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257" r:id="rId2"/>
    <p:sldId id="420" r:id="rId3"/>
    <p:sldId id="282" r:id="rId4"/>
    <p:sldId id="423" r:id="rId5"/>
    <p:sldId id="422" r:id="rId6"/>
    <p:sldId id="305" r:id="rId7"/>
    <p:sldId id="425" r:id="rId8"/>
    <p:sldId id="258" r:id="rId9"/>
    <p:sldId id="426" r:id="rId10"/>
    <p:sldId id="427" r:id="rId11"/>
    <p:sldId id="428" r:id="rId12"/>
    <p:sldId id="429" r:id="rId13"/>
    <p:sldId id="439" r:id="rId14"/>
    <p:sldId id="430" r:id="rId15"/>
    <p:sldId id="431" r:id="rId16"/>
    <p:sldId id="432" r:id="rId17"/>
    <p:sldId id="433" r:id="rId18"/>
    <p:sldId id="434" r:id="rId19"/>
    <p:sldId id="435" r:id="rId20"/>
    <p:sldId id="436" r:id="rId21"/>
    <p:sldId id="437" r:id="rId22"/>
    <p:sldId id="438" r:id="rId23"/>
    <p:sldId id="344" r:id="rId24"/>
    <p:sldId id="419" r:id="rId25"/>
    <p:sldId id="309" r:id="rId26"/>
    <p:sldId id="310" r:id="rId27"/>
    <p:sldId id="345" r:id="rId28"/>
    <p:sldId id="314" r:id="rId29"/>
    <p:sldId id="315" r:id="rId30"/>
    <p:sldId id="417" r:id="rId31"/>
    <p:sldId id="316" r:id="rId32"/>
    <p:sldId id="317" r:id="rId33"/>
    <p:sldId id="318" r:id="rId34"/>
    <p:sldId id="319" r:id="rId35"/>
    <p:sldId id="346" r:id="rId36"/>
    <p:sldId id="418" r:id="rId37"/>
    <p:sldId id="320" r:id="rId38"/>
    <p:sldId id="321" r:id="rId39"/>
    <p:sldId id="322" r:id="rId40"/>
    <p:sldId id="347"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8" r:id="rId63"/>
    <p:sldId id="349" r:id="rId64"/>
    <p:sldId id="404" r:id="rId65"/>
    <p:sldId id="350" r:id="rId66"/>
    <p:sldId id="351" r:id="rId67"/>
    <p:sldId id="352" r:id="rId68"/>
    <p:sldId id="353" r:id="rId69"/>
    <p:sldId id="354" r:id="rId70"/>
    <p:sldId id="355" r:id="rId71"/>
    <p:sldId id="356" r:id="rId72"/>
    <p:sldId id="357" r:id="rId73"/>
    <p:sldId id="358" r:id="rId74"/>
    <p:sldId id="359" r:id="rId75"/>
    <p:sldId id="360" r:id="rId76"/>
    <p:sldId id="405" r:id="rId77"/>
    <p:sldId id="361" r:id="rId78"/>
    <p:sldId id="362" r:id="rId79"/>
    <p:sldId id="363" r:id="rId80"/>
    <p:sldId id="364" r:id="rId81"/>
    <p:sldId id="365" r:id="rId82"/>
    <p:sldId id="406" r:id="rId83"/>
    <p:sldId id="366" r:id="rId84"/>
    <p:sldId id="367" r:id="rId85"/>
    <p:sldId id="368" r:id="rId86"/>
    <p:sldId id="369" r:id="rId87"/>
    <p:sldId id="370" r:id="rId88"/>
    <p:sldId id="371" r:id="rId89"/>
    <p:sldId id="372" r:id="rId90"/>
    <p:sldId id="407" r:id="rId91"/>
    <p:sldId id="373" r:id="rId92"/>
    <p:sldId id="374" r:id="rId93"/>
    <p:sldId id="375" r:id="rId94"/>
    <p:sldId id="376" r:id="rId95"/>
    <p:sldId id="377" r:id="rId96"/>
    <p:sldId id="410" r:id="rId97"/>
    <p:sldId id="378" r:id="rId98"/>
    <p:sldId id="379" r:id="rId99"/>
    <p:sldId id="380" r:id="rId100"/>
    <p:sldId id="381" r:id="rId101"/>
    <p:sldId id="382" r:id="rId102"/>
    <p:sldId id="383" r:id="rId103"/>
    <p:sldId id="384" r:id="rId104"/>
    <p:sldId id="385" r:id="rId105"/>
    <p:sldId id="386" r:id="rId106"/>
    <p:sldId id="387" r:id="rId107"/>
    <p:sldId id="388" r:id="rId108"/>
    <p:sldId id="409" r:id="rId109"/>
    <p:sldId id="389" r:id="rId110"/>
    <p:sldId id="390" r:id="rId111"/>
    <p:sldId id="391" r:id="rId112"/>
    <p:sldId id="392" r:id="rId113"/>
    <p:sldId id="393" r:id="rId114"/>
    <p:sldId id="394" r:id="rId115"/>
    <p:sldId id="415" r:id="rId116"/>
    <p:sldId id="416" r:id="rId1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177" autoAdjust="0"/>
  </p:normalViewPr>
  <p:slideViewPr>
    <p:cSldViewPr snapToGrid="0" showGuides="1">
      <p:cViewPr>
        <p:scale>
          <a:sx n="75" d="100"/>
          <a:sy n="75" d="100"/>
        </p:scale>
        <p:origin x="1181" y="173"/>
      </p:cViewPr>
      <p:guideLst>
        <p:guide orient="horz" pos="300"/>
        <p:guide pos="325"/>
        <p:guide pos="7333"/>
        <p:guide orient="horz" pos="799"/>
      </p:guideLst>
    </p:cSldViewPr>
  </p:slideViewPr>
  <p:notesTextViewPr>
    <p:cViewPr>
      <p:scale>
        <a:sx n="1" d="1"/>
        <a:sy n="1" d="1"/>
      </p:scale>
      <p:origin x="0" y="0"/>
    </p:cViewPr>
  </p:notesTextViewPr>
  <p:notesViewPr>
    <p:cSldViewPr snapToGrid="0">
      <p:cViewPr varScale="1">
        <p:scale>
          <a:sx n="66" d="100"/>
          <a:sy n="66" d="100"/>
        </p:scale>
        <p:origin x="1402"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4" Type="http://schemas.openxmlformats.org/officeDocument/2006/relationships/image" Target="../media/image15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9"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9"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8.wmf"/><Relationship Id="rId3" Type="http://schemas.openxmlformats.org/officeDocument/2006/relationships/image" Target="../media/image98.wmf"/><Relationship Id="rId7" Type="http://schemas.openxmlformats.org/officeDocument/2006/relationships/image" Target="../media/image102.wmf"/><Relationship Id="rId12" Type="http://schemas.openxmlformats.org/officeDocument/2006/relationships/image" Target="../media/image107.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11" Type="http://schemas.openxmlformats.org/officeDocument/2006/relationships/image" Target="../media/image106.wmf"/><Relationship Id="rId5" Type="http://schemas.openxmlformats.org/officeDocument/2006/relationships/image" Target="../media/image100.wmf"/><Relationship Id="rId15" Type="http://schemas.openxmlformats.org/officeDocument/2006/relationships/image" Target="../media/image11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 Id="rId14" Type="http://schemas.openxmlformats.org/officeDocument/2006/relationships/image" Target="../media/image109.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image" Target="../media/image132.wmf"/><Relationship Id="rId3" Type="http://schemas.openxmlformats.org/officeDocument/2006/relationships/image" Target="../media/image122.wmf"/><Relationship Id="rId7" Type="http://schemas.openxmlformats.org/officeDocument/2006/relationships/image" Target="../media/image126.wmf"/><Relationship Id="rId12" Type="http://schemas.openxmlformats.org/officeDocument/2006/relationships/image" Target="../media/image131.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11" Type="http://schemas.openxmlformats.org/officeDocument/2006/relationships/image" Target="../media/image130.wmf"/><Relationship Id="rId5" Type="http://schemas.openxmlformats.org/officeDocument/2006/relationships/image" Target="../media/image124.wmf"/><Relationship Id="rId15" Type="http://schemas.openxmlformats.org/officeDocument/2006/relationships/image" Target="../media/image13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 Id="rId14" Type="http://schemas.openxmlformats.org/officeDocument/2006/relationships/image" Target="../media/image1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80C71A-D859-4530-AB63-14EFC0A5413E}" type="datetimeFigureOut">
              <a:rPr lang="zh-CN" altLang="en-US" smtClean="0"/>
              <a:t>2019/2/26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A0936-BC99-48C7-B045-77883B00A56E}" type="slidenum">
              <a:rPr lang="zh-CN" altLang="en-US" smtClean="0"/>
              <a:t>‹#›</a:t>
            </a:fld>
            <a:endParaRPr lang="zh-CN" altLang="en-US"/>
          </a:p>
        </p:txBody>
      </p:sp>
    </p:spTree>
    <p:extLst>
      <p:ext uri="{BB962C8B-B14F-4D97-AF65-F5344CB8AC3E}">
        <p14:creationId xmlns:p14="http://schemas.microsoft.com/office/powerpoint/2010/main" val="843807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2019/2/26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720132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081145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6080194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6993208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1576806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847965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218291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24731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53551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3317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详细描述客户机</a:t>
            </a:r>
            <a:r>
              <a:rPr lang="en-US" altLang="zh-CN" dirty="0"/>
              <a:t>/</a:t>
            </a:r>
            <a:r>
              <a:rPr lang="zh-CN" altLang="en-US" dirty="0"/>
              <a:t>服务器体系结构，提出客户机</a:t>
            </a:r>
            <a:r>
              <a:rPr lang="en-US" altLang="zh-CN" dirty="0"/>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17300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21968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7335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348235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89537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29491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63860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p>
        </p:txBody>
      </p:sp>
    </p:spTree>
    <p:extLst>
      <p:ext uri="{BB962C8B-B14F-4D97-AF65-F5344CB8AC3E}">
        <p14:creationId xmlns:p14="http://schemas.microsoft.com/office/powerpoint/2010/main" val="290180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900383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44775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05035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36527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6728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03044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详细描述客户机</a:t>
            </a:r>
            <a:r>
              <a:rPr lang="en-US" altLang="zh-CN" dirty="0"/>
              <a:t>/</a:t>
            </a:r>
            <a:r>
              <a:rPr lang="zh-CN" altLang="en-US" dirty="0"/>
              <a:t>服务器体系结构，提出客户机</a:t>
            </a:r>
            <a:r>
              <a:rPr lang="en-US" altLang="zh-CN" dirty="0"/>
              <a:t>/</a:t>
            </a:r>
            <a:r>
              <a:rPr lang="zh-CN" altLang="en-US" dirty="0"/>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790840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750373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详细描述客户机</a:t>
            </a:r>
            <a:r>
              <a:rPr lang="en-US" altLang="zh-CN" dirty="0"/>
              <a:t>/</a:t>
            </a:r>
            <a:r>
              <a:rPr lang="zh-CN" altLang="en-US" dirty="0"/>
              <a:t>服务器体系结构，提出客户机</a:t>
            </a:r>
            <a:r>
              <a:rPr lang="en-US" altLang="zh-CN" dirty="0"/>
              <a:t>/</a:t>
            </a:r>
            <a:r>
              <a:rPr lang="zh-CN" altLang="en-US" dirty="0"/>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701053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04250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p>
        </p:txBody>
      </p:sp>
    </p:spTree>
    <p:extLst>
      <p:ext uri="{BB962C8B-B14F-4D97-AF65-F5344CB8AC3E}">
        <p14:creationId xmlns:p14="http://schemas.microsoft.com/office/powerpoint/2010/main" val="387709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634579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068335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868609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799240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912421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855308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7156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726318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7061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34899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p>
        </p:txBody>
      </p:sp>
    </p:spTree>
    <p:extLst>
      <p:ext uri="{BB962C8B-B14F-4D97-AF65-F5344CB8AC3E}">
        <p14:creationId xmlns:p14="http://schemas.microsoft.com/office/powerpoint/2010/main" val="2541417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28458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976703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916610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572552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856082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760311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84717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873110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5364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791725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401211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927504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385556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26038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441023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29653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687543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28519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701382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3442517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77394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610349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66261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0637629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97834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972146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866874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1520077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8410237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46437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9907472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6814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847285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5517583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121671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40018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318128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314454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1690237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207851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7820134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0888005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93084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5992140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6463578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222226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485751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6232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5851673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131742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0186461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483848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9829280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959356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118841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0541649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122393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6217035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2339361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8391474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510403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99688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41111651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502064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301189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6893751" y="3758382"/>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感谢大家的观看！</a:t>
            </a: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93.xml"/><Relationship Id="rId7" Type="http://schemas.openxmlformats.org/officeDocument/2006/relationships/image" Target="../media/image151.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87.bin"/><Relationship Id="rId11" Type="http://schemas.openxmlformats.org/officeDocument/2006/relationships/image" Target="../media/image153.wmf"/><Relationship Id="rId5" Type="http://schemas.openxmlformats.org/officeDocument/2006/relationships/image" Target="../media/image150.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52.w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55.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91.bin"/><Relationship Id="rId5" Type="http://schemas.openxmlformats.org/officeDocument/2006/relationships/image" Target="../media/image154.wmf"/><Relationship Id="rId4" Type="http://schemas.openxmlformats.org/officeDocument/2006/relationships/oleObject" Target="../embeddings/oleObject90.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95.xml"/><Relationship Id="rId7" Type="http://schemas.openxmlformats.org/officeDocument/2006/relationships/image" Target="../media/image157.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93.bin"/><Relationship Id="rId11" Type="http://schemas.openxmlformats.org/officeDocument/2006/relationships/image" Target="../media/image159.wmf"/><Relationship Id="rId5" Type="http://schemas.openxmlformats.org/officeDocument/2006/relationships/image" Target="../media/image156.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158.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161.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97.bin"/><Relationship Id="rId5" Type="http://schemas.openxmlformats.org/officeDocument/2006/relationships/image" Target="../media/image160.wmf"/><Relationship Id="rId4" Type="http://schemas.openxmlformats.org/officeDocument/2006/relationships/oleObject" Target="../embeddings/oleObject96.bin"/></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File:Kahn.jp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hyperlink" Target="http://en.wikipedia.org/wiki/File:Vint_Cerf_-_2010.jpg" TargetMode="Externa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2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7.png"/><Relationship Id="rId21" Type="http://schemas.openxmlformats.org/officeDocument/2006/relationships/image" Target="../media/image37.png"/><Relationship Id="rId7" Type="http://schemas.openxmlformats.org/officeDocument/2006/relationships/image" Target="../media/image26.png"/><Relationship Id="rId12" Type="http://schemas.openxmlformats.org/officeDocument/2006/relationships/image" Target="../media/image14.png"/><Relationship Id="rId17" Type="http://schemas.openxmlformats.org/officeDocument/2006/relationships/image" Target="../media/image33.png"/><Relationship Id="rId2" Type="http://schemas.openxmlformats.org/officeDocument/2006/relationships/notesSlide" Target="../notesSlides/notesSlide2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15.pn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netacad.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icourse163.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7.png"/><Relationship Id="rId21" Type="http://schemas.openxmlformats.org/officeDocument/2006/relationships/image" Target="../media/image37.png"/><Relationship Id="rId7" Type="http://schemas.openxmlformats.org/officeDocument/2006/relationships/image" Target="../media/image26.png"/><Relationship Id="rId12" Type="http://schemas.openxmlformats.org/officeDocument/2006/relationships/image" Target="../media/image14.png"/><Relationship Id="rId17" Type="http://schemas.openxmlformats.org/officeDocument/2006/relationships/image" Target="../media/image33.png"/><Relationship Id="rId2" Type="http://schemas.openxmlformats.org/officeDocument/2006/relationships/notesSlide" Target="../notesSlides/notesSlide2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15.png"/><Relationship Id="rId1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42.png"/><Relationship Id="rId21"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14.png"/><Relationship Id="rId17" Type="http://schemas.openxmlformats.org/officeDocument/2006/relationships/image" Target="../media/image33.png"/><Relationship Id="rId2" Type="http://schemas.openxmlformats.org/officeDocument/2006/relationships/notesSlide" Target="../notesSlides/notesSlide30.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15.png"/><Relationship Id="rId14"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31.xml"/><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36.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7.png"/><Relationship Id="rId1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32.xml"/><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36.png"/><Relationship Id="rId10" Type="http://schemas.openxmlformats.org/officeDocument/2006/relationships/image" Target="../media/image29.png"/><Relationship Id="rId4" Type="http://schemas.openxmlformats.org/officeDocument/2006/relationships/image" Target="../media/image42.png"/><Relationship Id="rId9" Type="http://schemas.openxmlformats.org/officeDocument/2006/relationships/image" Target="../media/image27.png"/><Relationship Id="rId1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3.xml"/><Relationship Id="rId7" Type="http://schemas.openxmlformats.org/officeDocument/2006/relationships/image" Target="../media/image4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7.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4.xml"/><Relationship Id="rId7" Type="http://schemas.openxmlformats.org/officeDocument/2006/relationships/image" Target="../media/image46.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7.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2.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4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44.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60.wmf"/><Relationship Id="rId3" Type="http://schemas.openxmlformats.org/officeDocument/2006/relationships/image" Target="../media/image49.wmf"/><Relationship Id="rId7" Type="http://schemas.openxmlformats.org/officeDocument/2006/relationships/image" Target="../media/image53.wmf"/><Relationship Id="rId12" Type="http://schemas.openxmlformats.org/officeDocument/2006/relationships/image" Target="../media/image59.wmf"/><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2.wmf"/><Relationship Id="rId11" Type="http://schemas.openxmlformats.org/officeDocument/2006/relationships/image" Target="../media/image58.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4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2.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15.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40.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76.wmf"/><Relationship Id="rId18" Type="http://schemas.openxmlformats.org/officeDocument/2006/relationships/oleObject" Target="../embeddings/oleObject16.bin"/><Relationship Id="rId3" Type="http://schemas.openxmlformats.org/officeDocument/2006/relationships/notesSlide" Target="../notesSlides/notesSlide42.xml"/><Relationship Id="rId21" Type="http://schemas.openxmlformats.org/officeDocument/2006/relationships/image" Target="../media/image80.wmf"/><Relationship Id="rId7" Type="http://schemas.openxmlformats.org/officeDocument/2006/relationships/image" Target="../media/image73.wmf"/><Relationship Id="rId12" Type="http://schemas.openxmlformats.org/officeDocument/2006/relationships/oleObject" Target="../embeddings/oleObject13.bin"/><Relationship Id="rId17" Type="http://schemas.openxmlformats.org/officeDocument/2006/relationships/image" Target="../media/image78.wmf"/><Relationship Id="rId2" Type="http://schemas.openxmlformats.org/officeDocument/2006/relationships/slideLayout" Target="../slideLayouts/slideLayout4.xml"/><Relationship Id="rId16" Type="http://schemas.openxmlformats.org/officeDocument/2006/relationships/oleObject" Target="../embeddings/oleObject15.bin"/><Relationship Id="rId20" Type="http://schemas.openxmlformats.org/officeDocument/2006/relationships/oleObject" Target="../embeddings/oleObject17.bin"/><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12.bin"/><Relationship Id="rId19" Type="http://schemas.openxmlformats.org/officeDocument/2006/relationships/image" Target="../media/image79.wmf"/><Relationship Id="rId4" Type="http://schemas.openxmlformats.org/officeDocument/2006/relationships/oleObject" Target="../embeddings/oleObject9.bin"/><Relationship Id="rId9" Type="http://schemas.openxmlformats.org/officeDocument/2006/relationships/image" Target="../media/image74.wmf"/><Relationship Id="rId14" Type="http://schemas.openxmlformats.org/officeDocument/2006/relationships/oleObject" Target="../embeddings/oleObject14.bin"/></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76.wmf"/><Relationship Id="rId18" Type="http://schemas.openxmlformats.org/officeDocument/2006/relationships/oleObject" Target="../embeddings/oleObject25.bin"/><Relationship Id="rId3" Type="http://schemas.openxmlformats.org/officeDocument/2006/relationships/notesSlide" Target="../notesSlides/notesSlide44.xml"/><Relationship Id="rId21" Type="http://schemas.openxmlformats.org/officeDocument/2006/relationships/image" Target="../media/image80.wmf"/><Relationship Id="rId7" Type="http://schemas.openxmlformats.org/officeDocument/2006/relationships/image" Target="../media/image73.wmf"/><Relationship Id="rId12" Type="http://schemas.openxmlformats.org/officeDocument/2006/relationships/oleObject" Target="../embeddings/oleObject22.bin"/><Relationship Id="rId17" Type="http://schemas.openxmlformats.org/officeDocument/2006/relationships/image" Target="../media/image78.wmf"/><Relationship Id="rId2" Type="http://schemas.openxmlformats.org/officeDocument/2006/relationships/slideLayout" Target="../slideLayouts/slideLayout4.xml"/><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21.bin"/><Relationship Id="rId19" Type="http://schemas.openxmlformats.org/officeDocument/2006/relationships/image" Target="../media/image79.wmf"/><Relationship Id="rId4" Type="http://schemas.openxmlformats.org/officeDocument/2006/relationships/oleObject" Target="../embeddings/oleObject18.bin"/><Relationship Id="rId9" Type="http://schemas.openxmlformats.org/officeDocument/2006/relationships/image" Target="../media/image74.wmf"/><Relationship Id="rId14" Type="http://schemas.openxmlformats.org/officeDocument/2006/relationships/oleObject" Target="../embeddings/oleObject23.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86.wmf"/><Relationship Id="rId18" Type="http://schemas.openxmlformats.org/officeDocument/2006/relationships/image" Target="../media/image89.wmf"/><Relationship Id="rId3" Type="http://schemas.openxmlformats.org/officeDocument/2006/relationships/notesSlide" Target="../notesSlides/notesSlide45.xml"/><Relationship Id="rId7" Type="http://schemas.openxmlformats.org/officeDocument/2006/relationships/image" Target="../media/image83.wmf"/><Relationship Id="rId12" Type="http://schemas.openxmlformats.org/officeDocument/2006/relationships/oleObject" Target="../embeddings/oleObject31.bin"/><Relationship Id="rId17" Type="http://schemas.openxmlformats.org/officeDocument/2006/relationships/image" Target="../media/image88.wmf"/><Relationship Id="rId2" Type="http://schemas.openxmlformats.org/officeDocument/2006/relationships/slideLayout" Target="../slideLayouts/slideLayout4.xml"/><Relationship Id="rId16" Type="http://schemas.openxmlformats.org/officeDocument/2006/relationships/oleObject" Target="../embeddings/oleObject33.bin"/><Relationship Id="rId1" Type="http://schemas.openxmlformats.org/officeDocument/2006/relationships/vmlDrawing" Target="../drawings/vmlDrawing5.vml"/><Relationship Id="rId6" Type="http://schemas.openxmlformats.org/officeDocument/2006/relationships/oleObject" Target="../embeddings/oleObject28.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image" Target="../media/image8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84.wmf"/><Relationship Id="rId14" Type="http://schemas.openxmlformats.org/officeDocument/2006/relationships/oleObject" Target="../embeddings/oleObject32.bin"/></Relationships>
</file>

<file path=ppt/slides/_rels/slide5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46.xml"/><Relationship Id="rId7"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89.wmf"/><Relationship Id="rId5" Type="http://schemas.openxmlformats.org/officeDocument/2006/relationships/image" Target="../media/image87.wmf"/><Relationship Id="rId4" Type="http://schemas.openxmlformats.org/officeDocument/2006/relationships/oleObject" Target="../embeddings/oleObject34.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92.wmf"/></Relationships>
</file>

<file path=ppt/slides/_rels/slide5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100.wmf"/><Relationship Id="rId18" Type="http://schemas.openxmlformats.org/officeDocument/2006/relationships/oleObject" Target="../embeddings/oleObject43.bin"/><Relationship Id="rId26" Type="http://schemas.openxmlformats.org/officeDocument/2006/relationships/oleObject" Target="../embeddings/oleObject47.bin"/><Relationship Id="rId3" Type="http://schemas.openxmlformats.org/officeDocument/2006/relationships/notesSlide" Target="../notesSlides/notesSlide55.xml"/><Relationship Id="rId21" Type="http://schemas.openxmlformats.org/officeDocument/2006/relationships/image" Target="../media/image104.wmf"/><Relationship Id="rId7" Type="http://schemas.openxmlformats.org/officeDocument/2006/relationships/image" Target="../media/image97.wmf"/><Relationship Id="rId12" Type="http://schemas.openxmlformats.org/officeDocument/2006/relationships/oleObject" Target="../embeddings/oleObject40.bin"/><Relationship Id="rId17" Type="http://schemas.openxmlformats.org/officeDocument/2006/relationships/image" Target="../media/image102.wmf"/><Relationship Id="rId25" Type="http://schemas.openxmlformats.org/officeDocument/2006/relationships/image" Target="../media/image106.wmf"/><Relationship Id="rId33" Type="http://schemas.openxmlformats.org/officeDocument/2006/relationships/image" Target="../media/image110.wmf"/><Relationship Id="rId2" Type="http://schemas.openxmlformats.org/officeDocument/2006/relationships/slideLayout" Target="../slideLayouts/slideLayout4.xml"/><Relationship Id="rId16" Type="http://schemas.openxmlformats.org/officeDocument/2006/relationships/oleObject" Target="../embeddings/oleObject42.bin"/><Relationship Id="rId20" Type="http://schemas.openxmlformats.org/officeDocument/2006/relationships/oleObject" Target="../embeddings/oleObject44.bin"/><Relationship Id="rId29" Type="http://schemas.openxmlformats.org/officeDocument/2006/relationships/image" Target="../media/image108.wmf"/><Relationship Id="rId1" Type="http://schemas.openxmlformats.org/officeDocument/2006/relationships/vmlDrawing" Target="../drawings/vmlDrawing7.vml"/><Relationship Id="rId6" Type="http://schemas.openxmlformats.org/officeDocument/2006/relationships/oleObject" Target="../embeddings/oleObject37.bin"/><Relationship Id="rId11" Type="http://schemas.openxmlformats.org/officeDocument/2006/relationships/image" Target="../media/image99.wmf"/><Relationship Id="rId24" Type="http://schemas.openxmlformats.org/officeDocument/2006/relationships/oleObject" Target="../embeddings/oleObject46.bin"/><Relationship Id="rId32" Type="http://schemas.openxmlformats.org/officeDocument/2006/relationships/oleObject" Target="../embeddings/oleObject50.bin"/><Relationship Id="rId5" Type="http://schemas.openxmlformats.org/officeDocument/2006/relationships/image" Target="../media/image96.wmf"/><Relationship Id="rId15" Type="http://schemas.openxmlformats.org/officeDocument/2006/relationships/image" Target="../media/image101.wmf"/><Relationship Id="rId23" Type="http://schemas.openxmlformats.org/officeDocument/2006/relationships/image" Target="../media/image105.wmf"/><Relationship Id="rId28" Type="http://schemas.openxmlformats.org/officeDocument/2006/relationships/oleObject" Target="../embeddings/oleObject48.bin"/><Relationship Id="rId10" Type="http://schemas.openxmlformats.org/officeDocument/2006/relationships/oleObject" Target="../embeddings/oleObject39.bin"/><Relationship Id="rId19" Type="http://schemas.openxmlformats.org/officeDocument/2006/relationships/image" Target="../media/image103.wmf"/><Relationship Id="rId31" Type="http://schemas.openxmlformats.org/officeDocument/2006/relationships/image" Target="../media/image109.wmf"/><Relationship Id="rId4" Type="http://schemas.openxmlformats.org/officeDocument/2006/relationships/oleObject" Target="../embeddings/oleObject36.bin"/><Relationship Id="rId9" Type="http://schemas.openxmlformats.org/officeDocument/2006/relationships/image" Target="../media/image98.wmf"/><Relationship Id="rId14" Type="http://schemas.openxmlformats.org/officeDocument/2006/relationships/oleObject" Target="../embeddings/oleObject41.bin"/><Relationship Id="rId22" Type="http://schemas.openxmlformats.org/officeDocument/2006/relationships/oleObject" Target="../embeddings/oleObject45.bin"/><Relationship Id="rId27" Type="http://schemas.openxmlformats.org/officeDocument/2006/relationships/image" Target="../media/image107.wmf"/><Relationship Id="rId30" Type="http://schemas.openxmlformats.org/officeDocument/2006/relationships/oleObject" Target="../embeddings/oleObject49.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5.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28.png"/><Relationship Id="rId9" Type="http://schemas.openxmlformats.org/officeDocument/2006/relationships/image" Target="../media/image115.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24.wmf"/><Relationship Id="rId18" Type="http://schemas.openxmlformats.org/officeDocument/2006/relationships/oleObject" Target="../embeddings/oleObject58.bin"/><Relationship Id="rId26" Type="http://schemas.openxmlformats.org/officeDocument/2006/relationships/oleObject" Target="../embeddings/oleObject62.bin"/><Relationship Id="rId3" Type="http://schemas.openxmlformats.org/officeDocument/2006/relationships/notesSlide" Target="../notesSlides/notesSlide59.xml"/><Relationship Id="rId21" Type="http://schemas.openxmlformats.org/officeDocument/2006/relationships/image" Target="../media/image128.wmf"/><Relationship Id="rId7" Type="http://schemas.openxmlformats.org/officeDocument/2006/relationships/image" Target="../media/image121.wmf"/><Relationship Id="rId12" Type="http://schemas.openxmlformats.org/officeDocument/2006/relationships/oleObject" Target="../embeddings/oleObject55.bin"/><Relationship Id="rId17" Type="http://schemas.openxmlformats.org/officeDocument/2006/relationships/image" Target="../media/image126.wmf"/><Relationship Id="rId25" Type="http://schemas.openxmlformats.org/officeDocument/2006/relationships/image" Target="../media/image130.wmf"/><Relationship Id="rId33" Type="http://schemas.openxmlformats.org/officeDocument/2006/relationships/image" Target="../media/image134.wmf"/><Relationship Id="rId2" Type="http://schemas.openxmlformats.org/officeDocument/2006/relationships/slideLayout" Target="../slideLayouts/slideLayout4.xml"/><Relationship Id="rId16" Type="http://schemas.openxmlformats.org/officeDocument/2006/relationships/oleObject" Target="../embeddings/oleObject57.bin"/><Relationship Id="rId20" Type="http://schemas.openxmlformats.org/officeDocument/2006/relationships/oleObject" Target="../embeddings/oleObject59.bin"/><Relationship Id="rId29" Type="http://schemas.openxmlformats.org/officeDocument/2006/relationships/image" Target="../media/image132.wmf"/><Relationship Id="rId1" Type="http://schemas.openxmlformats.org/officeDocument/2006/relationships/vmlDrawing" Target="../drawings/vmlDrawing8.vml"/><Relationship Id="rId6" Type="http://schemas.openxmlformats.org/officeDocument/2006/relationships/oleObject" Target="../embeddings/oleObject52.bin"/><Relationship Id="rId11" Type="http://schemas.openxmlformats.org/officeDocument/2006/relationships/image" Target="../media/image123.wmf"/><Relationship Id="rId24" Type="http://schemas.openxmlformats.org/officeDocument/2006/relationships/oleObject" Target="../embeddings/oleObject61.bin"/><Relationship Id="rId32" Type="http://schemas.openxmlformats.org/officeDocument/2006/relationships/oleObject" Target="../embeddings/oleObject65.bin"/><Relationship Id="rId5" Type="http://schemas.openxmlformats.org/officeDocument/2006/relationships/image" Target="../media/image120.wmf"/><Relationship Id="rId15" Type="http://schemas.openxmlformats.org/officeDocument/2006/relationships/image" Target="../media/image125.wmf"/><Relationship Id="rId23" Type="http://schemas.openxmlformats.org/officeDocument/2006/relationships/image" Target="../media/image129.wmf"/><Relationship Id="rId28" Type="http://schemas.openxmlformats.org/officeDocument/2006/relationships/oleObject" Target="../embeddings/oleObject63.bin"/><Relationship Id="rId10" Type="http://schemas.openxmlformats.org/officeDocument/2006/relationships/oleObject" Target="../embeddings/oleObject54.bin"/><Relationship Id="rId19" Type="http://schemas.openxmlformats.org/officeDocument/2006/relationships/image" Target="../media/image127.wmf"/><Relationship Id="rId31" Type="http://schemas.openxmlformats.org/officeDocument/2006/relationships/image" Target="../media/image133.wmf"/><Relationship Id="rId4" Type="http://schemas.openxmlformats.org/officeDocument/2006/relationships/oleObject" Target="../embeddings/oleObject51.bin"/><Relationship Id="rId9" Type="http://schemas.openxmlformats.org/officeDocument/2006/relationships/image" Target="../media/image122.wmf"/><Relationship Id="rId14" Type="http://schemas.openxmlformats.org/officeDocument/2006/relationships/oleObject" Target="../embeddings/oleObject56.bin"/><Relationship Id="rId22" Type="http://schemas.openxmlformats.org/officeDocument/2006/relationships/oleObject" Target="../embeddings/oleObject60.bin"/><Relationship Id="rId27" Type="http://schemas.openxmlformats.org/officeDocument/2006/relationships/image" Target="../media/image131.wmf"/><Relationship Id="rId30" Type="http://schemas.openxmlformats.org/officeDocument/2006/relationships/oleObject" Target="../embeddings/oleObject64.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39.wmf"/><Relationship Id="rId3" Type="http://schemas.openxmlformats.org/officeDocument/2006/relationships/notesSlide" Target="../notesSlides/notesSlide63.xml"/><Relationship Id="rId7" Type="http://schemas.openxmlformats.org/officeDocument/2006/relationships/image" Target="../media/image136.wmf"/><Relationship Id="rId12"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67.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37.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42.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72.bin"/><Relationship Id="rId5" Type="http://schemas.openxmlformats.org/officeDocument/2006/relationships/image" Target="../media/image141.wmf"/><Relationship Id="rId4" Type="http://schemas.openxmlformats.org/officeDocument/2006/relationships/oleObject" Target="../embeddings/oleObject71.bin"/></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44.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74.bin"/><Relationship Id="rId5" Type="http://schemas.openxmlformats.org/officeDocument/2006/relationships/image" Target="../media/image143.wmf"/><Relationship Id="rId4" Type="http://schemas.openxmlformats.org/officeDocument/2006/relationships/oleObject" Target="../embeddings/oleObject73.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44.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76.bin"/><Relationship Id="rId5" Type="http://schemas.openxmlformats.org/officeDocument/2006/relationships/image" Target="../media/image143.wmf"/><Relationship Id="rId4" Type="http://schemas.openxmlformats.org/officeDocument/2006/relationships/oleObject" Target="../embeddings/oleObject75.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46.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78.bin"/><Relationship Id="rId5" Type="http://schemas.openxmlformats.org/officeDocument/2006/relationships/image" Target="../media/image145.wmf"/><Relationship Id="rId4" Type="http://schemas.openxmlformats.org/officeDocument/2006/relationships/oleObject" Target="../embeddings/oleObject77.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147.wmf"/><Relationship Id="rId4" Type="http://schemas.openxmlformats.org/officeDocument/2006/relationships/oleObject" Target="../embeddings/oleObject79.bin"/></Relationships>
</file>

<file path=ppt/slides/_rels/slide89.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49.wmf"/><Relationship Id="rId4" Type="http://schemas.openxmlformats.org/officeDocument/2006/relationships/oleObject" Target="../embeddings/oleObject80.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82.bin"/><Relationship Id="rId5" Type="http://schemas.openxmlformats.org/officeDocument/2006/relationships/image" Target="../media/image149.wmf"/><Relationship Id="rId4" Type="http://schemas.openxmlformats.org/officeDocument/2006/relationships/oleObject" Target="../embeddings/oleObject81.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84.bin"/><Relationship Id="rId5" Type="http://schemas.openxmlformats.org/officeDocument/2006/relationships/image" Target="../media/image149.wmf"/><Relationship Id="rId4" Type="http://schemas.openxmlformats.org/officeDocument/2006/relationships/oleObject" Target="../embeddings/oleObject83.bin"/></Relationships>
</file>

<file path=ppt/slides/_rels/slide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25821" y="2895096"/>
            <a:ext cx="4134465" cy="769441"/>
          </a:xfrm>
          <a:prstGeom prst="rect">
            <a:avLst/>
          </a:prstGeom>
          <a:noFill/>
        </p:spPr>
        <p:txBody>
          <a:bodyPr wrap="none" rtlCol="0">
            <a:spAutoFit/>
          </a:bodyPr>
          <a:lstStyle/>
          <a:p>
            <a:r>
              <a:rPr lang="zh-CN" altLang="en-US" sz="4400" b="1" dirty="0" smtClean="0">
                <a:latin typeface="+mj-ea"/>
                <a:ea typeface="+mj-ea"/>
              </a:rPr>
              <a:t>计算机网络基础</a:t>
            </a:r>
            <a:endParaRPr lang="zh-CN" altLang="en-US" sz="4400" b="1" dirty="0">
              <a:latin typeface="+mj-ea"/>
              <a:ea typeface="+mj-ea"/>
              <a:cs typeface="+mn-ea"/>
              <a:sym typeface="+mn-lt"/>
            </a:endParaRPr>
          </a:p>
        </p:txBody>
      </p:sp>
      <p:sp>
        <p:nvSpPr>
          <p:cNvPr id="6" name="文本框 5"/>
          <p:cNvSpPr txBox="1"/>
          <p:nvPr/>
        </p:nvSpPr>
        <p:spPr>
          <a:xfrm>
            <a:off x="7071560" y="4098606"/>
            <a:ext cx="2826415" cy="830997"/>
          </a:xfrm>
          <a:prstGeom prst="rect">
            <a:avLst/>
          </a:prstGeom>
          <a:noFill/>
        </p:spPr>
        <p:txBody>
          <a:bodyPr wrap="none" rtlCol="0">
            <a:spAutoFit/>
          </a:bodyPr>
          <a:lstStyle/>
          <a:p>
            <a:pPr algn="ctr"/>
            <a:r>
              <a:rPr lang="zh-CN" altLang="en-US" sz="2400" b="1" dirty="0" smtClean="0">
                <a:solidFill>
                  <a:srgbClr val="575757"/>
                </a:solidFill>
                <a:cs typeface="+mn-ea"/>
                <a:sym typeface="+mn-lt"/>
              </a:rPr>
              <a:t>主讲：</a:t>
            </a:r>
            <a:r>
              <a:rPr lang="zh-CN" altLang="en-US" sz="2400" b="1" dirty="0">
                <a:solidFill>
                  <a:srgbClr val="575757"/>
                </a:solidFill>
                <a:cs typeface="+mn-ea"/>
                <a:sym typeface="+mn-lt"/>
              </a:rPr>
              <a:t>傅</a:t>
            </a:r>
            <a:r>
              <a:rPr lang="zh-CN" altLang="en-US" sz="2400" b="1" dirty="0" smtClean="0">
                <a:solidFill>
                  <a:srgbClr val="575757"/>
                </a:solidFill>
                <a:cs typeface="+mn-ea"/>
                <a:sym typeface="+mn-lt"/>
              </a:rPr>
              <a:t>翀</a:t>
            </a:r>
            <a:endParaRPr lang="en-US" altLang="zh-CN" sz="2400" b="1" dirty="0" smtClean="0">
              <a:solidFill>
                <a:srgbClr val="575757"/>
              </a:solidFill>
              <a:cs typeface="+mn-ea"/>
              <a:sym typeface="+mn-lt"/>
            </a:endParaRPr>
          </a:p>
          <a:p>
            <a:pPr algn="r"/>
            <a:r>
              <a:rPr lang="en-US" altLang="zh-CN" sz="2400" b="1" dirty="0" smtClean="0">
                <a:solidFill>
                  <a:srgbClr val="575757"/>
                </a:solidFill>
                <a:cs typeface="+mn-ea"/>
                <a:sym typeface="+mn-lt"/>
              </a:rPr>
              <a:t>fuc@uestc.edu.cn</a:t>
            </a:r>
            <a:endParaRPr lang="zh-CN" altLang="en-US" sz="2400" b="1" dirty="0">
              <a:solidFill>
                <a:srgbClr val="575757"/>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058621" y="6163580"/>
            <a:ext cx="4932761" cy="400110"/>
          </a:xfrm>
          <a:prstGeom prst="rect">
            <a:avLst/>
          </a:prstGeom>
          <a:noFill/>
        </p:spPr>
        <p:txBody>
          <a:bodyPr wrap="none" rtlCol="0">
            <a:spAutoFit/>
          </a:bodyPr>
          <a:lstStyle/>
          <a:p>
            <a:pPr algn="ctr"/>
            <a:r>
              <a:rPr lang="en-US" altLang="zh-CN" sz="2000" dirty="0" smtClean="0"/>
              <a:t>© </a:t>
            </a:r>
            <a:r>
              <a:rPr lang="zh-CN" altLang="en-US" sz="2000" dirty="0" smtClean="0"/>
              <a:t>电子科技大学信息与软件工程学院 </a:t>
            </a:r>
            <a:r>
              <a:rPr lang="en-US" altLang="zh-CN" sz="2000" dirty="0" smtClean="0"/>
              <a:t>2019</a:t>
            </a:r>
            <a:endParaRPr lang="zh-CN" altLang="en-US" sz="2000" b="1" dirty="0">
              <a:solidFill>
                <a:srgbClr val="575757"/>
              </a:solidFill>
              <a:cs typeface="+mn-ea"/>
              <a:sym typeface="+mn-lt"/>
            </a:endParaRPr>
          </a:p>
        </p:txBody>
      </p:sp>
    </p:spTree>
    <p:extLst>
      <p:ext uri="{BB962C8B-B14F-4D97-AF65-F5344CB8AC3E}">
        <p14:creationId xmlns:p14="http://schemas.microsoft.com/office/powerpoint/2010/main" val="877267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4" name="Rectangle 2">
            <a:extLst>
              <a:ext uri="{FF2B5EF4-FFF2-40B4-BE49-F238E27FC236}">
                <a16:creationId xmlns:a16="http://schemas.microsoft.com/office/drawing/2014/main" xmlns="" id="{5460A23E-7353-4E4B-B7FC-214C9CEE6407}"/>
              </a:ext>
            </a:extLst>
          </p:cNvPr>
          <p:cNvSpPr/>
          <p:nvPr/>
        </p:nvSpPr>
        <p:spPr>
          <a:xfrm>
            <a:off x="1374422" y="955517"/>
            <a:ext cx="8147050" cy="64516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just" eaLnBrk="1" hangingPunct="1">
              <a:spcBef>
                <a:spcPct val="0"/>
              </a:spcBef>
              <a:buSzPct val="100000"/>
              <a:buNone/>
            </a:pPr>
            <a:r>
              <a:rPr lang="en-US" altLang="zh-CN" sz="3600" b="1" dirty="0">
                <a:solidFill>
                  <a:schemeClr val="accent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发展史</a:t>
            </a:r>
          </a:p>
        </p:txBody>
      </p:sp>
      <p:sp>
        <p:nvSpPr>
          <p:cNvPr id="5" name="Rectangle 3">
            <a:extLst>
              <a:ext uri="{FF2B5EF4-FFF2-40B4-BE49-F238E27FC236}">
                <a16:creationId xmlns:a16="http://schemas.microsoft.com/office/drawing/2014/main" xmlns="" id="{25C6773B-35EB-4736-97BD-A22F4041BF4E}"/>
              </a:ext>
            </a:extLst>
          </p:cNvPr>
          <p:cNvSpPr/>
          <p:nvPr/>
        </p:nvSpPr>
        <p:spPr>
          <a:xfrm>
            <a:off x="904874" y="2038350"/>
            <a:ext cx="10868025" cy="4046537"/>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如果说</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世纪是机械时代，</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世纪是蒸汽机时代，人类用机器来代替手。那么</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世纪则是计算机时代，人类开始用机器来代替脑。而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世纪则将是信息时代，或者说是网络时代</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可以追根溯到</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1960s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。当时，电话网络使用电路交换技术传输信息，分时操作系统计算机允许散布各地的用户通过电话网络共享使用。但是通信量的突发性却导致线路利用率极低</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518437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xmlns="" id="{8009428A-E948-4048-9539-A7B68C18BFDA}"/>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100</a:t>
            </a:fld>
            <a:endParaRPr lang="en-US" altLang="zh-CN" sz="1400" dirty="0">
              <a:latin typeface="+mn-ea"/>
            </a:endParaRPr>
          </a:p>
        </p:txBody>
      </p:sp>
      <p:sp>
        <p:nvSpPr>
          <p:cNvPr id="5" name="Rectangle 2">
            <a:extLst>
              <a:ext uri="{FF2B5EF4-FFF2-40B4-BE49-F238E27FC236}">
                <a16:creationId xmlns:a16="http://schemas.microsoft.com/office/drawing/2014/main" xmlns="" id="{EA80A81D-2096-480E-A823-DE1CF9549B41}"/>
              </a:ext>
            </a:extLst>
          </p:cNvPr>
          <p:cNvSpPr txBox="1">
            <a:spLocks/>
          </p:cNvSpPr>
          <p:nvPr/>
        </p:nvSpPr>
        <p:spPr>
          <a:xfrm>
            <a:off x="1581150" y="894838"/>
            <a:ext cx="83629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5B9BD5"/>
                </a:solidFill>
                <a:latin typeface="+mn-ea"/>
                <a:ea typeface="+mn-ea"/>
                <a:cs typeface="微软雅黑" panose="020B0503020204020204" pitchFamily="34" charset="-122"/>
              </a:rPr>
              <a:t>TCP/IP</a:t>
            </a:r>
            <a:r>
              <a:rPr lang="zh-CN" altLang="en-US" sz="3600" b="1" dirty="0">
                <a:solidFill>
                  <a:srgbClr val="5B9BD5"/>
                </a:solidFill>
                <a:latin typeface="+mn-ea"/>
                <a:ea typeface="+mn-ea"/>
                <a:cs typeface="微软雅黑" panose="020B0503020204020204" pitchFamily="34" charset="-122"/>
              </a:rPr>
              <a:t>参考模型</a:t>
            </a:r>
          </a:p>
        </p:txBody>
      </p:sp>
      <p:graphicFrame>
        <p:nvGraphicFramePr>
          <p:cNvPr id="6" name="Group 4">
            <a:extLst>
              <a:ext uri="{FF2B5EF4-FFF2-40B4-BE49-F238E27FC236}">
                <a16:creationId xmlns:a16="http://schemas.microsoft.com/office/drawing/2014/main" xmlns="" id="{3578BCB1-9559-4D8D-9DF1-3043C7A0FAAB}"/>
              </a:ext>
            </a:extLst>
          </p:cNvPr>
          <p:cNvGraphicFramePr>
            <a:graphicFrameLocks noGrp="1"/>
          </p:cNvGraphicFramePr>
          <p:nvPr>
            <p:extLst>
              <p:ext uri="{D42A27DB-BD31-4B8C-83A1-F6EECF244321}">
                <p14:modId xmlns:p14="http://schemas.microsoft.com/office/powerpoint/2010/main" val="2597068315"/>
              </p:ext>
            </p:extLst>
          </p:nvPr>
        </p:nvGraphicFramePr>
        <p:xfrm>
          <a:off x="2981325" y="2165350"/>
          <a:ext cx="2374900" cy="3851276"/>
        </p:xfrm>
        <a:graphic>
          <a:graphicData uri="http://schemas.openxmlformats.org/drawingml/2006/table">
            <a:tbl>
              <a:tblPr/>
              <a:tblGrid>
                <a:gridCol w="2374900">
                  <a:extLst>
                    <a:ext uri="{9D8B030D-6E8A-4147-A177-3AD203B41FA5}">
                      <a16:colId xmlns:a16="http://schemas.microsoft.com/office/drawing/2014/main" xmlns="" val="20000"/>
                    </a:ext>
                  </a:extLst>
                </a:gridCol>
              </a:tblGrid>
              <a:tr h="88741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8810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传输层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14617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网络接口层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graphicFrame>
        <p:nvGraphicFramePr>
          <p:cNvPr id="7" name="Group 16">
            <a:extLst>
              <a:ext uri="{FF2B5EF4-FFF2-40B4-BE49-F238E27FC236}">
                <a16:creationId xmlns:a16="http://schemas.microsoft.com/office/drawing/2014/main" xmlns="" id="{B7810336-45D7-4761-B21C-836AB34833D8}"/>
              </a:ext>
            </a:extLst>
          </p:cNvPr>
          <p:cNvGraphicFramePr>
            <a:graphicFrameLocks noGrp="1"/>
          </p:cNvGraphicFramePr>
          <p:nvPr>
            <p:extLst>
              <p:ext uri="{D42A27DB-BD31-4B8C-83A1-F6EECF244321}">
                <p14:modId xmlns:p14="http://schemas.microsoft.com/office/powerpoint/2010/main" val="2412634223"/>
              </p:ext>
            </p:extLst>
          </p:nvPr>
        </p:nvGraphicFramePr>
        <p:xfrm>
          <a:off x="6415088" y="2139950"/>
          <a:ext cx="3023870" cy="3883027"/>
        </p:xfrm>
        <a:graphic>
          <a:graphicData uri="http://schemas.openxmlformats.org/drawingml/2006/table">
            <a:tbl>
              <a:tblPr/>
              <a:tblGrid>
                <a:gridCol w="3023870">
                  <a:extLst>
                    <a:ext uri="{9D8B030D-6E8A-4147-A177-3AD203B41FA5}">
                      <a16:colId xmlns:a16="http://schemas.microsoft.com/office/drawing/2014/main" xmlns="" val="20000"/>
                    </a:ext>
                  </a:extLst>
                </a:gridCol>
              </a:tblGrid>
              <a:tr h="8588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运输层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
        <p:nvSpPr>
          <p:cNvPr id="8" name="AutoShape 30">
            <a:extLst>
              <a:ext uri="{FF2B5EF4-FFF2-40B4-BE49-F238E27FC236}">
                <a16:creationId xmlns:a16="http://schemas.microsoft.com/office/drawing/2014/main" xmlns="" id="{9E223CC3-30A5-465F-A8B8-271CE83BCB02}"/>
              </a:ext>
            </a:extLst>
          </p:cNvPr>
          <p:cNvSpPr/>
          <p:nvPr/>
        </p:nvSpPr>
        <p:spPr>
          <a:xfrm>
            <a:off x="5422900" y="3790950"/>
            <a:ext cx="935038" cy="431800"/>
          </a:xfrm>
          <a:prstGeom prst="rightArrow">
            <a:avLst>
              <a:gd name="adj1" fmla="val 50000"/>
              <a:gd name="adj2" fmla="val 54136"/>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Title 1">
            <a:extLst>
              <a:ext uri="{FF2B5EF4-FFF2-40B4-BE49-F238E27FC236}">
                <a16:creationId xmlns:a16="http://schemas.microsoft.com/office/drawing/2014/main" xmlns="" id="{7C292E32-2B3F-48C0-8C14-8A9FFB83446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939715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116A5EEA-DAB0-4023-9476-C7B8B66DFCA6}"/>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 name="Rectangle 3">
            <a:extLst>
              <a:ext uri="{FF2B5EF4-FFF2-40B4-BE49-F238E27FC236}">
                <a16:creationId xmlns:a16="http://schemas.microsoft.com/office/drawing/2014/main" xmlns="" id="{F96F2085-01A2-4ECD-BD3D-003135714C23}"/>
              </a:ext>
            </a:extLst>
          </p:cNvPr>
          <p:cNvSpPr txBox="1">
            <a:spLocks/>
          </p:cNvSpPr>
          <p:nvPr/>
        </p:nvSpPr>
        <p:spPr>
          <a:xfrm>
            <a:off x="1778705" y="814792"/>
            <a:ext cx="910166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xmlns="" id="{E3E74BC4-BBB9-4791-8FEC-D25F8C6753AD}"/>
              </a:ext>
            </a:extLst>
          </p:cNvPr>
          <p:cNvSpPr txBox="1">
            <a:spLocks/>
          </p:cNvSpPr>
          <p:nvPr/>
        </p:nvSpPr>
        <p:spPr>
          <a:xfrm>
            <a:off x="141735" y="1822451"/>
            <a:ext cx="7238365" cy="408740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应用层</a:t>
            </a:r>
            <a:r>
              <a:rPr lang="en-US" altLang="zh-CN" sz="2400" dirty="0">
                <a:latin typeface="+mn-ea"/>
                <a:cs typeface="微软雅黑" panose="020B0503020204020204" pitchFamily="34" charset="-122"/>
              </a:rPr>
              <a:t>application: </a:t>
            </a:r>
            <a:r>
              <a:rPr lang="zh-CN" altLang="en-US" sz="2400" dirty="0">
                <a:latin typeface="+mn-ea"/>
                <a:cs typeface="微软雅黑" panose="020B0503020204020204" pitchFamily="34" charset="-122"/>
              </a:rPr>
              <a:t>支持网络应用，报文传送</a:t>
            </a:r>
          </a:p>
          <a:p>
            <a:pPr lvl="1">
              <a:buSzPct val="70000"/>
            </a:pPr>
            <a:r>
              <a:rPr lang="en-US" altLang="zh-CN" dirty="0">
                <a:latin typeface="+mn-ea"/>
                <a:cs typeface="微软雅黑" panose="020B0503020204020204" pitchFamily="34" charset="-122"/>
              </a:rPr>
              <a:t>FTP, SMTP, STTP …</a:t>
            </a:r>
          </a:p>
          <a:p>
            <a:pPr>
              <a:buSzPct val="85000"/>
            </a:pPr>
            <a:r>
              <a:rPr lang="zh-CN" altLang="en-US" sz="2400" dirty="0">
                <a:latin typeface="+mn-ea"/>
                <a:cs typeface="微软雅黑" panose="020B0503020204020204" pitchFamily="34" charset="-122"/>
              </a:rPr>
              <a:t>传输层</a:t>
            </a:r>
            <a:r>
              <a:rPr lang="en-US" altLang="zh-CN" sz="2400" dirty="0">
                <a:latin typeface="+mn-ea"/>
                <a:cs typeface="微软雅黑" panose="020B0503020204020204" pitchFamily="34" charset="-122"/>
              </a:rPr>
              <a:t>transport: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主机进程间数据段传送</a:t>
            </a:r>
          </a:p>
          <a:p>
            <a:pPr lvl="1">
              <a:buSzPct val="70000"/>
            </a:pPr>
            <a:r>
              <a:rPr lang="en-US" altLang="zh-CN" dirty="0">
                <a:latin typeface="+mn-ea"/>
                <a:cs typeface="微软雅黑" panose="020B0503020204020204" pitchFamily="34" charset="-122"/>
              </a:rPr>
              <a:t>TCP, UDP</a:t>
            </a:r>
          </a:p>
          <a:p>
            <a:pPr>
              <a:buSzPct val="85000"/>
            </a:pPr>
            <a:r>
              <a:rPr lang="zh-CN" altLang="en-US" sz="2400" dirty="0">
                <a:latin typeface="+mn-ea"/>
                <a:cs typeface="微软雅黑" panose="020B0503020204020204" pitchFamily="34" charset="-122"/>
              </a:rPr>
              <a:t>网络层</a:t>
            </a:r>
            <a:r>
              <a:rPr lang="en-US" altLang="zh-CN" sz="2400" dirty="0">
                <a:latin typeface="+mn-ea"/>
                <a:cs typeface="微软雅黑" panose="020B0503020204020204" pitchFamily="34" charset="-122"/>
              </a:rPr>
              <a:t>network: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源目标节点</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间分组传送</a:t>
            </a:r>
          </a:p>
          <a:p>
            <a:pPr lvl="1">
              <a:buSzPct val="70000"/>
            </a:pPr>
            <a:r>
              <a:rPr lang="zh-CN" altLang="en-US" dirty="0">
                <a:latin typeface="+mn-ea"/>
                <a:cs typeface="微软雅黑" panose="020B0503020204020204" pitchFamily="34" charset="-122"/>
              </a:rPr>
              <a:t>主要是</a:t>
            </a:r>
            <a:r>
              <a:rPr lang="en-US" altLang="zh-CN" dirty="0">
                <a:latin typeface="+mn-ea"/>
                <a:cs typeface="微软雅黑" panose="020B0503020204020204" pitchFamily="34" charset="-122"/>
              </a:rPr>
              <a:t>IP</a:t>
            </a:r>
            <a:r>
              <a:rPr lang="zh-CN" altLang="en-US" dirty="0">
                <a:latin typeface="+mn-ea"/>
                <a:cs typeface="微软雅黑" panose="020B0503020204020204" pitchFamily="34" charset="-122"/>
              </a:rPr>
              <a:t>协议</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路由协议 </a:t>
            </a:r>
            <a:r>
              <a:rPr lang="en-US" altLang="zh-CN"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buSzPct val="85000"/>
            </a:pPr>
            <a:endParaRPr lang="zh-CN" altLang="en-US" b="1" dirty="0">
              <a:latin typeface="+mn-ea"/>
              <a:cs typeface="微软雅黑" panose="020B0503020204020204" pitchFamily="34" charset="-122"/>
            </a:endParaRPr>
          </a:p>
        </p:txBody>
      </p:sp>
      <p:grpSp>
        <p:nvGrpSpPr>
          <p:cNvPr id="7" name="Group 11">
            <a:extLst>
              <a:ext uri="{FF2B5EF4-FFF2-40B4-BE49-F238E27FC236}">
                <a16:creationId xmlns:a16="http://schemas.microsoft.com/office/drawing/2014/main" xmlns="" id="{281C8A5D-BBCA-4FD1-A178-EADFF06D63B9}"/>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xmlns="" id="{3007386A-511C-4712-974C-84391B5977DE}"/>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xmlns="" id="{22C50CBB-DD3F-408B-8564-E77301DC5FD3}"/>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xmlns="" id="{415FBF6D-D77F-4A8E-9F55-8AAD564C0D25}"/>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xmlns="" id="{2F82E0C2-1E84-4BF1-BE44-96C98546CB63}"/>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xmlns="" id="{37929F2B-E31D-4F3C-8ECB-FF8C3A6BEF92}"/>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xmlns="" id="{20FE37C8-D004-4012-B44A-4DD7164351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xmlns="" id="{441B2BDA-3548-4B96-8F64-ED19317E6FBB}"/>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xmlns="" id="{0706B57A-71BB-4884-A5BE-75319BCAEDE2}"/>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xmlns="" id="{05F1FBF1-109E-411D-B445-5098FC59CA42}"/>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xmlns="" id="{6198EE2F-B671-4F68-9748-F948A09686AC}"/>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xmlns="" id="{9D921563-1300-4262-9B8F-B1734F7848F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sp>
        <p:nvSpPr>
          <p:cNvPr id="20" name="Title 1">
            <a:extLst>
              <a:ext uri="{FF2B5EF4-FFF2-40B4-BE49-F238E27FC236}">
                <a16:creationId xmlns:a16="http://schemas.microsoft.com/office/drawing/2014/main" xmlns="" id="{8FCD110A-E256-43BA-973F-0AA9D6E74B7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6231874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A7F2EBDC-1E8A-45D4-874F-E0BF4F26586C}"/>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 name="Rectangle 3">
            <a:extLst>
              <a:ext uri="{FF2B5EF4-FFF2-40B4-BE49-F238E27FC236}">
                <a16:creationId xmlns:a16="http://schemas.microsoft.com/office/drawing/2014/main" xmlns="" id="{D3E29BA2-7C6D-4548-9225-3C3E5FFA8E11}"/>
              </a:ext>
            </a:extLst>
          </p:cNvPr>
          <p:cNvSpPr txBox="1">
            <a:spLocks/>
          </p:cNvSpPr>
          <p:nvPr/>
        </p:nvSpPr>
        <p:spPr>
          <a:xfrm>
            <a:off x="1822803" y="822131"/>
            <a:ext cx="81473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xmlns="" id="{3354D812-2ACD-4CF9-A65B-E34B1A5AB48C}"/>
              </a:ext>
            </a:extLst>
          </p:cNvPr>
          <p:cNvSpPr txBox="1">
            <a:spLocks/>
          </p:cNvSpPr>
          <p:nvPr/>
        </p:nvSpPr>
        <p:spPr>
          <a:xfrm>
            <a:off x="1462623" y="1202272"/>
            <a:ext cx="6093235" cy="416347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85000"/>
              <a:buFont typeface="Arial" panose="020B0604020202020204" pitchFamily="34" charset="0"/>
              <a:buNone/>
            </a:pPr>
            <a:endParaRPr lang="en-US" altLang="zh-CN" b="1" dirty="0">
              <a:latin typeface="+mn-ea"/>
              <a:cs typeface="微软雅黑" panose="020B0503020204020204" pitchFamily="34" charset="-122"/>
            </a:endParaRPr>
          </a:p>
          <a:p>
            <a:pPr marL="0" indent="0">
              <a:buSzPct val="85000"/>
              <a:buFont typeface="Arial" panose="020B0604020202020204" pitchFamily="34" charset="0"/>
              <a:buNone/>
            </a:pPr>
            <a:endParaRPr lang="en-US" altLang="zh-CN" b="1" dirty="0">
              <a:latin typeface="+mn-ea"/>
              <a:cs typeface="微软雅黑" panose="020B0503020204020204" pitchFamily="34" charset="-122"/>
            </a:endParaRPr>
          </a:p>
          <a:p>
            <a:pPr>
              <a:buSzPct val="85000"/>
            </a:pPr>
            <a:r>
              <a:rPr lang="zh-CN" altLang="en-US" dirty="0">
                <a:latin typeface="+mn-ea"/>
                <a:cs typeface="微软雅黑" panose="020B0503020204020204" pitchFamily="34" charset="-122"/>
              </a:rPr>
              <a:t>链路层</a:t>
            </a:r>
            <a:r>
              <a:rPr lang="en-US" altLang="zh-CN" dirty="0">
                <a:latin typeface="+mn-ea"/>
                <a:cs typeface="微软雅黑" panose="020B0503020204020204" pitchFamily="34" charset="-122"/>
              </a:rPr>
              <a:t>link: </a:t>
            </a:r>
          </a:p>
          <a:p>
            <a:pPr>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相邻网络节点间的数据帧传送</a:t>
            </a:r>
          </a:p>
          <a:p>
            <a:pPr lvl="1">
              <a:buSzPct val="70000"/>
            </a:pPr>
            <a:r>
              <a:rPr lang="en-US" altLang="zh-CN" sz="2800" dirty="0">
                <a:latin typeface="+mn-ea"/>
                <a:cs typeface="微软雅黑" panose="020B0503020204020204" pitchFamily="34" charset="-122"/>
              </a:rPr>
              <a:t>PPP, Ethernet …</a:t>
            </a:r>
          </a:p>
          <a:p>
            <a:pPr>
              <a:buSzPct val="85000"/>
            </a:pPr>
            <a:r>
              <a:rPr lang="zh-CN" altLang="en-US" dirty="0">
                <a:latin typeface="+mn-ea"/>
                <a:cs typeface="微软雅黑" panose="020B0503020204020204" pitchFamily="34" charset="-122"/>
              </a:rPr>
              <a:t>物理层</a:t>
            </a:r>
            <a:r>
              <a:rPr lang="en-US" altLang="zh-CN" dirty="0">
                <a:latin typeface="+mn-ea"/>
                <a:cs typeface="微软雅黑" panose="020B0503020204020204" pitchFamily="34" charset="-122"/>
              </a:rPr>
              <a:t>physical: </a:t>
            </a:r>
          </a:p>
          <a:p>
            <a:pPr>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物理介质上的比特传送</a:t>
            </a:r>
          </a:p>
        </p:txBody>
      </p:sp>
      <p:grpSp>
        <p:nvGrpSpPr>
          <p:cNvPr id="7" name="Group 11">
            <a:extLst>
              <a:ext uri="{FF2B5EF4-FFF2-40B4-BE49-F238E27FC236}">
                <a16:creationId xmlns:a16="http://schemas.microsoft.com/office/drawing/2014/main" xmlns="" id="{E51EB5F6-1830-4DAD-B263-5918E5D04ED0}"/>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xmlns="" id="{52431895-EE0F-4FB6-8A3E-B912767EB842}"/>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xmlns="" id="{F8D2A878-68DF-44BF-BA55-B5E215DA4E25}"/>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xmlns="" id="{E7731732-4186-416B-A75C-D28EFB5268FD}"/>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xmlns="" id="{02C91530-6D8D-4D5D-8DEA-16A82EB9A6EF}"/>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xmlns="" id="{AEAE6298-42CA-4135-94CD-E3AFCC0EA0D6}"/>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xmlns="" id="{17CC0610-F7C5-4D2C-BF40-7D443C806A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xmlns="" id="{0F2C9CEE-A14D-4BFC-ADA6-8A177AAAEE8E}"/>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xmlns="" id="{03AF7270-1B10-4D1D-B458-FB2BB7CF6C99}"/>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xmlns="" id="{09377E71-FDB7-4B4E-AFC4-8F8C61A1F29C}"/>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xmlns="" id="{294DE0ED-8440-442A-B29A-6780A15FD3F9}"/>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xmlns="" id="{129C3E49-EFEC-4953-B370-F804F5B532E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sp>
        <p:nvSpPr>
          <p:cNvPr id="20" name="Title 1">
            <a:extLst>
              <a:ext uri="{FF2B5EF4-FFF2-40B4-BE49-F238E27FC236}">
                <a16:creationId xmlns:a16="http://schemas.microsoft.com/office/drawing/2014/main" xmlns="" id="{438BF7FC-1125-4697-9E88-DB53DA20ADD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753574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1D740870-C544-4B22-A8F4-5AD97E5C3C99}"/>
              </a:ext>
            </a:extLst>
          </p:cNvPr>
          <p:cNvSpPr txBox="1">
            <a:spLocks/>
          </p:cNvSpPr>
          <p:nvPr/>
        </p:nvSpPr>
        <p:spPr>
          <a:xfrm>
            <a:off x="965679" y="852727"/>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  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grpSp>
        <p:nvGrpSpPr>
          <p:cNvPr id="5" name="Group 97">
            <a:extLst>
              <a:ext uri="{FF2B5EF4-FFF2-40B4-BE49-F238E27FC236}">
                <a16:creationId xmlns:a16="http://schemas.microsoft.com/office/drawing/2014/main" xmlns="" id="{B37430ED-CE1E-4815-88EC-328927177E6C}"/>
              </a:ext>
            </a:extLst>
          </p:cNvPr>
          <p:cNvGrpSpPr/>
          <p:nvPr/>
        </p:nvGrpSpPr>
        <p:grpSpPr>
          <a:xfrm>
            <a:off x="5366479" y="1708291"/>
            <a:ext cx="5953135" cy="4901373"/>
            <a:chOff x="2155" y="858"/>
            <a:chExt cx="3588" cy="3044"/>
          </a:xfrm>
        </p:grpSpPr>
        <p:sp>
          <p:nvSpPr>
            <p:cNvPr id="6" name="Freeform 3">
              <a:extLst>
                <a:ext uri="{FF2B5EF4-FFF2-40B4-BE49-F238E27FC236}">
                  <a16:creationId xmlns:a16="http://schemas.microsoft.com/office/drawing/2014/main" xmlns="" id="{FF741205-D594-4DBC-8553-D003EAD6CBFF}"/>
                </a:ext>
              </a:extLst>
            </p:cNvPr>
            <p:cNvSpPr/>
            <p:nvPr/>
          </p:nvSpPr>
          <p:spPr>
            <a:xfrm>
              <a:off x="2155" y="1044"/>
              <a:ext cx="3549" cy="2702"/>
            </a:xfrm>
            <a:custGeom>
              <a:avLst/>
              <a:gdLst>
                <a:gd name="txL" fmla="*/ 0 w 3549"/>
                <a:gd name="txT" fmla="*/ 0 h 2702"/>
                <a:gd name="txR" fmla="*/ 3549 w 3549"/>
                <a:gd name="txB" fmla="*/ 2702 h 2702"/>
              </a:gdLst>
              <a:ahLst/>
              <a:cxnLst>
                <a:cxn ang="0">
                  <a:pos x="1397" y="49"/>
                </a:cxn>
                <a:cxn ang="0">
                  <a:pos x="1158" y="13"/>
                </a:cxn>
                <a:cxn ang="0">
                  <a:pos x="776" y="0"/>
                </a:cxn>
                <a:cxn ang="0">
                  <a:pos x="410" y="28"/>
                </a:cxn>
                <a:cxn ang="0">
                  <a:pos x="264" y="61"/>
                </a:cxn>
                <a:cxn ang="0">
                  <a:pos x="154" y="108"/>
                </a:cxn>
                <a:cxn ang="0">
                  <a:pos x="87" y="172"/>
                </a:cxn>
                <a:cxn ang="0">
                  <a:pos x="39" y="356"/>
                </a:cxn>
                <a:cxn ang="0">
                  <a:pos x="60" y="581"/>
                </a:cxn>
                <a:cxn ang="0">
                  <a:pos x="88" y="809"/>
                </a:cxn>
                <a:cxn ang="0">
                  <a:pos x="61" y="1113"/>
                </a:cxn>
                <a:cxn ang="0">
                  <a:pos x="3" y="1502"/>
                </a:cxn>
                <a:cxn ang="0">
                  <a:pos x="5" y="1661"/>
                </a:cxn>
                <a:cxn ang="0">
                  <a:pos x="27" y="1837"/>
                </a:cxn>
                <a:cxn ang="0">
                  <a:pos x="66" y="1924"/>
                </a:cxn>
                <a:cxn ang="0">
                  <a:pos x="162" y="1989"/>
                </a:cxn>
                <a:cxn ang="0">
                  <a:pos x="288" y="2023"/>
                </a:cxn>
                <a:cxn ang="0">
                  <a:pos x="490" y="2028"/>
                </a:cxn>
                <a:cxn ang="0">
                  <a:pos x="831" y="2007"/>
                </a:cxn>
                <a:cxn ang="0">
                  <a:pos x="1173" y="1992"/>
                </a:cxn>
                <a:cxn ang="0">
                  <a:pos x="1378" y="2011"/>
                </a:cxn>
                <a:cxn ang="0">
                  <a:pos x="1469" y="2050"/>
                </a:cxn>
                <a:cxn ang="0">
                  <a:pos x="1519" y="2113"/>
                </a:cxn>
                <a:cxn ang="0">
                  <a:pos x="1541" y="2237"/>
                </a:cxn>
                <a:cxn ang="0">
                  <a:pos x="1546" y="2421"/>
                </a:cxn>
                <a:cxn ang="0">
                  <a:pos x="1588" y="2543"/>
                </a:cxn>
                <a:cxn ang="0">
                  <a:pos x="1659" y="2603"/>
                </a:cxn>
                <a:cxn ang="0">
                  <a:pos x="1782" y="2639"/>
                </a:cxn>
                <a:cxn ang="0">
                  <a:pos x="1962" y="2667"/>
                </a:cxn>
                <a:cxn ang="0">
                  <a:pos x="2303" y="2696"/>
                </a:cxn>
                <a:cxn ang="0">
                  <a:pos x="2804" y="2693"/>
                </a:cxn>
                <a:cxn ang="0">
                  <a:pos x="3139" y="2646"/>
                </a:cxn>
                <a:cxn ang="0">
                  <a:pos x="3310" y="2588"/>
                </a:cxn>
                <a:cxn ang="0">
                  <a:pos x="3424" y="2504"/>
                </a:cxn>
                <a:cxn ang="0">
                  <a:pos x="3495" y="2380"/>
                </a:cxn>
                <a:cxn ang="0">
                  <a:pos x="3545" y="2138"/>
                </a:cxn>
                <a:cxn ang="0">
                  <a:pos x="3537" y="1773"/>
                </a:cxn>
                <a:cxn ang="0">
                  <a:pos x="3501" y="1438"/>
                </a:cxn>
                <a:cxn ang="0">
                  <a:pos x="3491" y="1307"/>
                </a:cxn>
                <a:cxn ang="0">
                  <a:pos x="3488" y="1114"/>
                </a:cxn>
                <a:cxn ang="0">
                  <a:pos x="3476" y="970"/>
                </a:cxn>
                <a:cxn ang="0">
                  <a:pos x="3421" y="859"/>
                </a:cxn>
                <a:cxn ang="0">
                  <a:pos x="3290" y="771"/>
                </a:cxn>
                <a:cxn ang="0">
                  <a:pos x="3179" y="738"/>
                </a:cxn>
                <a:cxn ang="0">
                  <a:pos x="2871" y="713"/>
                </a:cxn>
                <a:cxn ang="0">
                  <a:pos x="2512" y="707"/>
                </a:cxn>
                <a:cxn ang="0">
                  <a:pos x="2179" y="678"/>
                </a:cxn>
                <a:cxn ang="0">
                  <a:pos x="2049" y="644"/>
                </a:cxn>
                <a:cxn ang="0">
                  <a:pos x="1875" y="516"/>
                </a:cxn>
                <a:cxn ang="0">
                  <a:pos x="1761" y="343"/>
                </a:cxn>
                <a:cxn ang="0">
                  <a:pos x="1644" y="177"/>
                </a:cxn>
                <a:cxn ang="0">
                  <a:pos x="1462" y="64"/>
                </a:cxn>
              </a:cxnLst>
              <a:rect l="txL" t="txT" r="txR" b="txB"/>
              <a:pathLst>
                <a:path w="3549" h="2702">
                  <a:moveTo>
                    <a:pt x="1462" y="64"/>
                  </a:moveTo>
                  <a:lnTo>
                    <a:pt x="1397" y="49"/>
                  </a:lnTo>
                  <a:lnTo>
                    <a:pt x="1324" y="34"/>
                  </a:lnTo>
                  <a:lnTo>
                    <a:pt x="1158" y="13"/>
                  </a:lnTo>
                  <a:lnTo>
                    <a:pt x="970" y="1"/>
                  </a:lnTo>
                  <a:lnTo>
                    <a:pt x="776" y="0"/>
                  </a:lnTo>
                  <a:lnTo>
                    <a:pt x="586" y="9"/>
                  </a:lnTo>
                  <a:lnTo>
                    <a:pt x="410" y="28"/>
                  </a:lnTo>
                  <a:lnTo>
                    <a:pt x="333" y="43"/>
                  </a:lnTo>
                  <a:lnTo>
                    <a:pt x="264" y="61"/>
                  </a:lnTo>
                  <a:lnTo>
                    <a:pt x="204" y="82"/>
                  </a:lnTo>
                  <a:lnTo>
                    <a:pt x="154" y="108"/>
                  </a:lnTo>
                  <a:lnTo>
                    <a:pt x="115" y="138"/>
                  </a:lnTo>
                  <a:lnTo>
                    <a:pt x="87" y="172"/>
                  </a:lnTo>
                  <a:lnTo>
                    <a:pt x="51" y="256"/>
                  </a:lnTo>
                  <a:lnTo>
                    <a:pt x="39" y="356"/>
                  </a:lnTo>
                  <a:lnTo>
                    <a:pt x="45" y="466"/>
                  </a:lnTo>
                  <a:lnTo>
                    <a:pt x="60" y="581"/>
                  </a:lnTo>
                  <a:lnTo>
                    <a:pt x="76" y="696"/>
                  </a:lnTo>
                  <a:lnTo>
                    <a:pt x="88" y="809"/>
                  </a:lnTo>
                  <a:lnTo>
                    <a:pt x="88" y="912"/>
                  </a:lnTo>
                  <a:lnTo>
                    <a:pt x="61" y="1113"/>
                  </a:lnTo>
                  <a:lnTo>
                    <a:pt x="27" y="1315"/>
                  </a:lnTo>
                  <a:lnTo>
                    <a:pt x="3" y="1502"/>
                  </a:lnTo>
                  <a:lnTo>
                    <a:pt x="0" y="1586"/>
                  </a:lnTo>
                  <a:lnTo>
                    <a:pt x="5" y="1661"/>
                  </a:lnTo>
                  <a:lnTo>
                    <a:pt x="18" y="1785"/>
                  </a:lnTo>
                  <a:lnTo>
                    <a:pt x="27" y="1837"/>
                  </a:lnTo>
                  <a:lnTo>
                    <a:pt x="42" y="1884"/>
                  </a:lnTo>
                  <a:lnTo>
                    <a:pt x="66" y="1924"/>
                  </a:lnTo>
                  <a:lnTo>
                    <a:pt x="105" y="1959"/>
                  </a:lnTo>
                  <a:lnTo>
                    <a:pt x="162" y="1989"/>
                  </a:lnTo>
                  <a:lnTo>
                    <a:pt x="238" y="2014"/>
                  </a:lnTo>
                  <a:lnTo>
                    <a:pt x="288" y="2023"/>
                  </a:lnTo>
                  <a:lnTo>
                    <a:pt x="347" y="2028"/>
                  </a:lnTo>
                  <a:lnTo>
                    <a:pt x="490" y="2028"/>
                  </a:lnTo>
                  <a:lnTo>
                    <a:pt x="654" y="2019"/>
                  </a:lnTo>
                  <a:lnTo>
                    <a:pt x="831" y="2007"/>
                  </a:lnTo>
                  <a:lnTo>
                    <a:pt x="1006" y="1996"/>
                  </a:lnTo>
                  <a:lnTo>
                    <a:pt x="1173" y="1992"/>
                  </a:lnTo>
                  <a:lnTo>
                    <a:pt x="1316" y="2001"/>
                  </a:lnTo>
                  <a:lnTo>
                    <a:pt x="1378" y="2011"/>
                  </a:lnTo>
                  <a:lnTo>
                    <a:pt x="1429" y="2028"/>
                  </a:lnTo>
                  <a:lnTo>
                    <a:pt x="1469" y="2050"/>
                  </a:lnTo>
                  <a:lnTo>
                    <a:pt x="1498" y="2078"/>
                  </a:lnTo>
                  <a:lnTo>
                    <a:pt x="1519" y="2113"/>
                  </a:lnTo>
                  <a:lnTo>
                    <a:pt x="1532" y="2150"/>
                  </a:lnTo>
                  <a:lnTo>
                    <a:pt x="1541" y="2237"/>
                  </a:lnTo>
                  <a:lnTo>
                    <a:pt x="1543" y="2330"/>
                  </a:lnTo>
                  <a:lnTo>
                    <a:pt x="1546" y="2421"/>
                  </a:lnTo>
                  <a:lnTo>
                    <a:pt x="1567" y="2507"/>
                  </a:lnTo>
                  <a:lnTo>
                    <a:pt x="1588" y="2543"/>
                  </a:lnTo>
                  <a:lnTo>
                    <a:pt x="1619" y="2576"/>
                  </a:lnTo>
                  <a:lnTo>
                    <a:pt x="1659" y="2603"/>
                  </a:lnTo>
                  <a:lnTo>
                    <a:pt x="1713" y="2622"/>
                  </a:lnTo>
                  <a:lnTo>
                    <a:pt x="1782" y="2639"/>
                  </a:lnTo>
                  <a:lnTo>
                    <a:pt x="1866" y="2654"/>
                  </a:lnTo>
                  <a:lnTo>
                    <a:pt x="1962" y="2667"/>
                  </a:lnTo>
                  <a:lnTo>
                    <a:pt x="2068" y="2679"/>
                  </a:lnTo>
                  <a:lnTo>
                    <a:pt x="2303" y="2696"/>
                  </a:lnTo>
                  <a:lnTo>
                    <a:pt x="2555" y="2701"/>
                  </a:lnTo>
                  <a:lnTo>
                    <a:pt x="2804" y="2693"/>
                  </a:lnTo>
                  <a:lnTo>
                    <a:pt x="3036" y="2667"/>
                  </a:lnTo>
                  <a:lnTo>
                    <a:pt x="3139" y="2646"/>
                  </a:lnTo>
                  <a:lnTo>
                    <a:pt x="3230" y="2621"/>
                  </a:lnTo>
                  <a:lnTo>
                    <a:pt x="3310" y="2588"/>
                  </a:lnTo>
                  <a:lnTo>
                    <a:pt x="3374" y="2550"/>
                  </a:lnTo>
                  <a:lnTo>
                    <a:pt x="3424" y="2504"/>
                  </a:lnTo>
                  <a:lnTo>
                    <a:pt x="3464" y="2447"/>
                  </a:lnTo>
                  <a:lnTo>
                    <a:pt x="3495" y="2380"/>
                  </a:lnTo>
                  <a:lnTo>
                    <a:pt x="3519" y="2306"/>
                  </a:lnTo>
                  <a:lnTo>
                    <a:pt x="3545" y="2138"/>
                  </a:lnTo>
                  <a:lnTo>
                    <a:pt x="3548" y="1959"/>
                  </a:lnTo>
                  <a:lnTo>
                    <a:pt x="3537" y="1773"/>
                  </a:lnTo>
                  <a:lnTo>
                    <a:pt x="3519" y="1596"/>
                  </a:lnTo>
                  <a:lnTo>
                    <a:pt x="3501" y="1438"/>
                  </a:lnTo>
                  <a:lnTo>
                    <a:pt x="3495" y="1367"/>
                  </a:lnTo>
                  <a:lnTo>
                    <a:pt x="3491" y="1307"/>
                  </a:lnTo>
                  <a:lnTo>
                    <a:pt x="3488" y="1204"/>
                  </a:lnTo>
                  <a:lnTo>
                    <a:pt x="3488" y="1114"/>
                  </a:lnTo>
                  <a:lnTo>
                    <a:pt x="3485" y="1036"/>
                  </a:lnTo>
                  <a:lnTo>
                    <a:pt x="3476" y="970"/>
                  </a:lnTo>
                  <a:lnTo>
                    <a:pt x="3455" y="912"/>
                  </a:lnTo>
                  <a:lnTo>
                    <a:pt x="3421" y="859"/>
                  </a:lnTo>
                  <a:lnTo>
                    <a:pt x="3367" y="815"/>
                  </a:lnTo>
                  <a:lnTo>
                    <a:pt x="3290" y="771"/>
                  </a:lnTo>
                  <a:lnTo>
                    <a:pt x="3239" y="753"/>
                  </a:lnTo>
                  <a:lnTo>
                    <a:pt x="3179" y="738"/>
                  </a:lnTo>
                  <a:lnTo>
                    <a:pt x="3037" y="722"/>
                  </a:lnTo>
                  <a:lnTo>
                    <a:pt x="2871" y="713"/>
                  </a:lnTo>
                  <a:lnTo>
                    <a:pt x="2693" y="710"/>
                  </a:lnTo>
                  <a:lnTo>
                    <a:pt x="2512" y="707"/>
                  </a:lnTo>
                  <a:lnTo>
                    <a:pt x="2336" y="698"/>
                  </a:lnTo>
                  <a:lnTo>
                    <a:pt x="2179" y="678"/>
                  </a:lnTo>
                  <a:lnTo>
                    <a:pt x="2110" y="663"/>
                  </a:lnTo>
                  <a:lnTo>
                    <a:pt x="2049" y="644"/>
                  </a:lnTo>
                  <a:lnTo>
                    <a:pt x="1950" y="588"/>
                  </a:lnTo>
                  <a:lnTo>
                    <a:pt x="1875" y="516"/>
                  </a:lnTo>
                  <a:lnTo>
                    <a:pt x="1814" y="433"/>
                  </a:lnTo>
                  <a:lnTo>
                    <a:pt x="1761" y="343"/>
                  </a:lnTo>
                  <a:lnTo>
                    <a:pt x="1707" y="256"/>
                  </a:lnTo>
                  <a:lnTo>
                    <a:pt x="1644" y="177"/>
                  </a:lnTo>
                  <a:lnTo>
                    <a:pt x="1565" y="111"/>
                  </a:lnTo>
                  <a:lnTo>
                    <a:pt x="1462" y="64"/>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xmlns="" id="{942BCAF5-AB55-46DC-B5A4-7726F1280CD3}"/>
                </a:ext>
              </a:extLst>
            </p:cNvPr>
            <p:cNvGrpSpPr/>
            <p:nvPr/>
          </p:nvGrpSpPr>
          <p:grpSpPr>
            <a:xfrm>
              <a:off x="2307" y="1230"/>
              <a:ext cx="1478" cy="570"/>
              <a:chOff x="2307" y="1230"/>
              <a:chExt cx="1478" cy="570"/>
            </a:xfrm>
          </p:grpSpPr>
          <p:graphicFrame>
            <p:nvGraphicFramePr>
              <p:cNvPr id="97" name="Object 4">
                <a:extLst>
                  <a:ext uri="{FF2B5EF4-FFF2-40B4-BE49-F238E27FC236}">
                    <a16:creationId xmlns:a16="http://schemas.microsoft.com/office/drawing/2014/main" xmlns="" id="{60974620-DCEC-47C1-8D4C-4E3585FF2B70}"/>
                  </a:ext>
                </a:extLst>
              </p:cNvPr>
              <p:cNvGraphicFramePr/>
              <p:nvPr/>
            </p:nvGraphicFramePr>
            <p:xfrm>
              <a:off x="2307" y="1230"/>
              <a:ext cx="842" cy="570"/>
            </p:xfrm>
            <a:graphic>
              <a:graphicData uri="http://schemas.openxmlformats.org/presentationml/2006/ole">
                <mc:AlternateContent xmlns:mc="http://schemas.openxmlformats.org/markup-compatibility/2006">
                  <mc:Choice xmlns:v="urn:schemas-microsoft-com:vml" Requires="v">
                    <p:oleObj spid="_x0000_s33310" r:id="rId4" imgW="1336040" imgH="904875" progId="MS_ClipArt_Gallery.2">
                      <p:embed/>
                    </p:oleObj>
                  </mc:Choice>
                  <mc:Fallback>
                    <p:oleObj r:id="rId4" imgW="1336040" imgH="904875" progId="MS_ClipArt_Gallery.2">
                      <p:embed/>
                      <p:pic>
                        <p:nvPicPr>
                          <p:cNvPr id="160865" name="Object 4"/>
                          <p:cNvPicPr/>
                          <p:nvPr/>
                        </p:nvPicPr>
                        <p:blipFill>
                          <a:blip r:embed="rId5"/>
                          <a:stretch>
                            <a:fillRect/>
                          </a:stretch>
                        </p:blipFill>
                        <p:spPr>
                          <a:xfrm>
                            <a:off x="2307" y="1230"/>
                            <a:ext cx="842" cy="570"/>
                          </a:xfrm>
                          <a:prstGeom prst="rect">
                            <a:avLst/>
                          </a:prstGeom>
                          <a:noFill/>
                          <a:ln w="38100">
                            <a:noFill/>
                            <a:miter/>
                          </a:ln>
                        </p:spPr>
                      </p:pic>
                    </p:oleObj>
                  </mc:Fallback>
                </mc:AlternateContent>
              </a:graphicData>
            </a:graphic>
          </p:graphicFrame>
          <p:graphicFrame>
            <p:nvGraphicFramePr>
              <p:cNvPr id="98" name="Object 5">
                <a:extLst>
                  <a:ext uri="{FF2B5EF4-FFF2-40B4-BE49-F238E27FC236}">
                    <a16:creationId xmlns:a16="http://schemas.microsoft.com/office/drawing/2014/main" xmlns="" id="{DAD750DF-1E9C-4E85-957A-8F1700AB7899}"/>
                  </a:ext>
                </a:extLst>
              </p:cNvPr>
              <p:cNvGraphicFramePr/>
              <p:nvPr/>
            </p:nvGraphicFramePr>
            <p:xfrm>
              <a:off x="3216" y="1438"/>
              <a:ext cx="569" cy="335"/>
            </p:xfrm>
            <a:graphic>
              <a:graphicData uri="http://schemas.openxmlformats.org/presentationml/2006/ole">
                <mc:AlternateContent xmlns:mc="http://schemas.openxmlformats.org/markup-compatibility/2006">
                  <mc:Choice xmlns:v="urn:schemas-microsoft-com:vml" Requires="v">
                    <p:oleObj spid="_x0000_s33311" r:id="rId6" imgW="903605" imgH="532765" progId="MS_ClipArt_Gallery.2">
                      <p:embed/>
                    </p:oleObj>
                  </mc:Choice>
                  <mc:Fallback>
                    <p:oleObj r:id="rId6" imgW="903605" imgH="532765" progId="MS_ClipArt_Gallery.2">
                      <p:embed/>
                      <p:pic>
                        <p:nvPicPr>
                          <p:cNvPr id="160866" name="Object 5"/>
                          <p:cNvPicPr/>
                          <p:nvPr/>
                        </p:nvPicPr>
                        <p:blipFill>
                          <a:blip r:embed="rId7"/>
                          <a:stretch>
                            <a:fillRect/>
                          </a:stretch>
                        </p:blipFill>
                        <p:spPr>
                          <a:xfrm>
                            <a:off x="3216" y="1438"/>
                            <a:ext cx="569" cy="335"/>
                          </a:xfrm>
                          <a:prstGeom prst="rect">
                            <a:avLst/>
                          </a:prstGeom>
                          <a:noFill/>
                          <a:ln w="38100">
                            <a:noFill/>
                            <a:miter/>
                          </a:ln>
                        </p:spPr>
                      </p:pic>
                    </p:oleObj>
                  </mc:Fallback>
                </mc:AlternateContent>
              </a:graphicData>
            </a:graphic>
          </p:graphicFrame>
          <p:sp>
            <p:nvSpPr>
              <p:cNvPr id="99" name="Line 6">
                <a:extLst>
                  <a:ext uri="{FF2B5EF4-FFF2-40B4-BE49-F238E27FC236}">
                    <a16:creationId xmlns:a16="http://schemas.microsoft.com/office/drawing/2014/main" xmlns="" id="{DFB65364-2B81-4595-9AA8-76692EF263F7}"/>
                  </a:ext>
                </a:extLst>
              </p:cNvPr>
              <p:cNvSpPr/>
              <p:nvPr/>
            </p:nvSpPr>
            <p:spPr>
              <a:xfrm flipV="1">
                <a:off x="3120" y="1655"/>
                <a:ext cx="229" cy="5"/>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xmlns="" id="{E5297286-30BA-4302-B8B9-D58C4F99E85A}"/>
                </a:ext>
              </a:extLst>
            </p:cNvPr>
            <p:cNvGrpSpPr/>
            <p:nvPr/>
          </p:nvGrpSpPr>
          <p:grpSpPr>
            <a:xfrm>
              <a:off x="2307" y="2280"/>
              <a:ext cx="1491" cy="685"/>
              <a:chOff x="2307" y="2280"/>
              <a:chExt cx="1491" cy="685"/>
            </a:xfrm>
          </p:grpSpPr>
          <p:graphicFrame>
            <p:nvGraphicFramePr>
              <p:cNvPr id="94" name="Object 8">
                <a:extLst>
                  <a:ext uri="{FF2B5EF4-FFF2-40B4-BE49-F238E27FC236}">
                    <a16:creationId xmlns:a16="http://schemas.microsoft.com/office/drawing/2014/main" xmlns="" id="{33A62648-74CC-42D4-8096-A726AB494BCE}"/>
                  </a:ext>
                </a:extLst>
              </p:cNvPr>
              <p:cNvGraphicFramePr/>
              <p:nvPr/>
            </p:nvGraphicFramePr>
            <p:xfrm>
              <a:off x="2307" y="2280"/>
              <a:ext cx="842" cy="571"/>
            </p:xfrm>
            <a:graphic>
              <a:graphicData uri="http://schemas.openxmlformats.org/presentationml/2006/ole">
                <mc:AlternateContent xmlns:mc="http://schemas.openxmlformats.org/markup-compatibility/2006">
                  <mc:Choice xmlns:v="urn:schemas-microsoft-com:vml" Requires="v">
                    <p:oleObj spid="_x0000_s33312" r:id="rId8" imgW="1336040" imgH="906780" progId="MS_ClipArt_Gallery.2">
                      <p:embed/>
                    </p:oleObj>
                  </mc:Choice>
                  <mc:Fallback>
                    <p:oleObj r:id="rId8" imgW="1336040" imgH="906780" progId="MS_ClipArt_Gallery.2">
                      <p:embed/>
                      <p:pic>
                        <p:nvPicPr>
                          <p:cNvPr id="160862" name="Object 8"/>
                          <p:cNvPicPr/>
                          <p:nvPr/>
                        </p:nvPicPr>
                        <p:blipFill>
                          <a:blip r:embed="rId9"/>
                          <a:stretch>
                            <a:fillRect/>
                          </a:stretch>
                        </p:blipFill>
                        <p:spPr>
                          <a:xfrm>
                            <a:off x="2307" y="2280"/>
                            <a:ext cx="842" cy="571"/>
                          </a:xfrm>
                          <a:prstGeom prst="rect">
                            <a:avLst/>
                          </a:prstGeom>
                          <a:noFill/>
                          <a:ln w="38100">
                            <a:noFill/>
                            <a:miter/>
                          </a:ln>
                        </p:spPr>
                      </p:pic>
                    </p:oleObj>
                  </mc:Fallback>
                </mc:AlternateContent>
              </a:graphicData>
            </a:graphic>
          </p:graphicFrame>
          <p:graphicFrame>
            <p:nvGraphicFramePr>
              <p:cNvPr id="95" name="Object 9">
                <a:extLst>
                  <a:ext uri="{FF2B5EF4-FFF2-40B4-BE49-F238E27FC236}">
                    <a16:creationId xmlns:a16="http://schemas.microsoft.com/office/drawing/2014/main" xmlns="" id="{ADFD2A0F-5A2D-423D-924B-B75493165DA8}"/>
                  </a:ext>
                </a:extLst>
              </p:cNvPr>
              <p:cNvGraphicFramePr/>
              <p:nvPr>
                <p:extLst>
                  <p:ext uri="{D42A27DB-BD31-4B8C-83A1-F6EECF244321}">
                    <p14:modId xmlns:p14="http://schemas.microsoft.com/office/powerpoint/2010/main" val="2009720493"/>
                  </p:ext>
                </p:extLst>
              </p:nvPr>
            </p:nvGraphicFramePr>
            <p:xfrm>
              <a:off x="3229" y="2630"/>
              <a:ext cx="569" cy="335"/>
            </p:xfrm>
            <a:graphic>
              <a:graphicData uri="http://schemas.openxmlformats.org/presentationml/2006/ole">
                <mc:AlternateContent xmlns:mc="http://schemas.openxmlformats.org/markup-compatibility/2006">
                  <mc:Choice xmlns:v="urn:schemas-microsoft-com:vml" Requires="v">
                    <p:oleObj spid="_x0000_s33313" r:id="rId10" imgW="903605" imgH="532765" progId="MS_ClipArt_Gallery.2">
                      <p:embed/>
                    </p:oleObj>
                  </mc:Choice>
                  <mc:Fallback>
                    <p:oleObj r:id="rId10" imgW="903605" imgH="532765" progId="MS_ClipArt_Gallery.2">
                      <p:embed/>
                      <p:pic>
                        <p:nvPicPr>
                          <p:cNvPr id="160863" name="Object 9"/>
                          <p:cNvPicPr/>
                          <p:nvPr/>
                        </p:nvPicPr>
                        <p:blipFill>
                          <a:blip r:embed="rId11"/>
                          <a:stretch>
                            <a:fillRect/>
                          </a:stretch>
                        </p:blipFill>
                        <p:spPr>
                          <a:xfrm>
                            <a:off x="3229" y="2630"/>
                            <a:ext cx="569" cy="335"/>
                          </a:xfrm>
                          <a:prstGeom prst="rect">
                            <a:avLst/>
                          </a:prstGeom>
                          <a:noFill/>
                          <a:ln w="38100">
                            <a:noFill/>
                            <a:miter/>
                          </a:ln>
                        </p:spPr>
                      </p:pic>
                    </p:oleObj>
                  </mc:Fallback>
                </mc:AlternateContent>
              </a:graphicData>
            </a:graphic>
          </p:graphicFrame>
          <p:sp>
            <p:nvSpPr>
              <p:cNvPr id="96" name="Line 10">
                <a:extLst>
                  <a:ext uri="{FF2B5EF4-FFF2-40B4-BE49-F238E27FC236}">
                    <a16:creationId xmlns:a16="http://schemas.microsoft.com/office/drawing/2014/main" xmlns="" id="{0B600386-BDF1-45E0-B435-C2E6B0E92562}"/>
                  </a:ext>
                </a:extLst>
              </p:cNvPr>
              <p:cNvSpPr/>
              <p:nvPr/>
            </p:nvSpPr>
            <p:spPr>
              <a:xfrm flipV="1">
                <a:off x="3120" y="2707"/>
                <a:ext cx="229" cy="4"/>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xmlns="" id="{89487431-45E7-419C-9C39-7A512AC813AA}"/>
                </a:ext>
              </a:extLst>
            </p:cNvPr>
            <p:cNvGrpSpPr/>
            <p:nvPr/>
          </p:nvGrpSpPr>
          <p:grpSpPr>
            <a:xfrm>
              <a:off x="3378" y="1887"/>
              <a:ext cx="104" cy="378"/>
              <a:chOff x="3378" y="1887"/>
              <a:chExt cx="104" cy="378"/>
            </a:xfrm>
          </p:grpSpPr>
          <p:sp>
            <p:nvSpPr>
              <p:cNvPr id="91" name="Oval 12">
                <a:extLst>
                  <a:ext uri="{FF2B5EF4-FFF2-40B4-BE49-F238E27FC236}">
                    <a16:creationId xmlns:a16="http://schemas.microsoft.com/office/drawing/2014/main" xmlns="" id="{65DEEB44-1D7D-494F-B106-64937433489E}"/>
                  </a:ext>
                </a:extLst>
              </p:cNvPr>
              <p:cNvSpPr/>
              <p:nvPr/>
            </p:nvSpPr>
            <p:spPr>
              <a:xfrm>
                <a:off x="3378"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13">
                <a:extLst>
                  <a:ext uri="{FF2B5EF4-FFF2-40B4-BE49-F238E27FC236}">
                    <a16:creationId xmlns:a16="http://schemas.microsoft.com/office/drawing/2014/main" xmlns="" id="{CA10D5FB-121D-4D12-8238-AB6A0579631B}"/>
                  </a:ext>
                </a:extLst>
              </p:cNvPr>
              <p:cNvSpPr/>
              <p:nvPr/>
            </p:nvSpPr>
            <p:spPr>
              <a:xfrm>
                <a:off x="3382"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14">
                <a:extLst>
                  <a:ext uri="{FF2B5EF4-FFF2-40B4-BE49-F238E27FC236}">
                    <a16:creationId xmlns:a16="http://schemas.microsoft.com/office/drawing/2014/main" xmlns="" id="{93EA20B1-027B-4A0F-8631-07DC5C336345}"/>
                  </a:ext>
                </a:extLst>
              </p:cNvPr>
              <p:cNvSpPr/>
              <p:nvPr/>
            </p:nvSpPr>
            <p:spPr>
              <a:xfrm>
                <a:off x="3386"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xmlns="" id="{58865D28-C5CD-4F94-9BBA-A746CCD3D374}"/>
                </a:ext>
              </a:extLst>
            </p:cNvPr>
            <p:cNvGrpSpPr/>
            <p:nvPr/>
          </p:nvGrpSpPr>
          <p:grpSpPr>
            <a:xfrm>
              <a:off x="4004" y="2794"/>
              <a:ext cx="420" cy="696"/>
              <a:chOff x="4004" y="2794"/>
              <a:chExt cx="420" cy="696"/>
            </a:xfrm>
          </p:grpSpPr>
          <p:sp>
            <p:nvSpPr>
              <p:cNvPr id="83" name="AutoShape 16">
                <a:extLst>
                  <a:ext uri="{FF2B5EF4-FFF2-40B4-BE49-F238E27FC236}">
                    <a16:creationId xmlns:a16="http://schemas.microsoft.com/office/drawing/2014/main" xmlns="" id="{6F537E3B-1AE6-4A3C-8C55-AE3CA7C5251B}"/>
                  </a:ext>
                </a:extLst>
              </p:cNvPr>
              <p:cNvSpPr/>
              <p:nvPr/>
            </p:nvSpPr>
            <p:spPr>
              <a:xfrm>
                <a:off x="4004"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17">
                <a:extLst>
                  <a:ext uri="{FF2B5EF4-FFF2-40B4-BE49-F238E27FC236}">
                    <a16:creationId xmlns:a16="http://schemas.microsoft.com/office/drawing/2014/main" xmlns="" id="{8348C8F2-E140-4244-8860-A10D2D69ABFB}"/>
                  </a:ext>
                </a:extLst>
              </p:cNvPr>
              <p:cNvSpPr/>
              <p:nvPr/>
            </p:nvSpPr>
            <p:spPr>
              <a:xfrm>
                <a:off x="4217"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5" name="Rectangle 18">
                <a:extLst>
                  <a:ext uri="{FF2B5EF4-FFF2-40B4-BE49-F238E27FC236}">
                    <a16:creationId xmlns:a16="http://schemas.microsoft.com/office/drawing/2014/main" xmlns="" id="{E667CB9A-6379-4B59-B70F-04ECC7694C78}"/>
                  </a:ext>
                </a:extLst>
              </p:cNvPr>
              <p:cNvSpPr/>
              <p:nvPr/>
            </p:nvSpPr>
            <p:spPr>
              <a:xfrm>
                <a:off x="4008"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6" name="AutoShape 19">
                <a:extLst>
                  <a:ext uri="{FF2B5EF4-FFF2-40B4-BE49-F238E27FC236}">
                    <a16:creationId xmlns:a16="http://schemas.microsoft.com/office/drawing/2014/main" xmlns="" id="{2C5D3551-17E4-47EA-8037-FE6A146A3E4C}"/>
                  </a:ext>
                </a:extLst>
              </p:cNvPr>
              <p:cNvSpPr/>
              <p:nvPr/>
            </p:nvSpPr>
            <p:spPr>
              <a:xfrm>
                <a:off x="4005"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Line 20">
                <a:extLst>
                  <a:ext uri="{FF2B5EF4-FFF2-40B4-BE49-F238E27FC236}">
                    <a16:creationId xmlns:a16="http://schemas.microsoft.com/office/drawing/2014/main" xmlns="" id="{690336D0-1195-4913-ABEA-5AA90E0743E3}"/>
                  </a:ext>
                </a:extLst>
              </p:cNvPr>
              <p:cNvSpPr/>
              <p:nvPr/>
            </p:nvSpPr>
            <p:spPr>
              <a:xfrm>
                <a:off x="4424" y="2804"/>
                <a:ext cx="0" cy="525"/>
              </a:xfrm>
              <a:prstGeom prst="line">
                <a:avLst/>
              </a:prstGeom>
              <a:ln w="12700" cap="flat" cmpd="sng">
                <a:solidFill>
                  <a:schemeClr val="tx1"/>
                </a:solidFill>
                <a:prstDash val="solid"/>
                <a:headEnd type="none" w="sm" len="sm"/>
                <a:tailEnd type="none" w="sm" len="sm"/>
              </a:ln>
            </p:spPr>
          </p:sp>
          <p:sp>
            <p:nvSpPr>
              <p:cNvPr id="88" name="Line 21">
                <a:extLst>
                  <a:ext uri="{FF2B5EF4-FFF2-40B4-BE49-F238E27FC236}">
                    <a16:creationId xmlns:a16="http://schemas.microsoft.com/office/drawing/2014/main" xmlns="" id="{E6E6BA7F-73B7-4921-AD02-091B752F7987}"/>
                  </a:ext>
                </a:extLst>
              </p:cNvPr>
              <p:cNvSpPr/>
              <p:nvPr/>
            </p:nvSpPr>
            <p:spPr>
              <a:xfrm flipH="1">
                <a:off x="4273" y="3329"/>
                <a:ext cx="151" cy="156"/>
              </a:xfrm>
              <a:prstGeom prst="line">
                <a:avLst/>
              </a:prstGeom>
              <a:ln w="12700" cap="flat" cmpd="sng">
                <a:solidFill>
                  <a:schemeClr val="tx1"/>
                </a:solidFill>
                <a:prstDash val="solid"/>
                <a:headEnd type="none" w="sm" len="sm"/>
                <a:tailEnd type="none" w="sm" len="sm"/>
              </a:ln>
            </p:spPr>
          </p:sp>
          <p:sp>
            <p:nvSpPr>
              <p:cNvPr id="89" name="Rectangle 22">
                <a:extLst>
                  <a:ext uri="{FF2B5EF4-FFF2-40B4-BE49-F238E27FC236}">
                    <a16:creationId xmlns:a16="http://schemas.microsoft.com/office/drawing/2014/main" xmlns="" id="{BE774867-4605-4A5C-9A45-7B8C2BC7E389}"/>
                  </a:ext>
                </a:extLst>
              </p:cNvPr>
              <p:cNvSpPr/>
              <p:nvPr/>
            </p:nvSpPr>
            <p:spPr>
              <a:xfrm>
                <a:off x="4041"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23">
                <a:extLst>
                  <a:ext uri="{FF2B5EF4-FFF2-40B4-BE49-F238E27FC236}">
                    <a16:creationId xmlns:a16="http://schemas.microsoft.com/office/drawing/2014/main" xmlns="" id="{6B80B659-5BFE-438B-8BBA-9D20F07509AE}"/>
                  </a:ext>
                </a:extLst>
              </p:cNvPr>
              <p:cNvSpPr/>
              <p:nvPr/>
            </p:nvSpPr>
            <p:spPr>
              <a:xfrm>
                <a:off x="4066"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xmlns="" id="{485B5810-DFE2-4BF4-BD91-9D76866CD364}"/>
                </a:ext>
              </a:extLst>
            </p:cNvPr>
            <p:cNvGrpSpPr/>
            <p:nvPr/>
          </p:nvGrpSpPr>
          <p:grpSpPr>
            <a:xfrm>
              <a:off x="4478" y="3065"/>
              <a:ext cx="468" cy="143"/>
              <a:chOff x="4478" y="3065"/>
              <a:chExt cx="468" cy="143"/>
            </a:xfrm>
          </p:grpSpPr>
          <p:sp>
            <p:nvSpPr>
              <p:cNvPr id="80" name="Oval 25">
                <a:extLst>
                  <a:ext uri="{FF2B5EF4-FFF2-40B4-BE49-F238E27FC236}">
                    <a16:creationId xmlns:a16="http://schemas.microsoft.com/office/drawing/2014/main" xmlns="" id="{9EA0E2AE-15CF-452F-B496-A49756CFA358}"/>
                  </a:ext>
                </a:extLst>
              </p:cNvPr>
              <p:cNvSpPr/>
              <p:nvPr/>
            </p:nvSpPr>
            <p:spPr>
              <a:xfrm>
                <a:off x="4478"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Oval 26">
                <a:extLst>
                  <a:ext uri="{FF2B5EF4-FFF2-40B4-BE49-F238E27FC236}">
                    <a16:creationId xmlns:a16="http://schemas.microsoft.com/office/drawing/2014/main" xmlns="" id="{FF2647F5-0A3C-49B0-BBA7-C17C8EFFD1DC}"/>
                  </a:ext>
                </a:extLst>
              </p:cNvPr>
              <p:cNvSpPr/>
              <p:nvPr/>
            </p:nvSpPr>
            <p:spPr>
              <a:xfrm>
                <a:off x="4645"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Oval 27">
                <a:extLst>
                  <a:ext uri="{FF2B5EF4-FFF2-40B4-BE49-F238E27FC236}">
                    <a16:creationId xmlns:a16="http://schemas.microsoft.com/office/drawing/2014/main" xmlns="" id="{8FEC44B8-C867-468A-B3C8-F0B9315DE270}"/>
                  </a:ext>
                </a:extLst>
              </p:cNvPr>
              <p:cNvSpPr/>
              <p:nvPr/>
            </p:nvSpPr>
            <p:spPr>
              <a:xfrm>
                <a:off x="4814"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xmlns="" id="{44CFFDFF-2B1C-43DB-BFA7-C52143B42558}"/>
                </a:ext>
              </a:extLst>
            </p:cNvPr>
            <p:cNvSpPr/>
            <p:nvPr/>
          </p:nvSpPr>
          <p:spPr>
            <a:xfrm>
              <a:off x="4277" y="2630"/>
              <a:ext cx="994"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xmlns="" id="{DFBD366B-5214-4DC9-8B6C-6D28DD8A4978}"/>
                </a:ext>
              </a:extLst>
            </p:cNvPr>
            <p:cNvSpPr/>
            <p:nvPr/>
          </p:nvSpPr>
          <p:spPr>
            <a:xfrm>
              <a:off x="4284" y="2624"/>
              <a:ext cx="3" cy="169"/>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xmlns="" id="{9B519E75-4F30-443D-9077-ADCF796507E2}"/>
                </a:ext>
              </a:extLst>
            </p:cNvPr>
            <p:cNvSpPr/>
            <p:nvPr/>
          </p:nvSpPr>
          <p:spPr>
            <a:xfrm>
              <a:off x="5278" y="2621"/>
              <a:ext cx="2" cy="146"/>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xmlns="" id="{BF46AAF5-9660-4147-9281-CC5CBFD7471B}"/>
                </a:ext>
              </a:extLst>
            </p:cNvPr>
            <p:cNvSpPr/>
            <p:nvPr/>
          </p:nvSpPr>
          <p:spPr>
            <a:xfrm>
              <a:off x="3676" y="1677"/>
              <a:ext cx="579" cy="468"/>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xmlns="" id="{BBA9B6D1-3679-40D1-B8AC-EB5DAD7B1A10}"/>
                </a:ext>
              </a:extLst>
            </p:cNvPr>
            <p:cNvSpPr/>
            <p:nvPr/>
          </p:nvSpPr>
          <p:spPr>
            <a:xfrm flipV="1">
              <a:off x="3701" y="2182"/>
              <a:ext cx="554" cy="582"/>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xmlns="" id="{CAC63A6C-3117-461E-A757-72D24D3A0653}"/>
                </a:ext>
              </a:extLst>
            </p:cNvPr>
            <p:cNvSpPr/>
            <p:nvPr/>
          </p:nvSpPr>
          <p:spPr>
            <a:xfrm flipV="1">
              <a:off x="4757" y="2333"/>
              <a:ext cx="3" cy="288"/>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xmlns="" id="{61470D61-8ED1-41B9-9BDC-9A21F07F9088}"/>
                </a:ext>
              </a:extLst>
            </p:cNvPr>
            <p:cNvGrpSpPr/>
            <p:nvPr/>
          </p:nvGrpSpPr>
          <p:grpSpPr>
            <a:xfrm>
              <a:off x="5016" y="2771"/>
              <a:ext cx="420" cy="697"/>
              <a:chOff x="5016" y="2771"/>
              <a:chExt cx="420" cy="697"/>
            </a:xfrm>
          </p:grpSpPr>
          <p:sp>
            <p:nvSpPr>
              <p:cNvPr id="72" name="AutoShape 35">
                <a:extLst>
                  <a:ext uri="{FF2B5EF4-FFF2-40B4-BE49-F238E27FC236}">
                    <a16:creationId xmlns:a16="http://schemas.microsoft.com/office/drawing/2014/main" xmlns="" id="{F8FB5B0F-B2A5-4F71-AE40-55D41C845916}"/>
                  </a:ext>
                </a:extLst>
              </p:cNvPr>
              <p:cNvSpPr/>
              <p:nvPr/>
            </p:nvSpPr>
            <p:spPr>
              <a:xfrm>
                <a:off x="5016"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36">
                <a:extLst>
                  <a:ext uri="{FF2B5EF4-FFF2-40B4-BE49-F238E27FC236}">
                    <a16:creationId xmlns:a16="http://schemas.microsoft.com/office/drawing/2014/main" xmlns="" id="{2349BD5C-38F2-42A3-AF34-6BD9E585397E}"/>
                  </a:ext>
                </a:extLst>
              </p:cNvPr>
              <p:cNvSpPr/>
              <p:nvPr/>
            </p:nvSpPr>
            <p:spPr>
              <a:xfrm>
                <a:off x="5229"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37">
                <a:extLst>
                  <a:ext uri="{FF2B5EF4-FFF2-40B4-BE49-F238E27FC236}">
                    <a16:creationId xmlns:a16="http://schemas.microsoft.com/office/drawing/2014/main" xmlns="" id="{342ABC82-C26D-4191-9D26-9B5C0450D71B}"/>
                  </a:ext>
                </a:extLst>
              </p:cNvPr>
              <p:cNvSpPr/>
              <p:nvPr/>
            </p:nvSpPr>
            <p:spPr>
              <a:xfrm>
                <a:off x="5020"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AutoShape 38">
                <a:extLst>
                  <a:ext uri="{FF2B5EF4-FFF2-40B4-BE49-F238E27FC236}">
                    <a16:creationId xmlns:a16="http://schemas.microsoft.com/office/drawing/2014/main" xmlns="" id="{E0B4678D-A31D-432A-AFBA-9421A5896FC7}"/>
                  </a:ext>
                </a:extLst>
              </p:cNvPr>
              <p:cNvSpPr/>
              <p:nvPr/>
            </p:nvSpPr>
            <p:spPr>
              <a:xfrm>
                <a:off x="5017"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Line 39">
                <a:extLst>
                  <a:ext uri="{FF2B5EF4-FFF2-40B4-BE49-F238E27FC236}">
                    <a16:creationId xmlns:a16="http://schemas.microsoft.com/office/drawing/2014/main" xmlns="" id="{A8438EC2-0B34-4E5A-BCE0-6FF9026A6396}"/>
                  </a:ext>
                </a:extLst>
              </p:cNvPr>
              <p:cNvSpPr/>
              <p:nvPr/>
            </p:nvSpPr>
            <p:spPr>
              <a:xfrm>
                <a:off x="5436" y="2781"/>
                <a:ext cx="0" cy="526"/>
              </a:xfrm>
              <a:prstGeom prst="line">
                <a:avLst/>
              </a:prstGeom>
              <a:ln w="12700" cap="flat" cmpd="sng">
                <a:solidFill>
                  <a:schemeClr val="tx1"/>
                </a:solidFill>
                <a:prstDash val="solid"/>
                <a:headEnd type="none" w="sm" len="sm"/>
                <a:tailEnd type="none" w="sm" len="sm"/>
              </a:ln>
            </p:spPr>
          </p:sp>
          <p:sp>
            <p:nvSpPr>
              <p:cNvPr id="77" name="Line 40">
                <a:extLst>
                  <a:ext uri="{FF2B5EF4-FFF2-40B4-BE49-F238E27FC236}">
                    <a16:creationId xmlns:a16="http://schemas.microsoft.com/office/drawing/2014/main" xmlns="" id="{A989ADB0-C759-427D-AC1A-5E8BEB13C0B4}"/>
                  </a:ext>
                </a:extLst>
              </p:cNvPr>
              <p:cNvSpPr/>
              <p:nvPr/>
            </p:nvSpPr>
            <p:spPr>
              <a:xfrm flipH="1">
                <a:off x="5285" y="3307"/>
                <a:ext cx="151" cy="156"/>
              </a:xfrm>
              <a:prstGeom prst="line">
                <a:avLst/>
              </a:prstGeom>
              <a:ln w="12700" cap="flat" cmpd="sng">
                <a:solidFill>
                  <a:schemeClr val="tx1"/>
                </a:solidFill>
                <a:prstDash val="solid"/>
                <a:headEnd type="none" w="sm" len="sm"/>
                <a:tailEnd type="none" w="sm" len="sm"/>
              </a:ln>
            </p:spPr>
          </p:sp>
          <p:sp>
            <p:nvSpPr>
              <p:cNvPr id="78" name="Rectangle 41">
                <a:extLst>
                  <a:ext uri="{FF2B5EF4-FFF2-40B4-BE49-F238E27FC236}">
                    <a16:creationId xmlns:a16="http://schemas.microsoft.com/office/drawing/2014/main" xmlns="" id="{74BCD324-0D54-4868-89D8-8D3C5FA27B45}"/>
                  </a:ext>
                </a:extLst>
              </p:cNvPr>
              <p:cNvSpPr/>
              <p:nvPr/>
            </p:nvSpPr>
            <p:spPr>
              <a:xfrm>
                <a:off x="5053"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42">
                <a:extLst>
                  <a:ext uri="{FF2B5EF4-FFF2-40B4-BE49-F238E27FC236}">
                    <a16:creationId xmlns:a16="http://schemas.microsoft.com/office/drawing/2014/main" xmlns="" id="{D73779C4-BD12-49A8-B035-D39D08AAFF01}"/>
                  </a:ext>
                </a:extLst>
              </p:cNvPr>
              <p:cNvSpPr/>
              <p:nvPr/>
            </p:nvSpPr>
            <p:spPr>
              <a:xfrm>
                <a:off x="5078"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xmlns="" id="{E4400FED-6779-40E1-8CFD-3AB8E03EBD95}"/>
                </a:ext>
              </a:extLst>
            </p:cNvPr>
            <p:cNvGrpSpPr/>
            <p:nvPr/>
          </p:nvGrpSpPr>
          <p:grpSpPr>
            <a:xfrm>
              <a:off x="4226" y="1938"/>
              <a:ext cx="1007" cy="412"/>
              <a:chOff x="4226" y="1938"/>
              <a:chExt cx="1007" cy="412"/>
            </a:xfrm>
          </p:grpSpPr>
          <p:sp>
            <p:nvSpPr>
              <p:cNvPr id="59" name="Oval 44">
                <a:extLst>
                  <a:ext uri="{FF2B5EF4-FFF2-40B4-BE49-F238E27FC236}">
                    <a16:creationId xmlns:a16="http://schemas.microsoft.com/office/drawing/2014/main" xmlns="" id="{D7D9420C-64F8-4C5D-B4FD-08EC58638DA7}"/>
                  </a:ext>
                </a:extLst>
              </p:cNvPr>
              <p:cNvSpPr/>
              <p:nvPr/>
            </p:nvSpPr>
            <p:spPr>
              <a:xfrm>
                <a:off x="4234"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Line 45">
                <a:extLst>
                  <a:ext uri="{FF2B5EF4-FFF2-40B4-BE49-F238E27FC236}">
                    <a16:creationId xmlns:a16="http://schemas.microsoft.com/office/drawing/2014/main" xmlns="" id="{D6338DBD-3838-4113-AA73-2FFEE55C9F73}"/>
                  </a:ext>
                </a:extLst>
              </p:cNvPr>
              <p:cNvSpPr/>
              <p:nvPr/>
            </p:nvSpPr>
            <p:spPr>
              <a:xfrm>
                <a:off x="4234" y="2103"/>
                <a:ext cx="0" cy="141"/>
              </a:xfrm>
              <a:prstGeom prst="line">
                <a:avLst/>
              </a:prstGeom>
              <a:ln w="12700" cap="flat" cmpd="sng">
                <a:solidFill>
                  <a:schemeClr val="tx1"/>
                </a:solidFill>
                <a:prstDash val="solid"/>
                <a:headEnd type="none" w="sm" len="sm"/>
                <a:tailEnd type="none" w="sm" len="sm"/>
              </a:ln>
            </p:spPr>
          </p:sp>
          <p:sp>
            <p:nvSpPr>
              <p:cNvPr id="61" name="Line 46">
                <a:extLst>
                  <a:ext uri="{FF2B5EF4-FFF2-40B4-BE49-F238E27FC236}">
                    <a16:creationId xmlns:a16="http://schemas.microsoft.com/office/drawing/2014/main" xmlns="" id="{4E2F586C-80B5-40F3-A08C-1007DF94AABB}"/>
                  </a:ext>
                </a:extLst>
              </p:cNvPr>
              <p:cNvSpPr/>
              <p:nvPr/>
            </p:nvSpPr>
            <p:spPr>
              <a:xfrm>
                <a:off x="5233" y="2103"/>
                <a:ext cx="0" cy="141"/>
              </a:xfrm>
              <a:prstGeom prst="line">
                <a:avLst/>
              </a:prstGeom>
              <a:ln w="12700" cap="flat" cmpd="sng">
                <a:solidFill>
                  <a:schemeClr val="tx1"/>
                </a:solidFill>
                <a:prstDash val="solid"/>
                <a:headEnd type="none" w="sm" len="sm"/>
                <a:tailEnd type="none" w="sm" len="sm"/>
              </a:ln>
            </p:spPr>
          </p:sp>
          <p:sp>
            <p:nvSpPr>
              <p:cNvPr id="62" name="Rectangle 47">
                <a:extLst>
                  <a:ext uri="{FF2B5EF4-FFF2-40B4-BE49-F238E27FC236}">
                    <a16:creationId xmlns:a16="http://schemas.microsoft.com/office/drawing/2014/main" xmlns="" id="{8C85747B-5D97-4A41-8EF0-18196897EE52}"/>
                  </a:ext>
                </a:extLst>
              </p:cNvPr>
              <p:cNvSpPr/>
              <p:nvPr/>
            </p:nvSpPr>
            <p:spPr>
              <a:xfrm>
                <a:off x="4234"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63" name="Oval 48">
                <a:extLst>
                  <a:ext uri="{FF2B5EF4-FFF2-40B4-BE49-F238E27FC236}">
                    <a16:creationId xmlns:a16="http://schemas.microsoft.com/office/drawing/2014/main" xmlns="" id="{04D1CB5B-AADB-4FDD-AD5E-B7BC842B1061}"/>
                  </a:ext>
                </a:extLst>
              </p:cNvPr>
              <p:cNvSpPr/>
              <p:nvPr/>
            </p:nvSpPr>
            <p:spPr>
              <a:xfrm>
                <a:off x="4226"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64" name="Group 52">
                <a:extLst>
                  <a:ext uri="{FF2B5EF4-FFF2-40B4-BE49-F238E27FC236}">
                    <a16:creationId xmlns:a16="http://schemas.microsoft.com/office/drawing/2014/main" xmlns="" id="{6DF19172-64C9-4287-8F2C-70E652C1098F}"/>
                  </a:ext>
                </a:extLst>
              </p:cNvPr>
              <p:cNvGrpSpPr/>
              <p:nvPr/>
            </p:nvGrpSpPr>
            <p:grpSpPr>
              <a:xfrm>
                <a:off x="4466" y="1996"/>
                <a:ext cx="496" cy="156"/>
                <a:chOff x="4466" y="1996"/>
                <a:chExt cx="496" cy="156"/>
              </a:xfrm>
            </p:grpSpPr>
            <p:sp>
              <p:nvSpPr>
                <p:cNvPr id="69" name="Line 49">
                  <a:extLst>
                    <a:ext uri="{FF2B5EF4-FFF2-40B4-BE49-F238E27FC236}">
                      <a16:creationId xmlns:a16="http://schemas.microsoft.com/office/drawing/2014/main" xmlns="" id="{282DDE12-53D9-42A2-981B-F70B05F48CC0}"/>
                    </a:ext>
                  </a:extLst>
                </p:cNvPr>
                <p:cNvSpPr/>
                <p:nvPr/>
              </p:nvSpPr>
              <p:spPr>
                <a:xfrm flipV="1">
                  <a:off x="4466" y="1996"/>
                  <a:ext cx="177" cy="3"/>
                </a:xfrm>
                <a:prstGeom prst="line">
                  <a:avLst/>
                </a:prstGeom>
                <a:ln w="25400" cap="flat" cmpd="sng">
                  <a:solidFill>
                    <a:schemeClr val="tx1"/>
                  </a:solidFill>
                  <a:prstDash val="solid"/>
                  <a:headEnd type="none" w="sm" len="sm"/>
                  <a:tailEnd type="none" w="sm" len="sm"/>
                </a:ln>
              </p:spPr>
            </p:sp>
            <p:sp>
              <p:nvSpPr>
                <p:cNvPr id="70" name="Line 50">
                  <a:extLst>
                    <a:ext uri="{FF2B5EF4-FFF2-40B4-BE49-F238E27FC236}">
                      <a16:creationId xmlns:a16="http://schemas.microsoft.com/office/drawing/2014/main" xmlns="" id="{100AB185-A713-488C-BB9C-4A781CC6A647}"/>
                    </a:ext>
                  </a:extLst>
                </p:cNvPr>
                <p:cNvSpPr/>
                <p:nvPr/>
              </p:nvSpPr>
              <p:spPr>
                <a:xfrm>
                  <a:off x="4806" y="2152"/>
                  <a:ext cx="156" cy="0"/>
                </a:xfrm>
                <a:prstGeom prst="line">
                  <a:avLst/>
                </a:prstGeom>
                <a:ln w="25400" cap="flat" cmpd="sng">
                  <a:solidFill>
                    <a:schemeClr val="tx1"/>
                  </a:solidFill>
                  <a:prstDash val="solid"/>
                  <a:headEnd type="none" w="sm" len="sm"/>
                  <a:tailEnd type="none" w="sm" len="sm"/>
                </a:ln>
              </p:spPr>
            </p:sp>
            <p:sp>
              <p:nvSpPr>
                <p:cNvPr id="71" name="Line 51">
                  <a:extLst>
                    <a:ext uri="{FF2B5EF4-FFF2-40B4-BE49-F238E27FC236}">
                      <a16:creationId xmlns:a16="http://schemas.microsoft.com/office/drawing/2014/main" xmlns="" id="{991CD56A-087D-4771-96E2-3263CFAC541B}"/>
                    </a:ext>
                  </a:extLst>
                </p:cNvPr>
                <p:cNvSpPr/>
                <p:nvPr/>
              </p:nvSpPr>
              <p:spPr>
                <a:xfrm>
                  <a:off x="4630" y="2000"/>
                  <a:ext cx="184" cy="152"/>
                </a:xfrm>
                <a:prstGeom prst="line">
                  <a:avLst/>
                </a:prstGeom>
                <a:ln w="25400" cap="flat" cmpd="sng">
                  <a:solidFill>
                    <a:schemeClr val="tx1"/>
                  </a:solidFill>
                  <a:prstDash val="solid"/>
                  <a:headEnd type="none" w="sm" len="sm"/>
                  <a:tailEnd type="none" w="sm" len="sm"/>
                </a:ln>
              </p:spPr>
            </p:sp>
          </p:grpSp>
          <p:grpSp>
            <p:nvGrpSpPr>
              <p:cNvPr id="65" name="Group 56">
                <a:extLst>
                  <a:ext uri="{FF2B5EF4-FFF2-40B4-BE49-F238E27FC236}">
                    <a16:creationId xmlns:a16="http://schemas.microsoft.com/office/drawing/2014/main" xmlns="" id="{3FF9C469-6CB3-428B-AF29-4FCD5CE2B7B5}"/>
                  </a:ext>
                </a:extLst>
              </p:cNvPr>
              <p:cNvGrpSpPr/>
              <p:nvPr/>
            </p:nvGrpSpPr>
            <p:grpSpPr>
              <a:xfrm>
                <a:off x="4467" y="1995"/>
                <a:ext cx="495" cy="155"/>
                <a:chOff x="4467" y="1995"/>
                <a:chExt cx="495" cy="155"/>
              </a:xfrm>
            </p:grpSpPr>
            <p:sp>
              <p:nvSpPr>
                <p:cNvPr id="66" name="Line 53">
                  <a:extLst>
                    <a:ext uri="{FF2B5EF4-FFF2-40B4-BE49-F238E27FC236}">
                      <a16:creationId xmlns:a16="http://schemas.microsoft.com/office/drawing/2014/main" xmlns="" id="{2AA847E6-5183-4081-ABB1-6F7FF46CBCB6}"/>
                    </a:ext>
                  </a:extLst>
                </p:cNvPr>
                <p:cNvSpPr/>
                <p:nvPr/>
              </p:nvSpPr>
              <p:spPr>
                <a:xfrm>
                  <a:off x="4467" y="2147"/>
                  <a:ext cx="177" cy="3"/>
                </a:xfrm>
                <a:prstGeom prst="line">
                  <a:avLst/>
                </a:prstGeom>
                <a:ln w="25400" cap="flat" cmpd="sng">
                  <a:solidFill>
                    <a:schemeClr val="tx1"/>
                  </a:solidFill>
                  <a:prstDash val="solid"/>
                  <a:headEnd type="none" w="sm" len="sm"/>
                  <a:tailEnd type="none" w="sm" len="sm"/>
                </a:ln>
              </p:spPr>
            </p:sp>
            <p:sp>
              <p:nvSpPr>
                <p:cNvPr id="67" name="Line 54">
                  <a:extLst>
                    <a:ext uri="{FF2B5EF4-FFF2-40B4-BE49-F238E27FC236}">
                      <a16:creationId xmlns:a16="http://schemas.microsoft.com/office/drawing/2014/main" xmlns="" id="{915758C2-E48B-4DC6-86EF-031A88288DDA}"/>
                    </a:ext>
                  </a:extLst>
                </p:cNvPr>
                <p:cNvSpPr/>
                <p:nvPr/>
              </p:nvSpPr>
              <p:spPr>
                <a:xfrm>
                  <a:off x="4806" y="1995"/>
                  <a:ext cx="156" cy="0"/>
                </a:xfrm>
                <a:prstGeom prst="line">
                  <a:avLst/>
                </a:prstGeom>
                <a:ln w="25400" cap="flat" cmpd="sng">
                  <a:solidFill>
                    <a:schemeClr val="tx1"/>
                  </a:solidFill>
                  <a:prstDash val="solid"/>
                  <a:headEnd type="none" w="sm" len="sm"/>
                  <a:tailEnd type="none" w="sm" len="sm"/>
                </a:ln>
              </p:spPr>
            </p:sp>
            <p:sp>
              <p:nvSpPr>
                <p:cNvPr id="68" name="Line 55">
                  <a:extLst>
                    <a:ext uri="{FF2B5EF4-FFF2-40B4-BE49-F238E27FC236}">
                      <a16:creationId xmlns:a16="http://schemas.microsoft.com/office/drawing/2014/main" xmlns="" id="{FC7FB4DF-4C78-4EAF-95CC-F2C6E793CAEB}"/>
                    </a:ext>
                  </a:extLst>
                </p:cNvPr>
                <p:cNvSpPr/>
                <p:nvPr/>
              </p:nvSpPr>
              <p:spPr>
                <a:xfrm flipV="1">
                  <a:off x="4630" y="1995"/>
                  <a:ext cx="184" cy="152"/>
                </a:xfrm>
                <a:prstGeom prst="line">
                  <a:avLst/>
                </a:prstGeom>
                <a:ln w="25400" cap="flat" cmpd="sng">
                  <a:solidFill>
                    <a:schemeClr val="tx1"/>
                  </a:solidFill>
                  <a:prstDash val="solid"/>
                  <a:headEnd type="none" w="sm" len="sm"/>
                  <a:tailEnd type="none" w="sm" len="sm"/>
                </a:ln>
              </p:spPr>
            </p:sp>
          </p:grpSp>
        </p:grpSp>
        <p:grpSp>
          <p:nvGrpSpPr>
            <p:cNvPr id="20" name="Group 96">
              <a:extLst>
                <a:ext uri="{FF2B5EF4-FFF2-40B4-BE49-F238E27FC236}">
                  <a16:creationId xmlns:a16="http://schemas.microsoft.com/office/drawing/2014/main" xmlns="" id="{553FDCE7-D506-4BD7-B977-A4E4E007275F}"/>
                </a:ext>
              </a:extLst>
            </p:cNvPr>
            <p:cNvGrpSpPr/>
            <p:nvPr/>
          </p:nvGrpSpPr>
          <p:grpSpPr>
            <a:xfrm>
              <a:off x="2263" y="858"/>
              <a:ext cx="3480" cy="3044"/>
              <a:chOff x="2263" y="858"/>
              <a:chExt cx="3480" cy="3044"/>
            </a:xfrm>
          </p:grpSpPr>
          <p:grpSp>
            <p:nvGrpSpPr>
              <p:cNvPr id="21" name="Group 65">
                <a:extLst>
                  <a:ext uri="{FF2B5EF4-FFF2-40B4-BE49-F238E27FC236}">
                    <a16:creationId xmlns:a16="http://schemas.microsoft.com/office/drawing/2014/main" xmlns="" id="{55141499-3168-43FC-B6C2-757BC8BD5B71}"/>
                  </a:ext>
                </a:extLst>
              </p:cNvPr>
              <p:cNvGrpSpPr/>
              <p:nvPr/>
            </p:nvGrpSpPr>
            <p:grpSpPr>
              <a:xfrm>
                <a:off x="2313" y="858"/>
                <a:ext cx="849" cy="1182"/>
                <a:chOff x="2313" y="858"/>
                <a:chExt cx="849" cy="1182"/>
              </a:xfrm>
            </p:grpSpPr>
            <p:sp>
              <p:nvSpPr>
                <p:cNvPr id="52" name="Rectangle 58">
                  <a:extLst>
                    <a:ext uri="{FF2B5EF4-FFF2-40B4-BE49-F238E27FC236}">
                      <a16:creationId xmlns:a16="http://schemas.microsoft.com/office/drawing/2014/main" xmlns="" id="{AE330AE2-A82F-4667-89B7-6C48CF545C9F}"/>
                    </a:ext>
                  </a:extLst>
                </p:cNvPr>
                <p:cNvSpPr/>
                <p:nvPr/>
              </p:nvSpPr>
              <p:spPr>
                <a:xfrm>
                  <a:off x="2370"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Rectangle 59">
                  <a:extLst>
                    <a:ext uri="{FF2B5EF4-FFF2-40B4-BE49-F238E27FC236}">
                      <a16:creationId xmlns:a16="http://schemas.microsoft.com/office/drawing/2014/main" xmlns="" id="{4FE133E2-0955-4CE0-8FED-6387ADC3EE09}"/>
                    </a:ext>
                  </a:extLst>
                </p:cNvPr>
                <p:cNvSpPr/>
                <p:nvPr/>
              </p:nvSpPr>
              <p:spPr>
                <a:xfrm>
                  <a:off x="2339"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60">
                  <a:extLst>
                    <a:ext uri="{FF2B5EF4-FFF2-40B4-BE49-F238E27FC236}">
                      <a16:creationId xmlns:a16="http://schemas.microsoft.com/office/drawing/2014/main" xmlns="" id="{DE878E18-3768-4E3E-86E9-3226674F5765}"/>
                    </a:ext>
                  </a:extLst>
                </p:cNvPr>
                <p:cNvSpPr/>
                <p:nvPr/>
              </p:nvSpPr>
              <p:spPr>
                <a:xfrm>
                  <a:off x="2313" y="89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55" name="Line 61">
                  <a:extLst>
                    <a:ext uri="{FF2B5EF4-FFF2-40B4-BE49-F238E27FC236}">
                      <a16:creationId xmlns:a16="http://schemas.microsoft.com/office/drawing/2014/main" xmlns="" id="{BA5293D2-3492-40B8-A7E3-CF9D010F4DEA}"/>
                    </a:ext>
                  </a:extLst>
                </p:cNvPr>
                <p:cNvSpPr/>
                <p:nvPr/>
              </p:nvSpPr>
              <p:spPr>
                <a:xfrm flipV="1">
                  <a:off x="2336" y="1096"/>
                  <a:ext cx="783" cy="2"/>
                </a:xfrm>
                <a:prstGeom prst="line">
                  <a:avLst/>
                </a:prstGeom>
                <a:ln w="25400" cap="flat" cmpd="sng">
                  <a:solidFill>
                    <a:schemeClr val="tx1"/>
                  </a:solidFill>
                  <a:prstDash val="solid"/>
                  <a:headEnd type="none" w="sm" len="sm"/>
                  <a:tailEnd type="none" w="sm" len="sm"/>
                </a:ln>
              </p:spPr>
            </p:sp>
            <p:sp>
              <p:nvSpPr>
                <p:cNvPr id="56" name="Line 62">
                  <a:extLst>
                    <a:ext uri="{FF2B5EF4-FFF2-40B4-BE49-F238E27FC236}">
                      <a16:creationId xmlns:a16="http://schemas.microsoft.com/office/drawing/2014/main" xmlns="" id="{320685A2-2711-4537-8757-2A781A88A7AB}"/>
                    </a:ext>
                  </a:extLst>
                </p:cNvPr>
                <p:cNvSpPr/>
                <p:nvPr/>
              </p:nvSpPr>
              <p:spPr>
                <a:xfrm flipV="1">
                  <a:off x="2348" y="1273"/>
                  <a:ext cx="783" cy="3"/>
                </a:xfrm>
                <a:prstGeom prst="line">
                  <a:avLst/>
                </a:prstGeom>
                <a:ln w="25400" cap="flat" cmpd="sng">
                  <a:solidFill>
                    <a:schemeClr val="tx1"/>
                  </a:solidFill>
                  <a:prstDash val="solid"/>
                  <a:headEnd type="none" w="sm" len="sm"/>
                  <a:tailEnd type="none" w="sm" len="sm"/>
                </a:ln>
              </p:spPr>
            </p:sp>
            <p:sp>
              <p:nvSpPr>
                <p:cNvPr id="57" name="Line 63">
                  <a:extLst>
                    <a:ext uri="{FF2B5EF4-FFF2-40B4-BE49-F238E27FC236}">
                      <a16:creationId xmlns:a16="http://schemas.microsoft.com/office/drawing/2014/main" xmlns="" id="{45BB571E-939E-47FF-AD5D-4B9982D50B90}"/>
                    </a:ext>
                  </a:extLst>
                </p:cNvPr>
                <p:cNvSpPr/>
                <p:nvPr/>
              </p:nvSpPr>
              <p:spPr>
                <a:xfrm flipV="1">
                  <a:off x="2348" y="1433"/>
                  <a:ext cx="783" cy="3"/>
                </a:xfrm>
                <a:prstGeom prst="line">
                  <a:avLst/>
                </a:prstGeom>
                <a:ln w="25400" cap="flat" cmpd="sng">
                  <a:solidFill>
                    <a:schemeClr val="tx1"/>
                  </a:solidFill>
                  <a:prstDash val="solid"/>
                  <a:headEnd type="none" w="sm" len="sm"/>
                  <a:tailEnd type="none" w="sm" len="sm"/>
                </a:ln>
              </p:spPr>
            </p:sp>
            <p:sp>
              <p:nvSpPr>
                <p:cNvPr id="58" name="Line 64">
                  <a:extLst>
                    <a:ext uri="{FF2B5EF4-FFF2-40B4-BE49-F238E27FC236}">
                      <a16:creationId xmlns:a16="http://schemas.microsoft.com/office/drawing/2014/main" xmlns="" id="{EBF48827-1419-4A43-8A86-FD247B13BD27}"/>
                    </a:ext>
                  </a:extLst>
                </p:cNvPr>
                <p:cNvSpPr/>
                <p:nvPr/>
              </p:nvSpPr>
              <p:spPr>
                <a:xfrm flipV="1">
                  <a:off x="2333" y="1608"/>
                  <a:ext cx="783" cy="3"/>
                </a:xfrm>
                <a:prstGeom prst="line">
                  <a:avLst/>
                </a:prstGeom>
                <a:ln w="25400" cap="flat" cmpd="sng">
                  <a:solidFill>
                    <a:schemeClr val="tx1"/>
                  </a:solidFill>
                  <a:prstDash val="solid"/>
                  <a:headEnd type="none" w="sm" len="sm"/>
                  <a:tailEnd type="none" w="sm" len="sm"/>
                </a:ln>
              </p:spPr>
            </p:sp>
          </p:grpSp>
          <p:grpSp>
            <p:nvGrpSpPr>
              <p:cNvPr id="22" name="Group 73">
                <a:extLst>
                  <a:ext uri="{FF2B5EF4-FFF2-40B4-BE49-F238E27FC236}">
                    <a16:creationId xmlns:a16="http://schemas.microsoft.com/office/drawing/2014/main" xmlns="" id="{F9A40B05-9CAE-4A6D-884E-F324EA40A4DA}"/>
                  </a:ext>
                </a:extLst>
              </p:cNvPr>
              <p:cNvGrpSpPr/>
              <p:nvPr/>
            </p:nvGrpSpPr>
            <p:grpSpPr>
              <a:xfrm>
                <a:off x="2263" y="1935"/>
                <a:ext cx="851" cy="1185"/>
                <a:chOff x="2263" y="1935"/>
                <a:chExt cx="851" cy="1185"/>
              </a:xfrm>
            </p:grpSpPr>
            <p:sp>
              <p:nvSpPr>
                <p:cNvPr id="45" name="Rectangle 66">
                  <a:extLst>
                    <a:ext uri="{FF2B5EF4-FFF2-40B4-BE49-F238E27FC236}">
                      <a16:creationId xmlns:a16="http://schemas.microsoft.com/office/drawing/2014/main" xmlns="" id="{864E2B6F-FD87-4963-9E6A-65B6F2D6B673}"/>
                    </a:ext>
                  </a:extLst>
                </p:cNvPr>
                <p:cNvSpPr/>
                <p:nvPr/>
              </p:nvSpPr>
              <p:spPr>
                <a:xfrm>
                  <a:off x="2321"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67">
                  <a:extLst>
                    <a:ext uri="{FF2B5EF4-FFF2-40B4-BE49-F238E27FC236}">
                      <a16:creationId xmlns:a16="http://schemas.microsoft.com/office/drawing/2014/main" xmlns="" id="{891E88DB-4721-4479-BCD4-6FA1AAA42943}"/>
                    </a:ext>
                  </a:extLst>
                </p:cNvPr>
                <p:cNvSpPr/>
                <p:nvPr/>
              </p:nvSpPr>
              <p:spPr>
                <a:xfrm>
                  <a:off x="2290"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Rectangle 68">
                  <a:extLst>
                    <a:ext uri="{FF2B5EF4-FFF2-40B4-BE49-F238E27FC236}">
                      <a16:creationId xmlns:a16="http://schemas.microsoft.com/office/drawing/2014/main" xmlns="" id="{6AFC07F2-ADE5-4729-8DC9-3A5EFB952D7E}"/>
                    </a:ext>
                  </a:extLst>
                </p:cNvPr>
                <p:cNvSpPr/>
                <p:nvPr/>
              </p:nvSpPr>
              <p:spPr>
                <a:xfrm>
                  <a:off x="2263" y="197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8" name="Line 69">
                  <a:extLst>
                    <a:ext uri="{FF2B5EF4-FFF2-40B4-BE49-F238E27FC236}">
                      <a16:creationId xmlns:a16="http://schemas.microsoft.com/office/drawing/2014/main" xmlns="" id="{BABE5FDD-C48B-4FA5-B5C1-3DF18D934E11}"/>
                    </a:ext>
                  </a:extLst>
                </p:cNvPr>
                <p:cNvSpPr/>
                <p:nvPr/>
              </p:nvSpPr>
              <p:spPr>
                <a:xfrm flipV="1">
                  <a:off x="2288" y="2171"/>
                  <a:ext cx="784" cy="3"/>
                </a:xfrm>
                <a:prstGeom prst="line">
                  <a:avLst/>
                </a:prstGeom>
                <a:ln w="25400" cap="flat" cmpd="sng">
                  <a:solidFill>
                    <a:schemeClr val="tx1"/>
                  </a:solidFill>
                  <a:prstDash val="solid"/>
                  <a:headEnd type="none" w="sm" len="sm"/>
                  <a:tailEnd type="none" w="sm" len="sm"/>
                </a:ln>
              </p:spPr>
            </p:sp>
            <p:sp>
              <p:nvSpPr>
                <p:cNvPr id="49" name="Line 70">
                  <a:extLst>
                    <a:ext uri="{FF2B5EF4-FFF2-40B4-BE49-F238E27FC236}">
                      <a16:creationId xmlns:a16="http://schemas.microsoft.com/office/drawing/2014/main" xmlns="" id="{378E6443-A055-4653-A071-78681A354912}"/>
                    </a:ext>
                  </a:extLst>
                </p:cNvPr>
                <p:cNvSpPr/>
                <p:nvPr/>
              </p:nvSpPr>
              <p:spPr>
                <a:xfrm flipV="1">
                  <a:off x="2300" y="2349"/>
                  <a:ext cx="784" cy="3"/>
                </a:xfrm>
                <a:prstGeom prst="line">
                  <a:avLst/>
                </a:prstGeom>
                <a:ln w="25400" cap="flat" cmpd="sng">
                  <a:solidFill>
                    <a:schemeClr val="tx1"/>
                  </a:solidFill>
                  <a:prstDash val="solid"/>
                  <a:headEnd type="none" w="sm" len="sm"/>
                  <a:tailEnd type="none" w="sm" len="sm"/>
                </a:ln>
              </p:spPr>
            </p:sp>
            <p:sp>
              <p:nvSpPr>
                <p:cNvPr id="50" name="Line 71">
                  <a:extLst>
                    <a:ext uri="{FF2B5EF4-FFF2-40B4-BE49-F238E27FC236}">
                      <a16:creationId xmlns:a16="http://schemas.microsoft.com/office/drawing/2014/main" xmlns="" id="{0D125360-743C-4CAC-BDEE-15EBC41A0182}"/>
                    </a:ext>
                  </a:extLst>
                </p:cNvPr>
                <p:cNvSpPr/>
                <p:nvPr/>
              </p:nvSpPr>
              <p:spPr>
                <a:xfrm flipV="1">
                  <a:off x="2300" y="2509"/>
                  <a:ext cx="784" cy="3"/>
                </a:xfrm>
                <a:prstGeom prst="line">
                  <a:avLst/>
                </a:prstGeom>
                <a:ln w="25400" cap="flat" cmpd="sng">
                  <a:solidFill>
                    <a:schemeClr val="tx1"/>
                  </a:solidFill>
                  <a:prstDash val="solid"/>
                  <a:headEnd type="none" w="sm" len="sm"/>
                  <a:tailEnd type="none" w="sm" len="sm"/>
                </a:ln>
              </p:spPr>
            </p:sp>
            <p:sp>
              <p:nvSpPr>
                <p:cNvPr id="51" name="Line 72">
                  <a:extLst>
                    <a:ext uri="{FF2B5EF4-FFF2-40B4-BE49-F238E27FC236}">
                      <a16:creationId xmlns:a16="http://schemas.microsoft.com/office/drawing/2014/main" xmlns="" id="{A9A66499-109A-4EF4-84B1-270EF8AC3697}"/>
                    </a:ext>
                  </a:extLst>
                </p:cNvPr>
                <p:cNvSpPr/>
                <p:nvPr/>
              </p:nvSpPr>
              <p:spPr>
                <a:xfrm flipV="1">
                  <a:off x="2285" y="2684"/>
                  <a:ext cx="784" cy="3"/>
                </a:xfrm>
                <a:prstGeom prst="line">
                  <a:avLst/>
                </a:prstGeom>
                <a:ln w="25400" cap="flat" cmpd="sng">
                  <a:solidFill>
                    <a:schemeClr val="tx1"/>
                  </a:solidFill>
                  <a:prstDash val="solid"/>
                  <a:headEnd type="none" w="sm" len="sm"/>
                  <a:tailEnd type="none" w="sm" len="sm"/>
                </a:ln>
              </p:spPr>
            </p:sp>
          </p:grpSp>
          <p:grpSp>
            <p:nvGrpSpPr>
              <p:cNvPr id="23" name="Group 81">
                <a:extLst>
                  <a:ext uri="{FF2B5EF4-FFF2-40B4-BE49-F238E27FC236}">
                    <a16:creationId xmlns:a16="http://schemas.microsoft.com/office/drawing/2014/main" xmlns="" id="{72F29CB7-D33C-4743-AB8C-F8236F2CE77B}"/>
                  </a:ext>
                </a:extLst>
              </p:cNvPr>
              <p:cNvGrpSpPr/>
              <p:nvPr/>
            </p:nvGrpSpPr>
            <p:grpSpPr>
              <a:xfrm>
                <a:off x="3776" y="2722"/>
                <a:ext cx="851" cy="1180"/>
                <a:chOff x="3776" y="2722"/>
                <a:chExt cx="851" cy="1180"/>
              </a:xfrm>
            </p:grpSpPr>
            <p:sp>
              <p:nvSpPr>
                <p:cNvPr id="38" name="Rectangle 74">
                  <a:extLst>
                    <a:ext uri="{FF2B5EF4-FFF2-40B4-BE49-F238E27FC236}">
                      <a16:creationId xmlns:a16="http://schemas.microsoft.com/office/drawing/2014/main" xmlns="" id="{29D0B598-6448-4BDD-8CD8-380C44A0DD0D}"/>
                    </a:ext>
                  </a:extLst>
                </p:cNvPr>
                <p:cNvSpPr/>
                <p:nvPr/>
              </p:nvSpPr>
              <p:spPr>
                <a:xfrm>
                  <a:off x="3834"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75">
                  <a:extLst>
                    <a:ext uri="{FF2B5EF4-FFF2-40B4-BE49-F238E27FC236}">
                      <a16:creationId xmlns:a16="http://schemas.microsoft.com/office/drawing/2014/main" xmlns="" id="{C96D4354-E5CC-4617-B48F-5F2DB5189A24}"/>
                    </a:ext>
                  </a:extLst>
                </p:cNvPr>
                <p:cNvSpPr/>
                <p:nvPr/>
              </p:nvSpPr>
              <p:spPr>
                <a:xfrm>
                  <a:off x="3803"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76">
                  <a:extLst>
                    <a:ext uri="{FF2B5EF4-FFF2-40B4-BE49-F238E27FC236}">
                      <a16:creationId xmlns:a16="http://schemas.microsoft.com/office/drawing/2014/main" xmlns="" id="{03E8AB9D-E08C-46C4-A9CB-078755A61983}"/>
                    </a:ext>
                  </a:extLst>
                </p:cNvPr>
                <p:cNvSpPr/>
                <p:nvPr/>
              </p:nvSpPr>
              <p:spPr>
                <a:xfrm>
                  <a:off x="3776" y="2752"/>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1" name="Line 77">
                  <a:extLst>
                    <a:ext uri="{FF2B5EF4-FFF2-40B4-BE49-F238E27FC236}">
                      <a16:creationId xmlns:a16="http://schemas.microsoft.com/office/drawing/2014/main" xmlns="" id="{9E9CCD6C-6CD0-42B7-AFC6-9DC50CBC3C50}"/>
                    </a:ext>
                  </a:extLst>
                </p:cNvPr>
                <p:cNvSpPr/>
                <p:nvPr/>
              </p:nvSpPr>
              <p:spPr>
                <a:xfrm flipV="1">
                  <a:off x="3801" y="2960"/>
                  <a:ext cx="784" cy="2"/>
                </a:xfrm>
                <a:prstGeom prst="line">
                  <a:avLst/>
                </a:prstGeom>
                <a:ln w="25400" cap="flat" cmpd="sng">
                  <a:solidFill>
                    <a:schemeClr val="tx1"/>
                  </a:solidFill>
                  <a:prstDash val="solid"/>
                  <a:headEnd type="none" w="sm" len="sm"/>
                  <a:tailEnd type="none" w="sm" len="sm"/>
                </a:ln>
              </p:spPr>
            </p:sp>
            <p:sp>
              <p:nvSpPr>
                <p:cNvPr id="42" name="Line 78">
                  <a:extLst>
                    <a:ext uri="{FF2B5EF4-FFF2-40B4-BE49-F238E27FC236}">
                      <a16:creationId xmlns:a16="http://schemas.microsoft.com/office/drawing/2014/main" xmlns="" id="{D696ED17-A1C6-4243-8271-451020BB23BE}"/>
                    </a:ext>
                  </a:extLst>
                </p:cNvPr>
                <p:cNvSpPr/>
                <p:nvPr/>
              </p:nvSpPr>
              <p:spPr>
                <a:xfrm flipV="1">
                  <a:off x="3813" y="3137"/>
                  <a:ext cx="784" cy="3"/>
                </a:xfrm>
                <a:prstGeom prst="line">
                  <a:avLst/>
                </a:prstGeom>
                <a:ln w="25400" cap="flat" cmpd="sng">
                  <a:solidFill>
                    <a:schemeClr val="tx1"/>
                  </a:solidFill>
                  <a:prstDash val="solid"/>
                  <a:headEnd type="none" w="sm" len="sm"/>
                  <a:tailEnd type="none" w="sm" len="sm"/>
                </a:ln>
              </p:spPr>
            </p:sp>
            <p:sp>
              <p:nvSpPr>
                <p:cNvPr id="43" name="Line 79">
                  <a:extLst>
                    <a:ext uri="{FF2B5EF4-FFF2-40B4-BE49-F238E27FC236}">
                      <a16:creationId xmlns:a16="http://schemas.microsoft.com/office/drawing/2014/main" xmlns="" id="{780A0B3C-7654-46F1-A9CA-325DC99B6F73}"/>
                    </a:ext>
                  </a:extLst>
                </p:cNvPr>
                <p:cNvSpPr/>
                <p:nvPr/>
              </p:nvSpPr>
              <p:spPr>
                <a:xfrm flipV="1">
                  <a:off x="3813" y="3297"/>
                  <a:ext cx="784" cy="3"/>
                </a:xfrm>
                <a:prstGeom prst="line">
                  <a:avLst/>
                </a:prstGeom>
                <a:ln w="25400" cap="flat" cmpd="sng">
                  <a:solidFill>
                    <a:schemeClr val="tx1"/>
                  </a:solidFill>
                  <a:prstDash val="solid"/>
                  <a:headEnd type="none" w="sm" len="sm"/>
                  <a:tailEnd type="none" w="sm" len="sm"/>
                </a:ln>
              </p:spPr>
            </p:sp>
            <p:sp>
              <p:nvSpPr>
                <p:cNvPr id="44" name="Line 80">
                  <a:extLst>
                    <a:ext uri="{FF2B5EF4-FFF2-40B4-BE49-F238E27FC236}">
                      <a16:creationId xmlns:a16="http://schemas.microsoft.com/office/drawing/2014/main" xmlns="" id="{2ECE7A8B-1AB4-460A-81E8-62679BF768D8}"/>
                    </a:ext>
                  </a:extLst>
                </p:cNvPr>
                <p:cNvSpPr/>
                <p:nvPr/>
              </p:nvSpPr>
              <p:spPr>
                <a:xfrm flipV="1">
                  <a:off x="3798" y="3472"/>
                  <a:ext cx="784" cy="3"/>
                </a:xfrm>
                <a:prstGeom prst="line">
                  <a:avLst/>
                </a:prstGeom>
                <a:ln w="25400" cap="flat" cmpd="sng">
                  <a:solidFill>
                    <a:schemeClr val="tx1"/>
                  </a:solidFill>
                  <a:prstDash val="solid"/>
                  <a:headEnd type="none" w="sm" len="sm"/>
                  <a:tailEnd type="none" w="sm" len="sm"/>
                </a:ln>
              </p:spPr>
            </p:sp>
          </p:grpSp>
          <p:grpSp>
            <p:nvGrpSpPr>
              <p:cNvPr id="24" name="Group 89">
                <a:extLst>
                  <a:ext uri="{FF2B5EF4-FFF2-40B4-BE49-F238E27FC236}">
                    <a16:creationId xmlns:a16="http://schemas.microsoft.com/office/drawing/2014/main" xmlns="" id="{0D3F67E2-2D1B-4192-839A-21E6F4008136}"/>
                  </a:ext>
                </a:extLst>
              </p:cNvPr>
              <p:cNvGrpSpPr/>
              <p:nvPr/>
            </p:nvGrpSpPr>
            <p:grpSpPr>
              <a:xfrm>
                <a:off x="4892" y="2718"/>
                <a:ext cx="851" cy="1182"/>
                <a:chOff x="4892" y="2718"/>
                <a:chExt cx="851" cy="1182"/>
              </a:xfrm>
            </p:grpSpPr>
            <p:sp>
              <p:nvSpPr>
                <p:cNvPr id="31" name="Rectangle 82">
                  <a:extLst>
                    <a:ext uri="{FF2B5EF4-FFF2-40B4-BE49-F238E27FC236}">
                      <a16:creationId xmlns:a16="http://schemas.microsoft.com/office/drawing/2014/main" xmlns="" id="{B2F4E0B4-F18E-461F-B582-4ACF4F7414F3}"/>
                    </a:ext>
                  </a:extLst>
                </p:cNvPr>
                <p:cNvSpPr/>
                <p:nvPr/>
              </p:nvSpPr>
              <p:spPr>
                <a:xfrm>
                  <a:off x="4950"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83">
                  <a:extLst>
                    <a:ext uri="{FF2B5EF4-FFF2-40B4-BE49-F238E27FC236}">
                      <a16:creationId xmlns:a16="http://schemas.microsoft.com/office/drawing/2014/main" xmlns="" id="{32BD574A-C9D6-416F-BC8D-ECE77D29AA0B}"/>
                    </a:ext>
                  </a:extLst>
                </p:cNvPr>
                <p:cNvSpPr/>
                <p:nvPr/>
              </p:nvSpPr>
              <p:spPr>
                <a:xfrm>
                  <a:off x="4919"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84">
                  <a:extLst>
                    <a:ext uri="{FF2B5EF4-FFF2-40B4-BE49-F238E27FC236}">
                      <a16:creationId xmlns:a16="http://schemas.microsoft.com/office/drawing/2014/main" xmlns="" id="{5E4F2A6D-2445-46E4-A180-04DDFFE3933C}"/>
                    </a:ext>
                  </a:extLst>
                </p:cNvPr>
                <p:cNvSpPr/>
                <p:nvPr/>
              </p:nvSpPr>
              <p:spPr>
                <a:xfrm>
                  <a:off x="4892" y="275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34" name="Line 85">
                  <a:extLst>
                    <a:ext uri="{FF2B5EF4-FFF2-40B4-BE49-F238E27FC236}">
                      <a16:creationId xmlns:a16="http://schemas.microsoft.com/office/drawing/2014/main" xmlns="" id="{A33D3EEB-2DC7-4518-95A0-F9E479796B8D}"/>
                    </a:ext>
                  </a:extLst>
                </p:cNvPr>
                <p:cNvSpPr/>
                <p:nvPr/>
              </p:nvSpPr>
              <p:spPr>
                <a:xfrm flipV="1">
                  <a:off x="4917" y="2956"/>
                  <a:ext cx="784" cy="2"/>
                </a:xfrm>
                <a:prstGeom prst="line">
                  <a:avLst/>
                </a:prstGeom>
                <a:ln w="25400" cap="flat" cmpd="sng">
                  <a:solidFill>
                    <a:schemeClr val="tx1"/>
                  </a:solidFill>
                  <a:prstDash val="solid"/>
                  <a:headEnd type="none" w="sm" len="sm"/>
                  <a:tailEnd type="none" w="sm" len="sm"/>
                </a:ln>
              </p:spPr>
            </p:sp>
            <p:sp>
              <p:nvSpPr>
                <p:cNvPr id="35" name="Line 86">
                  <a:extLst>
                    <a:ext uri="{FF2B5EF4-FFF2-40B4-BE49-F238E27FC236}">
                      <a16:creationId xmlns:a16="http://schemas.microsoft.com/office/drawing/2014/main" xmlns="" id="{CDC0928F-A640-4D41-A2AB-67CC65C85A3E}"/>
                    </a:ext>
                  </a:extLst>
                </p:cNvPr>
                <p:cNvSpPr/>
                <p:nvPr/>
              </p:nvSpPr>
              <p:spPr>
                <a:xfrm flipV="1">
                  <a:off x="4929" y="3133"/>
                  <a:ext cx="784" cy="3"/>
                </a:xfrm>
                <a:prstGeom prst="line">
                  <a:avLst/>
                </a:prstGeom>
                <a:ln w="25400" cap="flat" cmpd="sng">
                  <a:solidFill>
                    <a:schemeClr val="tx1"/>
                  </a:solidFill>
                  <a:prstDash val="solid"/>
                  <a:headEnd type="none" w="sm" len="sm"/>
                  <a:tailEnd type="none" w="sm" len="sm"/>
                </a:ln>
              </p:spPr>
            </p:sp>
            <p:sp>
              <p:nvSpPr>
                <p:cNvPr id="36" name="Line 87">
                  <a:extLst>
                    <a:ext uri="{FF2B5EF4-FFF2-40B4-BE49-F238E27FC236}">
                      <a16:creationId xmlns:a16="http://schemas.microsoft.com/office/drawing/2014/main" xmlns="" id="{CF830BB8-FF4D-490A-9719-33A1D75B5045}"/>
                    </a:ext>
                  </a:extLst>
                </p:cNvPr>
                <p:cNvSpPr/>
                <p:nvPr/>
              </p:nvSpPr>
              <p:spPr>
                <a:xfrm flipV="1">
                  <a:off x="4929" y="3293"/>
                  <a:ext cx="784" cy="3"/>
                </a:xfrm>
                <a:prstGeom prst="line">
                  <a:avLst/>
                </a:prstGeom>
                <a:ln w="25400" cap="flat" cmpd="sng">
                  <a:solidFill>
                    <a:schemeClr val="tx1"/>
                  </a:solidFill>
                  <a:prstDash val="solid"/>
                  <a:headEnd type="none" w="sm" len="sm"/>
                  <a:tailEnd type="none" w="sm" len="sm"/>
                </a:ln>
              </p:spPr>
            </p:sp>
            <p:sp>
              <p:nvSpPr>
                <p:cNvPr id="37" name="Line 88">
                  <a:extLst>
                    <a:ext uri="{FF2B5EF4-FFF2-40B4-BE49-F238E27FC236}">
                      <a16:creationId xmlns:a16="http://schemas.microsoft.com/office/drawing/2014/main" xmlns="" id="{8F3B4401-8105-43A6-AF1D-7E1732A12391}"/>
                    </a:ext>
                  </a:extLst>
                </p:cNvPr>
                <p:cNvSpPr/>
                <p:nvPr/>
              </p:nvSpPr>
              <p:spPr>
                <a:xfrm flipV="1">
                  <a:off x="4914" y="3468"/>
                  <a:ext cx="784" cy="3"/>
                </a:xfrm>
                <a:prstGeom prst="line">
                  <a:avLst/>
                </a:prstGeom>
                <a:ln w="25400" cap="flat" cmpd="sng">
                  <a:solidFill>
                    <a:schemeClr val="tx1"/>
                  </a:solidFill>
                  <a:prstDash val="solid"/>
                  <a:headEnd type="none" w="sm" len="sm"/>
                  <a:tailEnd type="none" w="sm" len="sm"/>
                </a:ln>
              </p:spPr>
            </p:sp>
          </p:grpSp>
          <p:grpSp>
            <p:nvGrpSpPr>
              <p:cNvPr id="25" name="Group 95">
                <a:extLst>
                  <a:ext uri="{FF2B5EF4-FFF2-40B4-BE49-F238E27FC236}">
                    <a16:creationId xmlns:a16="http://schemas.microsoft.com/office/drawing/2014/main" xmlns="" id="{C37316FB-B4A2-4E2E-94C8-AA2A0B4E35C9}"/>
                  </a:ext>
                </a:extLst>
              </p:cNvPr>
              <p:cNvGrpSpPr/>
              <p:nvPr/>
            </p:nvGrpSpPr>
            <p:grpSpPr>
              <a:xfrm>
                <a:off x="4305" y="1766"/>
                <a:ext cx="828" cy="606"/>
                <a:chOff x="4305" y="1766"/>
                <a:chExt cx="828" cy="606"/>
              </a:xfrm>
            </p:grpSpPr>
            <p:sp>
              <p:nvSpPr>
                <p:cNvPr id="26" name="Rectangle 90">
                  <a:extLst>
                    <a:ext uri="{FF2B5EF4-FFF2-40B4-BE49-F238E27FC236}">
                      <a16:creationId xmlns:a16="http://schemas.microsoft.com/office/drawing/2014/main" xmlns="" id="{42A6AC90-FACB-47E4-ABAC-367CC3D3E240}"/>
                    </a:ext>
                  </a:extLst>
                </p:cNvPr>
                <p:cNvSpPr/>
                <p:nvPr/>
              </p:nvSpPr>
              <p:spPr>
                <a:xfrm>
                  <a:off x="4340"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91">
                  <a:extLst>
                    <a:ext uri="{FF2B5EF4-FFF2-40B4-BE49-F238E27FC236}">
                      <a16:creationId xmlns:a16="http://schemas.microsoft.com/office/drawing/2014/main" xmlns="" id="{A3B16499-5947-4259-BEBE-0E49362BD98F}"/>
                    </a:ext>
                  </a:extLst>
                </p:cNvPr>
                <p:cNvSpPr/>
                <p:nvPr/>
              </p:nvSpPr>
              <p:spPr>
                <a:xfrm>
                  <a:off x="4305"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Rectangle 92">
                  <a:extLst>
                    <a:ext uri="{FF2B5EF4-FFF2-40B4-BE49-F238E27FC236}">
                      <a16:creationId xmlns:a16="http://schemas.microsoft.com/office/drawing/2014/main" xmlns="" id="{941FA177-4B45-422D-B26E-08F720199529}"/>
                    </a:ext>
                  </a:extLst>
                </p:cNvPr>
                <p:cNvSpPr/>
                <p:nvPr/>
              </p:nvSpPr>
              <p:spPr>
                <a:xfrm>
                  <a:off x="4374" y="1798"/>
                  <a:ext cx="717" cy="57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29" name="Line 93">
                  <a:extLst>
                    <a:ext uri="{FF2B5EF4-FFF2-40B4-BE49-F238E27FC236}">
                      <a16:creationId xmlns:a16="http://schemas.microsoft.com/office/drawing/2014/main" xmlns="" id="{57A2BA74-4F36-43D5-86E9-64C23B73F656}"/>
                    </a:ext>
                  </a:extLst>
                </p:cNvPr>
                <p:cNvSpPr/>
                <p:nvPr/>
              </p:nvSpPr>
              <p:spPr>
                <a:xfrm flipV="1">
                  <a:off x="4307" y="2003"/>
                  <a:ext cx="784" cy="3"/>
                </a:xfrm>
                <a:prstGeom prst="line">
                  <a:avLst/>
                </a:prstGeom>
                <a:ln w="25400" cap="flat" cmpd="sng">
                  <a:solidFill>
                    <a:schemeClr val="tx1"/>
                  </a:solidFill>
                  <a:prstDash val="solid"/>
                  <a:headEnd type="none" w="sm" len="sm"/>
                  <a:tailEnd type="none" w="sm" len="sm"/>
                </a:ln>
              </p:spPr>
            </p:sp>
            <p:sp>
              <p:nvSpPr>
                <p:cNvPr id="30" name="Line 94">
                  <a:extLst>
                    <a:ext uri="{FF2B5EF4-FFF2-40B4-BE49-F238E27FC236}">
                      <a16:creationId xmlns:a16="http://schemas.microsoft.com/office/drawing/2014/main" xmlns="" id="{6A11D9AB-F0E5-44B8-8023-340AEA61F47C}"/>
                    </a:ext>
                  </a:extLst>
                </p:cNvPr>
                <p:cNvSpPr/>
                <p:nvPr/>
              </p:nvSpPr>
              <p:spPr>
                <a:xfrm flipV="1">
                  <a:off x="4319" y="2181"/>
                  <a:ext cx="784" cy="3"/>
                </a:xfrm>
                <a:prstGeom prst="line">
                  <a:avLst/>
                </a:prstGeom>
                <a:ln w="25400" cap="flat" cmpd="sng">
                  <a:solidFill>
                    <a:schemeClr val="tx1"/>
                  </a:solidFill>
                  <a:prstDash val="solid"/>
                  <a:headEnd type="none" w="sm" len="sm"/>
                  <a:tailEnd type="none" w="sm" len="sm"/>
                </a:ln>
              </p:spPr>
            </p:sp>
          </p:grpSp>
        </p:grpSp>
      </p:grpSp>
      <p:sp>
        <p:nvSpPr>
          <p:cNvPr id="100" name="Rectangle 98">
            <a:extLst>
              <a:ext uri="{FF2B5EF4-FFF2-40B4-BE49-F238E27FC236}">
                <a16:creationId xmlns:a16="http://schemas.microsoft.com/office/drawing/2014/main" xmlns="" id="{A36037F9-FFCE-4AD3-B3B9-79A72D16D2B0}"/>
              </a:ext>
            </a:extLst>
          </p:cNvPr>
          <p:cNvSpPr txBox="1">
            <a:spLocks/>
          </p:cNvSpPr>
          <p:nvPr/>
        </p:nvSpPr>
        <p:spPr>
          <a:xfrm>
            <a:off x="125502" y="1415491"/>
            <a:ext cx="4445369" cy="394687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SzPct val="85000"/>
              <a:buFont typeface="Arial" panose="020B0604020202020204" pitchFamily="34" charset="0"/>
              <a:buNone/>
            </a:pPr>
            <a:r>
              <a:rPr lang="zh-CN" altLang="en-US" sz="2400" dirty="0">
                <a:latin typeface="+mn-ea"/>
                <a:cs typeface="微软雅黑" panose="020B0503020204020204" pitchFamily="34" charset="-122"/>
              </a:rPr>
              <a:t>各层</a:t>
            </a:r>
            <a:r>
              <a:rPr lang="en-US" altLang="zh-CN" sz="2400" dirty="0">
                <a:latin typeface="+mn-ea"/>
                <a:cs typeface="微软雅黑" panose="020B0503020204020204" pitchFamily="34" charset="-122"/>
              </a:rPr>
              <a:t>:</a:t>
            </a:r>
          </a:p>
          <a:p>
            <a:pPr>
              <a:lnSpc>
                <a:spcPct val="80000"/>
              </a:lnSpc>
              <a:buSzPct val="85000"/>
            </a:pPr>
            <a:r>
              <a:rPr lang="zh-CN" altLang="en-US" sz="2400" dirty="0">
                <a:latin typeface="+mn-ea"/>
                <a:cs typeface="微软雅黑" panose="020B0503020204020204" pitchFamily="34" charset="-122"/>
              </a:rPr>
              <a:t>分布式</a:t>
            </a:r>
          </a:p>
          <a:p>
            <a:pPr>
              <a:lnSpc>
                <a:spcPct val="80000"/>
              </a:lnSpc>
              <a:buSzPct val="85000"/>
            </a:pPr>
            <a:r>
              <a:rPr lang="zh-CN" altLang="en-US" sz="2400" dirty="0">
                <a:latin typeface="+mn-ea"/>
                <a:cs typeface="微软雅黑" panose="020B0503020204020204" pitchFamily="34" charset="-122"/>
              </a:rPr>
              <a:t>在各节点的网络实体</a:t>
            </a:r>
            <a:r>
              <a:rPr lang="en-US" altLang="zh-CN" sz="2400" dirty="0">
                <a:latin typeface="+mn-ea"/>
                <a:cs typeface="微软雅黑" panose="020B0503020204020204" pitchFamily="34" charset="-122"/>
              </a:rPr>
              <a:t>(entities) </a:t>
            </a:r>
            <a:r>
              <a:rPr lang="zh-CN" altLang="en-US" sz="2400" dirty="0">
                <a:latin typeface="+mn-ea"/>
                <a:cs typeface="微软雅黑" panose="020B0503020204020204" pitchFamily="34" charset="-122"/>
              </a:rPr>
              <a:t>实现了各层的功能</a:t>
            </a:r>
          </a:p>
          <a:p>
            <a:pPr>
              <a:lnSpc>
                <a:spcPct val="80000"/>
              </a:lnSpc>
              <a:buSzPct val="85000"/>
              <a:buFont typeface="Arial" panose="020B0604020202020204" pitchFamily="34" charset="0"/>
              <a:buNone/>
            </a:pPr>
            <a:r>
              <a:rPr lang="zh-CN" altLang="en-US" sz="2400" dirty="0">
                <a:latin typeface="+mn-ea"/>
                <a:cs typeface="微软雅黑" panose="020B0503020204020204" pitchFamily="34" charset="-122"/>
              </a:rPr>
              <a:t>   主机实现</a:t>
            </a:r>
            <a:r>
              <a:rPr lang="en-US" altLang="zh-CN" sz="2400" dirty="0">
                <a:latin typeface="+mn-ea"/>
                <a:cs typeface="微软雅黑" panose="020B0503020204020204" pitchFamily="34" charset="-122"/>
              </a:rPr>
              <a:t>5</a:t>
            </a:r>
            <a:r>
              <a:rPr lang="zh-CN" altLang="en-US" sz="2400" dirty="0">
                <a:latin typeface="+mn-ea"/>
                <a:cs typeface="微软雅黑" panose="020B0503020204020204" pitchFamily="34" charset="-122"/>
              </a:rPr>
              <a:t>层功能，路由器和交换机实现</a:t>
            </a:r>
            <a:r>
              <a:rPr lang="en-US" altLang="zh-CN" sz="2400" dirty="0">
                <a:latin typeface="+mn-ea"/>
                <a:cs typeface="微软雅黑" panose="020B0503020204020204" pitchFamily="34" charset="-122"/>
              </a:rPr>
              <a:t>2-3</a:t>
            </a:r>
            <a:r>
              <a:rPr lang="zh-CN" altLang="en-US" sz="2400" dirty="0">
                <a:latin typeface="+mn-ea"/>
                <a:cs typeface="微软雅黑" panose="020B0503020204020204" pitchFamily="34" charset="-122"/>
              </a:rPr>
              <a:t>层功能。</a:t>
            </a:r>
          </a:p>
          <a:p>
            <a:pPr>
              <a:lnSpc>
                <a:spcPct val="80000"/>
              </a:lnSpc>
              <a:buSzPct val="85000"/>
            </a:pPr>
            <a:r>
              <a:rPr lang="zh-CN" altLang="en-US" sz="2400" dirty="0">
                <a:latin typeface="+mn-ea"/>
                <a:cs typeface="微软雅黑" panose="020B0503020204020204" pitchFamily="34" charset="-122"/>
              </a:rPr>
              <a:t>网络实体完成功能动作</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对等实体交换消息 </a:t>
            </a:r>
          </a:p>
        </p:txBody>
      </p:sp>
      <p:sp>
        <p:nvSpPr>
          <p:cNvPr id="101" name="Rectangle 99">
            <a:extLst>
              <a:ext uri="{FF2B5EF4-FFF2-40B4-BE49-F238E27FC236}">
                <a16:creationId xmlns:a16="http://schemas.microsoft.com/office/drawing/2014/main" xmlns="" id="{27C1ED82-8F3F-4AAD-A3CC-63BA5531581F}"/>
              </a:ext>
            </a:extLst>
          </p:cNvPr>
          <p:cNvSpPr>
            <a:spLocks noChangeArrowheads="1"/>
          </p:cNvSpPr>
          <p:nvPr/>
        </p:nvSpPr>
        <p:spPr bwMode="auto">
          <a:xfrm>
            <a:off x="297155" y="4239142"/>
            <a:ext cx="4425950" cy="2370522"/>
          </a:xfrm>
          <a:prstGeom prst="rect">
            <a:avLst/>
          </a:prstGeom>
          <a:noFill/>
          <a:ln w="9525">
            <a:noFill/>
            <a:miter lim="800000"/>
          </a:ln>
          <a:effectLst/>
        </p:spPr>
        <p:txBody>
          <a:bodyPr wrap="squar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strike="noStrike" kern="1200" cap="none" spc="0" normalizeH="0" baseline="0" noProof="0" dirty="0">
                <a:ln>
                  <a:noFill/>
                </a:ln>
                <a:solidFill>
                  <a:schemeClr val="tx2"/>
                </a:solidFill>
                <a:uLnTx/>
                <a:uFillTx/>
                <a:latin typeface="+mn-ea"/>
                <a:cs typeface="微软雅黑" panose="020B0503020204020204" pitchFamily="34" charset="-122"/>
              </a:rPr>
              <a:t>实体</a:t>
            </a:r>
            <a:r>
              <a:rPr kumimoji="0" lang="en-US" altLang="zh-CN" sz="2400" strike="noStrike" kern="1200" cap="none" spc="0" normalizeH="0" baseline="0" noProof="0" dirty="0">
                <a:ln>
                  <a:noFill/>
                </a:ln>
                <a:solidFill>
                  <a:schemeClr val="tx2"/>
                </a:solidFill>
                <a:effectLst>
                  <a:outerShdw blurRad="38100" dist="38100" dir="2700000" algn="tl">
                    <a:srgbClr val="000000"/>
                  </a:outerShdw>
                </a:effectLst>
                <a:uLnTx/>
                <a:uFillTx/>
                <a:latin typeface="+mn-ea"/>
                <a:cs typeface="微软雅黑" panose="020B0503020204020204" pitchFamily="34" charset="-122"/>
              </a:rPr>
              <a:t>:</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 </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定义自身功能的硬</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软件的集合</a:t>
            </a:r>
            <a:endParaRPr kumimoji="0" lang="zh-CN" altLang="en-US" sz="2400" strike="noStrike" kern="1200" cap="none" spc="0" normalizeH="0" baseline="0" noProof="0" dirty="0">
              <a:ln>
                <a:noFill/>
              </a:ln>
              <a:solidFill>
                <a:schemeClr val="tx2"/>
              </a:solidFill>
              <a:effectLst>
                <a:outerShdw blurRad="38100" dist="38100" dir="2700000" algn="tl">
                  <a:srgbClr val="000000"/>
                </a:outerShdw>
              </a:effectLst>
              <a:uLnTx/>
              <a:uFillTx/>
              <a:latin typeface="+mn-ea"/>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strike="noStrike" kern="1200" cap="none" spc="0" normalizeH="0" baseline="0" noProof="0" dirty="0">
                <a:ln>
                  <a:noFill/>
                </a:ln>
                <a:solidFill>
                  <a:schemeClr val="tx2"/>
                </a:solidFill>
                <a:uLnTx/>
                <a:uFillTx/>
                <a:latin typeface="+mn-ea"/>
                <a:cs typeface="微软雅黑" panose="020B0503020204020204" pitchFamily="34" charset="-122"/>
              </a:rPr>
              <a:t>对等实体</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 </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两台计算机上同一层所属的程序、进程或实体称为该层的对等程序、对等进程或对等实体。</a:t>
            </a:r>
          </a:p>
        </p:txBody>
      </p:sp>
      <p:sp>
        <p:nvSpPr>
          <p:cNvPr id="102" name="Title 1">
            <a:extLst>
              <a:ext uri="{FF2B5EF4-FFF2-40B4-BE49-F238E27FC236}">
                <a16:creationId xmlns:a16="http://schemas.microsoft.com/office/drawing/2014/main" xmlns="" id="{C8FA2B43-84EE-4698-B62F-27F264F83CE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3090355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E188FC4A-9EE8-4290-8DE1-E68F6C2FEC41}"/>
              </a:ext>
            </a:extLst>
          </p:cNvPr>
          <p:cNvSpPr txBox="1">
            <a:spLocks/>
          </p:cNvSpPr>
          <p:nvPr/>
        </p:nvSpPr>
        <p:spPr>
          <a:xfrm>
            <a:off x="900113" y="768915"/>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sp>
        <p:nvSpPr>
          <p:cNvPr id="5" name="Freeform 3">
            <a:extLst>
              <a:ext uri="{FF2B5EF4-FFF2-40B4-BE49-F238E27FC236}">
                <a16:creationId xmlns:a16="http://schemas.microsoft.com/office/drawing/2014/main" xmlns="" id="{DD208271-7576-4FA2-814A-719253FB7CDF}"/>
              </a:ext>
            </a:extLst>
          </p:cNvPr>
          <p:cNvSpPr/>
          <p:nvPr/>
        </p:nvSpPr>
        <p:spPr>
          <a:xfrm>
            <a:off x="5148263" y="1946742"/>
            <a:ext cx="5635625" cy="4289425"/>
          </a:xfrm>
          <a:custGeom>
            <a:avLst/>
            <a:gdLst>
              <a:gd name="txL" fmla="*/ 0 w 3550"/>
              <a:gd name="txT" fmla="*/ 0 h 2702"/>
              <a:gd name="txR" fmla="*/ 3550 w 3550"/>
              <a:gd name="txB" fmla="*/ 2702 h 2702"/>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550" h="2702">
                <a:moveTo>
                  <a:pt x="1463" y="64"/>
                </a:moveTo>
                <a:lnTo>
                  <a:pt x="1399" y="49"/>
                </a:lnTo>
                <a:lnTo>
                  <a:pt x="1325" y="34"/>
                </a:lnTo>
                <a:lnTo>
                  <a:pt x="1157" y="13"/>
                </a:lnTo>
                <a:lnTo>
                  <a:pt x="970" y="1"/>
                </a:lnTo>
                <a:lnTo>
                  <a:pt x="777" y="0"/>
                </a:lnTo>
                <a:lnTo>
                  <a:pt x="587" y="9"/>
                </a:lnTo>
                <a:lnTo>
                  <a:pt x="412" y="28"/>
                </a:lnTo>
                <a:lnTo>
                  <a:pt x="334" y="43"/>
                </a:lnTo>
                <a:lnTo>
                  <a:pt x="265" y="61"/>
                </a:lnTo>
                <a:lnTo>
                  <a:pt x="205" y="82"/>
                </a:lnTo>
                <a:lnTo>
                  <a:pt x="156" y="108"/>
                </a:lnTo>
                <a:lnTo>
                  <a:pt x="117" y="138"/>
                </a:lnTo>
                <a:lnTo>
                  <a:pt x="88" y="172"/>
                </a:lnTo>
                <a:lnTo>
                  <a:pt x="52" y="256"/>
                </a:lnTo>
                <a:lnTo>
                  <a:pt x="40" y="356"/>
                </a:lnTo>
                <a:lnTo>
                  <a:pt x="46" y="466"/>
                </a:lnTo>
                <a:lnTo>
                  <a:pt x="60" y="581"/>
                </a:lnTo>
                <a:lnTo>
                  <a:pt x="78" y="696"/>
                </a:lnTo>
                <a:lnTo>
                  <a:pt x="90" y="809"/>
                </a:lnTo>
                <a:lnTo>
                  <a:pt x="88" y="912"/>
                </a:lnTo>
                <a:lnTo>
                  <a:pt x="61" y="1113"/>
                </a:lnTo>
                <a:lnTo>
                  <a:pt x="28" y="1315"/>
                </a:lnTo>
                <a:lnTo>
                  <a:pt x="4" y="1502"/>
                </a:lnTo>
                <a:lnTo>
                  <a:pt x="0" y="1586"/>
                </a:lnTo>
                <a:lnTo>
                  <a:pt x="4" y="1661"/>
                </a:lnTo>
                <a:lnTo>
                  <a:pt x="18" y="1785"/>
                </a:lnTo>
                <a:lnTo>
                  <a:pt x="27" y="1837"/>
                </a:lnTo>
                <a:lnTo>
                  <a:pt x="43" y="1884"/>
                </a:lnTo>
                <a:lnTo>
                  <a:pt x="67" y="1924"/>
                </a:lnTo>
                <a:lnTo>
                  <a:pt x="106" y="1959"/>
                </a:lnTo>
                <a:lnTo>
                  <a:pt x="163" y="1989"/>
                </a:lnTo>
                <a:lnTo>
                  <a:pt x="239" y="2014"/>
                </a:lnTo>
                <a:lnTo>
                  <a:pt x="289" y="2023"/>
                </a:lnTo>
                <a:lnTo>
                  <a:pt x="349" y="2028"/>
                </a:lnTo>
                <a:lnTo>
                  <a:pt x="491" y="2028"/>
                </a:lnTo>
                <a:lnTo>
                  <a:pt x="656" y="2019"/>
                </a:lnTo>
                <a:lnTo>
                  <a:pt x="833" y="2007"/>
                </a:lnTo>
                <a:lnTo>
                  <a:pt x="1008" y="1996"/>
                </a:lnTo>
                <a:lnTo>
                  <a:pt x="1174" y="1992"/>
                </a:lnTo>
                <a:lnTo>
                  <a:pt x="1318" y="2001"/>
                </a:lnTo>
                <a:lnTo>
                  <a:pt x="1379" y="2011"/>
                </a:lnTo>
                <a:lnTo>
                  <a:pt x="1430" y="2028"/>
                </a:lnTo>
                <a:lnTo>
                  <a:pt x="1470" y="2050"/>
                </a:lnTo>
                <a:lnTo>
                  <a:pt x="1499" y="2078"/>
                </a:lnTo>
                <a:lnTo>
                  <a:pt x="1520" y="2113"/>
                </a:lnTo>
                <a:lnTo>
                  <a:pt x="1533" y="2150"/>
                </a:lnTo>
                <a:lnTo>
                  <a:pt x="1542" y="2237"/>
                </a:lnTo>
                <a:lnTo>
                  <a:pt x="1544" y="2330"/>
                </a:lnTo>
                <a:lnTo>
                  <a:pt x="1547" y="2421"/>
                </a:lnTo>
                <a:lnTo>
                  <a:pt x="1568" y="2507"/>
                </a:lnTo>
                <a:lnTo>
                  <a:pt x="1589" y="2543"/>
                </a:lnTo>
                <a:lnTo>
                  <a:pt x="1620" y="2576"/>
                </a:lnTo>
                <a:lnTo>
                  <a:pt x="1661" y="2603"/>
                </a:lnTo>
                <a:lnTo>
                  <a:pt x="1715" y="2622"/>
                </a:lnTo>
                <a:lnTo>
                  <a:pt x="1783" y="2639"/>
                </a:lnTo>
                <a:lnTo>
                  <a:pt x="1867" y="2654"/>
                </a:lnTo>
                <a:lnTo>
                  <a:pt x="1963" y="2667"/>
                </a:lnTo>
                <a:lnTo>
                  <a:pt x="2070" y="2679"/>
                </a:lnTo>
                <a:lnTo>
                  <a:pt x="2305" y="2696"/>
                </a:lnTo>
                <a:lnTo>
                  <a:pt x="2555" y="2701"/>
                </a:lnTo>
                <a:lnTo>
                  <a:pt x="2805" y="2693"/>
                </a:lnTo>
                <a:lnTo>
                  <a:pt x="3035" y="2667"/>
                </a:lnTo>
                <a:lnTo>
                  <a:pt x="3139" y="2646"/>
                </a:lnTo>
                <a:lnTo>
                  <a:pt x="3232" y="2621"/>
                </a:lnTo>
                <a:lnTo>
                  <a:pt x="3310" y="2588"/>
                </a:lnTo>
                <a:lnTo>
                  <a:pt x="3374" y="2550"/>
                </a:lnTo>
                <a:lnTo>
                  <a:pt x="3425" y="2504"/>
                </a:lnTo>
                <a:lnTo>
                  <a:pt x="3465" y="2447"/>
                </a:lnTo>
                <a:lnTo>
                  <a:pt x="3497" y="2380"/>
                </a:lnTo>
                <a:lnTo>
                  <a:pt x="3519" y="2306"/>
                </a:lnTo>
                <a:lnTo>
                  <a:pt x="3545" y="2138"/>
                </a:lnTo>
                <a:lnTo>
                  <a:pt x="3549" y="1959"/>
                </a:lnTo>
                <a:lnTo>
                  <a:pt x="3539" y="1773"/>
                </a:lnTo>
                <a:lnTo>
                  <a:pt x="3521" y="1596"/>
                </a:lnTo>
                <a:lnTo>
                  <a:pt x="3503" y="1438"/>
                </a:lnTo>
                <a:lnTo>
                  <a:pt x="3497" y="1367"/>
                </a:lnTo>
                <a:lnTo>
                  <a:pt x="3492" y="1307"/>
                </a:lnTo>
                <a:lnTo>
                  <a:pt x="3489" y="1204"/>
                </a:lnTo>
                <a:lnTo>
                  <a:pt x="3488" y="1114"/>
                </a:lnTo>
                <a:lnTo>
                  <a:pt x="3485" y="1036"/>
                </a:lnTo>
                <a:lnTo>
                  <a:pt x="3476" y="970"/>
                </a:lnTo>
                <a:lnTo>
                  <a:pt x="3456" y="912"/>
                </a:lnTo>
                <a:lnTo>
                  <a:pt x="3422" y="859"/>
                </a:lnTo>
                <a:lnTo>
                  <a:pt x="3368" y="815"/>
                </a:lnTo>
                <a:lnTo>
                  <a:pt x="3290" y="771"/>
                </a:lnTo>
                <a:lnTo>
                  <a:pt x="3241" y="753"/>
                </a:lnTo>
                <a:lnTo>
                  <a:pt x="3181" y="738"/>
                </a:lnTo>
                <a:lnTo>
                  <a:pt x="3038" y="722"/>
                </a:lnTo>
                <a:lnTo>
                  <a:pt x="2872" y="713"/>
                </a:lnTo>
                <a:lnTo>
                  <a:pt x="2694" y="710"/>
                </a:lnTo>
                <a:lnTo>
                  <a:pt x="2513" y="707"/>
                </a:lnTo>
                <a:lnTo>
                  <a:pt x="2338" y="698"/>
                </a:lnTo>
                <a:lnTo>
                  <a:pt x="2180" y="678"/>
                </a:lnTo>
                <a:lnTo>
                  <a:pt x="2111" y="663"/>
                </a:lnTo>
                <a:lnTo>
                  <a:pt x="2050" y="644"/>
                </a:lnTo>
                <a:lnTo>
                  <a:pt x="1951" y="588"/>
                </a:lnTo>
                <a:lnTo>
                  <a:pt x="1876" y="516"/>
                </a:lnTo>
                <a:lnTo>
                  <a:pt x="1815" y="433"/>
                </a:lnTo>
                <a:lnTo>
                  <a:pt x="1763" y="343"/>
                </a:lnTo>
                <a:lnTo>
                  <a:pt x="1709" y="256"/>
                </a:lnTo>
                <a:lnTo>
                  <a:pt x="1646" y="177"/>
                </a:lnTo>
                <a:lnTo>
                  <a:pt x="1566" y="111"/>
                </a:lnTo>
                <a:lnTo>
                  <a:pt x="1463" y="64"/>
                </a:lnTo>
              </a:path>
            </a:pathLst>
          </a:custGeom>
          <a:solidFill>
            <a:srgbClr val="00FFFF">
              <a:alpha val="100000"/>
            </a:srgbClr>
          </a:solidFill>
          <a:ln w="9525">
            <a:noFill/>
          </a:ln>
        </p:spPr>
        <p:txBody>
          <a:bodyPr/>
          <a:lstStyle/>
          <a:p>
            <a:endParaRPr lang="zh-CN" altLang="en-US">
              <a:latin typeface="+mn-ea"/>
            </a:endParaRPr>
          </a:p>
        </p:txBody>
      </p:sp>
      <p:graphicFrame>
        <p:nvGraphicFramePr>
          <p:cNvPr id="6" name="Object 4">
            <a:extLst>
              <a:ext uri="{FF2B5EF4-FFF2-40B4-BE49-F238E27FC236}">
                <a16:creationId xmlns:a16="http://schemas.microsoft.com/office/drawing/2014/main" xmlns="" id="{7D6705B5-AC72-4B42-862E-7DBE3E1E9183}"/>
              </a:ext>
            </a:extLst>
          </p:cNvPr>
          <p:cNvGraphicFramePr/>
          <p:nvPr>
            <p:extLst>
              <p:ext uri="{D42A27DB-BD31-4B8C-83A1-F6EECF244321}">
                <p14:modId xmlns:p14="http://schemas.microsoft.com/office/powerpoint/2010/main" val="3927878837"/>
              </p:ext>
            </p:extLst>
          </p:nvPr>
        </p:nvGraphicFramePr>
        <p:xfrm>
          <a:off x="5575300" y="2171699"/>
          <a:ext cx="1336675" cy="904875"/>
        </p:xfrm>
        <a:graphic>
          <a:graphicData uri="http://schemas.openxmlformats.org/presentationml/2006/ole">
            <mc:AlternateContent xmlns:mc="http://schemas.openxmlformats.org/markup-compatibility/2006">
              <mc:Choice xmlns:v="urn:schemas-microsoft-com:vml" Requires="v">
                <p:oleObj spid="_x0000_s34064" r:id="rId4" imgW="1336040" imgH="904875" progId="MS_ClipArt_Gallery.2">
                  <p:embed/>
                </p:oleObj>
              </mc:Choice>
              <mc:Fallback>
                <p:oleObj r:id="rId4" imgW="1336040" imgH="904875" progId="MS_ClipArt_Gallery.2">
                  <p:embed/>
                  <p:pic>
                    <p:nvPicPr>
                      <p:cNvPr id="162820" name="Object 4"/>
                      <p:cNvPicPr/>
                      <p:nvPr/>
                    </p:nvPicPr>
                    <p:blipFill>
                      <a:blip r:embed="rId5"/>
                      <a:stretch>
                        <a:fillRect/>
                      </a:stretch>
                    </p:blipFill>
                    <p:spPr>
                      <a:xfrm>
                        <a:off x="5575300" y="2171699"/>
                        <a:ext cx="1336675" cy="904875"/>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xmlns="" id="{7A76543B-805B-4B00-B346-719E4EC060A3}"/>
              </a:ext>
            </a:extLst>
          </p:cNvPr>
          <p:cNvSpPr/>
          <p:nvPr/>
        </p:nvSpPr>
        <p:spPr>
          <a:xfrm flipV="1">
            <a:off x="6865938" y="2846387"/>
            <a:ext cx="363537" cy="7937"/>
          </a:xfrm>
          <a:prstGeom prst="line">
            <a:avLst/>
          </a:prstGeom>
          <a:ln w="12700" cap="flat" cmpd="sng">
            <a:solidFill>
              <a:schemeClr val="tx1"/>
            </a:solidFill>
            <a:prstDash val="solid"/>
            <a:headEnd type="none" w="sm" len="sm"/>
            <a:tailEnd type="none" w="sm" len="sm"/>
          </a:ln>
        </p:spPr>
      </p:sp>
      <p:graphicFrame>
        <p:nvGraphicFramePr>
          <p:cNvPr id="8" name="Object 6">
            <a:extLst>
              <a:ext uri="{FF2B5EF4-FFF2-40B4-BE49-F238E27FC236}">
                <a16:creationId xmlns:a16="http://schemas.microsoft.com/office/drawing/2014/main" xmlns="" id="{934906AF-3559-446F-BC21-2A89A0160465}"/>
              </a:ext>
            </a:extLst>
          </p:cNvPr>
          <p:cNvGraphicFramePr/>
          <p:nvPr>
            <p:extLst>
              <p:ext uri="{D42A27DB-BD31-4B8C-83A1-F6EECF244321}">
                <p14:modId xmlns:p14="http://schemas.microsoft.com/office/powerpoint/2010/main" val="2347747824"/>
              </p:ext>
            </p:extLst>
          </p:nvPr>
        </p:nvGraphicFramePr>
        <p:xfrm>
          <a:off x="5575300" y="3838574"/>
          <a:ext cx="1336675" cy="906463"/>
        </p:xfrm>
        <a:graphic>
          <a:graphicData uri="http://schemas.openxmlformats.org/presentationml/2006/ole">
            <mc:AlternateContent xmlns:mc="http://schemas.openxmlformats.org/markup-compatibility/2006">
              <mc:Choice xmlns:v="urn:schemas-microsoft-com:vml" Requires="v">
                <p:oleObj spid="_x0000_s34065" r:id="rId6" imgW="1336040" imgH="906780" progId="MS_ClipArt_Gallery.2">
                  <p:embed/>
                </p:oleObj>
              </mc:Choice>
              <mc:Fallback>
                <p:oleObj r:id="rId6" imgW="1336040" imgH="906780" progId="MS_ClipArt_Gallery.2">
                  <p:embed/>
                  <p:pic>
                    <p:nvPicPr>
                      <p:cNvPr id="162822" name="Object 6"/>
                      <p:cNvPicPr/>
                      <p:nvPr/>
                    </p:nvPicPr>
                    <p:blipFill>
                      <a:blip r:embed="rId7"/>
                      <a:stretch>
                        <a:fillRect/>
                      </a:stretch>
                    </p:blipFill>
                    <p:spPr>
                      <a:xfrm>
                        <a:off x="5575300" y="3838574"/>
                        <a:ext cx="1336675" cy="906463"/>
                      </a:xfrm>
                      <a:prstGeom prst="rect">
                        <a:avLst/>
                      </a:prstGeom>
                      <a:noFill/>
                      <a:ln w="38100">
                        <a:noFill/>
                        <a:miter/>
                      </a:ln>
                    </p:spPr>
                  </p:pic>
                </p:oleObj>
              </mc:Fallback>
            </mc:AlternateContent>
          </a:graphicData>
        </a:graphic>
      </p:graphicFrame>
      <p:sp>
        <p:nvSpPr>
          <p:cNvPr id="9" name="Line 7">
            <a:extLst>
              <a:ext uri="{FF2B5EF4-FFF2-40B4-BE49-F238E27FC236}">
                <a16:creationId xmlns:a16="http://schemas.microsoft.com/office/drawing/2014/main" xmlns="" id="{D07523E2-E046-4C29-ABBC-C38235923E88}"/>
              </a:ext>
            </a:extLst>
          </p:cNvPr>
          <p:cNvSpPr/>
          <p:nvPr/>
        </p:nvSpPr>
        <p:spPr>
          <a:xfrm flipV="1">
            <a:off x="6865938" y="4516437"/>
            <a:ext cx="363537" cy="6350"/>
          </a:xfrm>
          <a:prstGeom prst="line">
            <a:avLst/>
          </a:prstGeom>
          <a:ln w="12700" cap="flat" cmpd="sng">
            <a:solidFill>
              <a:schemeClr val="tx1"/>
            </a:solidFill>
            <a:prstDash val="solid"/>
            <a:headEnd type="none" w="sm" len="sm"/>
            <a:tailEnd type="none" w="sm" len="sm"/>
          </a:ln>
        </p:spPr>
      </p:sp>
      <p:grpSp>
        <p:nvGrpSpPr>
          <p:cNvPr id="10" name="Group 11">
            <a:extLst>
              <a:ext uri="{FF2B5EF4-FFF2-40B4-BE49-F238E27FC236}">
                <a16:creationId xmlns:a16="http://schemas.microsoft.com/office/drawing/2014/main" xmlns="" id="{D4EA0892-9799-4EB7-B383-0B70A9E41B69}"/>
              </a:ext>
            </a:extLst>
          </p:cNvPr>
          <p:cNvGrpSpPr/>
          <p:nvPr/>
        </p:nvGrpSpPr>
        <p:grpSpPr>
          <a:xfrm>
            <a:off x="7275513" y="3214687"/>
            <a:ext cx="165100" cy="600075"/>
            <a:chOff x="3189" y="1887"/>
            <a:chExt cx="104" cy="378"/>
          </a:xfrm>
        </p:grpSpPr>
        <p:sp>
          <p:nvSpPr>
            <p:cNvPr id="11" name="Oval 8">
              <a:extLst>
                <a:ext uri="{FF2B5EF4-FFF2-40B4-BE49-F238E27FC236}">
                  <a16:creationId xmlns:a16="http://schemas.microsoft.com/office/drawing/2014/main" xmlns="" id="{0A2D8C21-7E1B-41B6-B8BA-DB2A0EE447F7}"/>
                </a:ext>
              </a:extLst>
            </p:cNvPr>
            <p:cNvSpPr/>
            <p:nvPr/>
          </p:nvSpPr>
          <p:spPr>
            <a:xfrm>
              <a:off x="3189"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9">
              <a:extLst>
                <a:ext uri="{FF2B5EF4-FFF2-40B4-BE49-F238E27FC236}">
                  <a16:creationId xmlns:a16="http://schemas.microsoft.com/office/drawing/2014/main" xmlns="" id="{DF80386D-04BF-4ADD-8488-23CC7DADE0E5}"/>
                </a:ext>
              </a:extLst>
            </p:cNvPr>
            <p:cNvSpPr/>
            <p:nvPr/>
          </p:nvSpPr>
          <p:spPr>
            <a:xfrm>
              <a:off x="3193"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0">
              <a:extLst>
                <a:ext uri="{FF2B5EF4-FFF2-40B4-BE49-F238E27FC236}">
                  <a16:creationId xmlns:a16="http://schemas.microsoft.com/office/drawing/2014/main" xmlns="" id="{E1CAFB0E-50E1-478A-B0A8-5C994D89E67B}"/>
                </a:ext>
              </a:extLst>
            </p:cNvPr>
            <p:cNvSpPr/>
            <p:nvPr/>
          </p:nvSpPr>
          <p:spPr>
            <a:xfrm>
              <a:off x="3197"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4" name="Group 20">
            <a:extLst>
              <a:ext uri="{FF2B5EF4-FFF2-40B4-BE49-F238E27FC236}">
                <a16:creationId xmlns:a16="http://schemas.microsoft.com/office/drawing/2014/main" xmlns="" id="{E659EEE2-FA44-4161-BF95-14748CFE5219}"/>
              </a:ext>
            </a:extLst>
          </p:cNvPr>
          <p:cNvGrpSpPr/>
          <p:nvPr/>
        </p:nvGrpSpPr>
        <p:grpSpPr>
          <a:xfrm>
            <a:off x="8269288" y="4654549"/>
            <a:ext cx="666750" cy="1104900"/>
            <a:chOff x="3815" y="2794"/>
            <a:chExt cx="420" cy="696"/>
          </a:xfrm>
        </p:grpSpPr>
        <p:sp>
          <p:nvSpPr>
            <p:cNvPr id="15" name="AutoShape 12">
              <a:extLst>
                <a:ext uri="{FF2B5EF4-FFF2-40B4-BE49-F238E27FC236}">
                  <a16:creationId xmlns:a16="http://schemas.microsoft.com/office/drawing/2014/main" xmlns="" id="{0DD859D4-ECFA-4DD1-AB0C-603FB9BD3EB0}"/>
                </a:ext>
              </a:extLst>
            </p:cNvPr>
            <p:cNvSpPr/>
            <p:nvPr/>
          </p:nvSpPr>
          <p:spPr>
            <a:xfrm>
              <a:off x="3815"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 name="Rectangle 13">
              <a:extLst>
                <a:ext uri="{FF2B5EF4-FFF2-40B4-BE49-F238E27FC236}">
                  <a16:creationId xmlns:a16="http://schemas.microsoft.com/office/drawing/2014/main" xmlns="" id="{B638D291-9D63-4F5C-B6F9-AFDE662A3C10}"/>
                </a:ext>
              </a:extLst>
            </p:cNvPr>
            <p:cNvSpPr/>
            <p:nvPr/>
          </p:nvSpPr>
          <p:spPr>
            <a:xfrm>
              <a:off x="4028"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xmlns="" id="{8C613F02-503F-4329-92FD-084042FC57B3}"/>
                </a:ext>
              </a:extLst>
            </p:cNvPr>
            <p:cNvSpPr/>
            <p:nvPr/>
          </p:nvSpPr>
          <p:spPr>
            <a:xfrm>
              <a:off x="3819"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AutoShape 15">
              <a:extLst>
                <a:ext uri="{FF2B5EF4-FFF2-40B4-BE49-F238E27FC236}">
                  <a16:creationId xmlns:a16="http://schemas.microsoft.com/office/drawing/2014/main" xmlns="" id="{B9C6D7B4-7B51-429A-9583-C12AEC68AC9A}"/>
                </a:ext>
              </a:extLst>
            </p:cNvPr>
            <p:cNvSpPr/>
            <p:nvPr/>
          </p:nvSpPr>
          <p:spPr>
            <a:xfrm>
              <a:off x="3816"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Line 16">
              <a:extLst>
                <a:ext uri="{FF2B5EF4-FFF2-40B4-BE49-F238E27FC236}">
                  <a16:creationId xmlns:a16="http://schemas.microsoft.com/office/drawing/2014/main" xmlns="" id="{DBF3313A-D916-48D7-8354-267B069A0719}"/>
                </a:ext>
              </a:extLst>
            </p:cNvPr>
            <p:cNvSpPr/>
            <p:nvPr/>
          </p:nvSpPr>
          <p:spPr>
            <a:xfrm>
              <a:off x="4235" y="2804"/>
              <a:ext cx="0" cy="525"/>
            </a:xfrm>
            <a:prstGeom prst="line">
              <a:avLst/>
            </a:prstGeom>
            <a:ln w="12700" cap="flat" cmpd="sng">
              <a:solidFill>
                <a:schemeClr val="tx1"/>
              </a:solidFill>
              <a:prstDash val="solid"/>
              <a:headEnd type="none" w="sm" len="sm"/>
              <a:tailEnd type="none" w="sm" len="sm"/>
            </a:ln>
          </p:spPr>
        </p:sp>
        <p:sp>
          <p:nvSpPr>
            <p:cNvPr id="20" name="Line 17">
              <a:extLst>
                <a:ext uri="{FF2B5EF4-FFF2-40B4-BE49-F238E27FC236}">
                  <a16:creationId xmlns:a16="http://schemas.microsoft.com/office/drawing/2014/main" xmlns="" id="{12ABEC18-3C69-4E90-8911-FFF556313C88}"/>
                </a:ext>
              </a:extLst>
            </p:cNvPr>
            <p:cNvSpPr/>
            <p:nvPr/>
          </p:nvSpPr>
          <p:spPr>
            <a:xfrm flipH="1">
              <a:off x="4084" y="3329"/>
              <a:ext cx="151" cy="156"/>
            </a:xfrm>
            <a:prstGeom prst="line">
              <a:avLst/>
            </a:prstGeom>
            <a:ln w="12700" cap="flat" cmpd="sng">
              <a:solidFill>
                <a:schemeClr val="tx1"/>
              </a:solidFill>
              <a:prstDash val="solid"/>
              <a:headEnd type="none" w="sm" len="sm"/>
              <a:tailEnd type="none" w="sm" len="sm"/>
            </a:ln>
          </p:spPr>
        </p:sp>
        <p:sp>
          <p:nvSpPr>
            <p:cNvPr id="21" name="Rectangle 18">
              <a:extLst>
                <a:ext uri="{FF2B5EF4-FFF2-40B4-BE49-F238E27FC236}">
                  <a16:creationId xmlns:a16="http://schemas.microsoft.com/office/drawing/2014/main" xmlns="" id="{AC931124-A7C2-4760-984A-1A39DF701E80}"/>
                </a:ext>
              </a:extLst>
            </p:cNvPr>
            <p:cNvSpPr/>
            <p:nvPr/>
          </p:nvSpPr>
          <p:spPr>
            <a:xfrm>
              <a:off x="3852"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Rectangle 19">
              <a:extLst>
                <a:ext uri="{FF2B5EF4-FFF2-40B4-BE49-F238E27FC236}">
                  <a16:creationId xmlns:a16="http://schemas.microsoft.com/office/drawing/2014/main" xmlns="" id="{AC50F014-EBEA-44D2-8171-3DE08D08E491}"/>
                </a:ext>
              </a:extLst>
            </p:cNvPr>
            <p:cNvSpPr/>
            <p:nvPr/>
          </p:nvSpPr>
          <p:spPr>
            <a:xfrm>
              <a:off x="3877"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3" name="Group 24">
            <a:extLst>
              <a:ext uri="{FF2B5EF4-FFF2-40B4-BE49-F238E27FC236}">
                <a16:creationId xmlns:a16="http://schemas.microsoft.com/office/drawing/2014/main" xmlns="" id="{7FD36DEE-C0AD-469A-8A91-5CB0D508ED39}"/>
              </a:ext>
            </a:extLst>
          </p:cNvPr>
          <p:cNvGrpSpPr/>
          <p:nvPr/>
        </p:nvGrpSpPr>
        <p:grpSpPr>
          <a:xfrm>
            <a:off x="9021763" y="5084762"/>
            <a:ext cx="742950" cy="227012"/>
            <a:chOff x="4289" y="3065"/>
            <a:chExt cx="468" cy="143"/>
          </a:xfrm>
        </p:grpSpPr>
        <p:sp>
          <p:nvSpPr>
            <p:cNvPr id="24" name="Oval 21">
              <a:extLst>
                <a:ext uri="{FF2B5EF4-FFF2-40B4-BE49-F238E27FC236}">
                  <a16:creationId xmlns:a16="http://schemas.microsoft.com/office/drawing/2014/main" xmlns="" id="{72F79124-92B8-44BE-B263-D68AB93E1E46}"/>
                </a:ext>
              </a:extLst>
            </p:cNvPr>
            <p:cNvSpPr/>
            <p:nvPr/>
          </p:nvSpPr>
          <p:spPr>
            <a:xfrm>
              <a:off x="4289"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22">
              <a:extLst>
                <a:ext uri="{FF2B5EF4-FFF2-40B4-BE49-F238E27FC236}">
                  <a16:creationId xmlns:a16="http://schemas.microsoft.com/office/drawing/2014/main" xmlns="" id="{28D5C8EA-BA85-4A07-96E9-F509FE93E5E1}"/>
                </a:ext>
              </a:extLst>
            </p:cNvPr>
            <p:cNvSpPr/>
            <p:nvPr/>
          </p:nvSpPr>
          <p:spPr>
            <a:xfrm>
              <a:off x="4456"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Oval 23">
              <a:extLst>
                <a:ext uri="{FF2B5EF4-FFF2-40B4-BE49-F238E27FC236}">
                  <a16:creationId xmlns:a16="http://schemas.microsoft.com/office/drawing/2014/main" xmlns="" id="{CAB23086-D8F2-4B6F-AFB2-9C1D085ABD3F}"/>
                </a:ext>
              </a:extLst>
            </p:cNvPr>
            <p:cNvSpPr/>
            <p:nvPr/>
          </p:nvSpPr>
          <p:spPr>
            <a:xfrm>
              <a:off x="4625"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Line 25">
            <a:extLst>
              <a:ext uri="{FF2B5EF4-FFF2-40B4-BE49-F238E27FC236}">
                <a16:creationId xmlns:a16="http://schemas.microsoft.com/office/drawing/2014/main" xmlns="" id="{3DAEA8D4-1664-434B-9C95-795E3BB420D7}"/>
              </a:ext>
            </a:extLst>
          </p:cNvPr>
          <p:cNvSpPr/>
          <p:nvPr/>
        </p:nvSpPr>
        <p:spPr>
          <a:xfrm>
            <a:off x="8702675" y="4394199"/>
            <a:ext cx="1577975" cy="317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xmlns="" id="{7795E4AA-2D17-4E56-B5D6-05665093C939}"/>
              </a:ext>
            </a:extLst>
          </p:cNvPr>
          <p:cNvSpPr/>
          <p:nvPr/>
        </p:nvSpPr>
        <p:spPr>
          <a:xfrm>
            <a:off x="8713788" y="4384674"/>
            <a:ext cx="4762" cy="268288"/>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xmlns="" id="{6349E505-CF3D-45F4-9A92-1ADF20A52881}"/>
              </a:ext>
            </a:extLst>
          </p:cNvPr>
          <p:cNvSpPr/>
          <p:nvPr/>
        </p:nvSpPr>
        <p:spPr>
          <a:xfrm>
            <a:off x="10291763" y="4379912"/>
            <a:ext cx="3175" cy="23177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xmlns="" id="{09ACBB4B-F38A-4758-BD22-F5C052AC1367}"/>
              </a:ext>
            </a:extLst>
          </p:cNvPr>
          <p:cNvSpPr/>
          <p:nvPr/>
        </p:nvSpPr>
        <p:spPr>
          <a:xfrm>
            <a:off x="7748588" y="2881312"/>
            <a:ext cx="919162" cy="74295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xmlns="" id="{B2D247E4-1F6A-4E73-B8E0-45ACCFC1BDEB}"/>
              </a:ext>
            </a:extLst>
          </p:cNvPr>
          <p:cNvSpPr/>
          <p:nvPr/>
        </p:nvSpPr>
        <p:spPr>
          <a:xfrm flipV="1">
            <a:off x="7788275" y="3682999"/>
            <a:ext cx="879475" cy="9239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xmlns="" id="{8BB34FB3-2B76-44AF-8FCF-1383DB610E85}"/>
              </a:ext>
            </a:extLst>
          </p:cNvPr>
          <p:cNvSpPr/>
          <p:nvPr/>
        </p:nvSpPr>
        <p:spPr>
          <a:xfrm flipV="1">
            <a:off x="9464675" y="3922712"/>
            <a:ext cx="4763" cy="457200"/>
          </a:xfrm>
          <a:prstGeom prst="line">
            <a:avLst/>
          </a:prstGeom>
          <a:ln w="12700" cap="flat" cmpd="sng">
            <a:solidFill>
              <a:schemeClr val="tx1"/>
            </a:solidFill>
            <a:prstDash val="solid"/>
            <a:headEnd type="none" w="sm" len="sm"/>
            <a:tailEnd type="none" w="sm" len="sm"/>
          </a:ln>
        </p:spPr>
      </p:sp>
      <p:grpSp>
        <p:nvGrpSpPr>
          <p:cNvPr id="33" name="Group 39">
            <a:extLst>
              <a:ext uri="{FF2B5EF4-FFF2-40B4-BE49-F238E27FC236}">
                <a16:creationId xmlns:a16="http://schemas.microsoft.com/office/drawing/2014/main" xmlns="" id="{AAAE8F1C-406A-49D1-B8EE-9595A7CE813C}"/>
              </a:ext>
            </a:extLst>
          </p:cNvPr>
          <p:cNvGrpSpPr/>
          <p:nvPr/>
        </p:nvGrpSpPr>
        <p:grpSpPr>
          <a:xfrm>
            <a:off x="9875838" y="4618037"/>
            <a:ext cx="666750" cy="1106487"/>
            <a:chOff x="4827" y="2771"/>
            <a:chExt cx="420" cy="697"/>
          </a:xfrm>
        </p:grpSpPr>
        <p:sp>
          <p:nvSpPr>
            <p:cNvPr id="34" name="AutoShape 31">
              <a:extLst>
                <a:ext uri="{FF2B5EF4-FFF2-40B4-BE49-F238E27FC236}">
                  <a16:creationId xmlns:a16="http://schemas.microsoft.com/office/drawing/2014/main" xmlns="" id="{0206C156-3DCA-47AC-AD5C-EE16839DB43B}"/>
                </a:ext>
              </a:extLst>
            </p:cNvPr>
            <p:cNvSpPr/>
            <p:nvPr/>
          </p:nvSpPr>
          <p:spPr>
            <a:xfrm>
              <a:off x="4827"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2">
              <a:extLst>
                <a:ext uri="{FF2B5EF4-FFF2-40B4-BE49-F238E27FC236}">
                  <a16:creationId xmlns:a16="http://schemas.microsoft.com/office/drawing/2014/main" xmlns="" id="{A537FE1A-429A-400E-A3B6-A92CF7027DD8}"/>
                </a:ext>
              </a:extLst>
            </p:cNvPr>
            <p:cNvSpPr/>
            <p:nvPr/>
          </p:nvSpPr>
          <p:spPr>
            <a:xfrm>
              <a:off x="5040"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3">
              <a:extLst>
                <a:ext uri="{FF2B5EF4-FFF2-40B4-BE49-F238E27FC236}">
                  <a16:creationId xmlns:a16="http://schemas.microsoft.com/office/drawing/2014/main" xmlns="" id="{9A79B7C3-FCDB-4682-82F8-8200DDD74A7F}"/>
                </a:ext>
              </a:extLst>
            </p:cNvPr>
            <p:cNvSpPr/>
            <p:nvPr/>
          </p:nvSpPr>
          <p:spPr>
            <a:xfrm>
              <a:off x="4831"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AutoShape 34">
              <a:extLst>
                <a:ext uri="{FF2B5EF4-FFF2-40B4-BE49-F238E27FC236}">
                  <a16:creationId xmlns:a16="http://schemas.microsoft.com/office/drawing/2014/main" xmlns="" id="{7F35380E-9481-4335-AE23-052A606EDDDE}"/>
                </a:ext>
              </a:extLst>
            </p:cNvPr>
            <p:cNvSpPr/>
            <p:nvPr/>
          </p:nvSpPr>
          <p:spPr>
            <a:xfrm>
              <a:off x="4828"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Line 35">
              <a:extLst>
                <a:ext uri="{FF2B5EF4-FFF2-40B4-BE49-F238E27FC236}">
                  <a16:creationId xmlns:a16="http://schemas.microsoft.com/office/drawing/2014/main" xmlns="" id="{DA678CC7-DD25-47F6-8268-3412DD52DF03}"/>
                </a:ext>
              </a:extLst>
            </p:cNvPr>
            <p:cNvSpPr/>
            <p:nvPr/>
          </p:nvSpPr>
          <p:spPr>
            <a:xfrm>
              <a:off x="5247" y="2781"/>
              <a:ext cx="0" cy="526"/>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xmlns="" id="{6E1C3933-7226-48A3-9D6F-E3D232C7FF99}"/>
                </a:ext>
              </a:extLst>
            </p:cNvPr>
            <p:cNvSpPr/>
            <p:nvPr/>
          </p:nvSpPr>
          <p:spPr>
            <a:xfrm flipH="1">
              <a:off x="5096" y="3307"/>
              <a:ext cx="151" cy="156"/>
            </a:xfrm>
            <a:prstGeom prst="line">
              <a:avLst/>
            </a:prstGeom>
            <a:ln w="12700" cap="flat" cmpd="sng">
              <a:solidFill>
                <a:schemeClr val="tx1"/>
              </a:solidFill>
              <a:prstDash val="solid"/>
              <a:headEnd type="none" w="sm" len="sm"/>
              <a:tailEnd type="none" w="sm" len="sm"/>
            </a:ln>
          </p:spPr>
        </p:sp>
        <p:sp>
          <p:nvSpPr>
            <p:cNvPr id="40" name="Rectangle 37">
              <a:extLst>
                <a:ext uri="{FF2B5EF4-FFF2-40B4-BE49-F238E27FC236}">
                  <a16:creationId xmlns:a16="http://schemas.microsoft.com/office/drawing/2014/main" xmlns="" id="{DED72A70-580F-4E8B-8197-FAD23496ED44}"/>
                </a:ext>
              </a:extLst>
            </p:cNvPr>
            <p:cNvSpPr/>
            <p:nvPr/>
          </p:nvSpPr>
          <p:spPr>
            <a:xfrm>
              <a:off x="4864"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1" name="Rectangle 38">
              <a:extLst>
                <a:ext uri="{FF2B5EF4-FFF2-40B4-BE49-F238E27FC236}">
                  <a16:creationId xmlns:a16="http://schemas.microsoft.com/office/drawing/2014/main" xmlns="" id="{807A4C2D-7106-43E1-8621-EABD901F5752}"/>
                </a:ext>
              </a:extLst>
            </p:cNvPr>
            <p:cNvSpPr/>
            <p:nvPr/>
          </p:nvSpPr>
          <p:spPr>
            <a:xfrm>
              <a:off x="4889"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2" name="Group 53">
            <a:extLst>
              <a:ext uri="{FF2B5EF4-FFF2-40B4-BE49-F238E27FC236}">
                <a16:creationId xmlns:a16="http://schemas.microsoft.com/office/drawing/2014/main" xmlns="" id="{1F8838A7-B218-48A2-87B6-D4F10A14A7C3}"/>
              </a:ext>
            </a:extLst>
          </p:cNvPr>
          <p:cNvGrpSpPr/>
          <p:nvPr/>
        </p:nvGrpSpPr>
        <p:grpSpPr>
          <a:xfrm>
            <a:off x="8621713" y="3295649"/>
            <a:ext cx="1598612" cy="654050"/>
            <a:chOff x="4037" y="1938"/>
            <a:chExt cx="1007" cy="412"/>
          </a:xfrm>
        </p:grpSpPr>
        <p:sp>
          <p:nvSpPr>
            <p:cNvPr id="43" name="Oval 40">
              <a:extLst>
                <a:ext uri="{FF2B5EF4-FFF2-40B4-BE49-F238E27FC236}">
                  <a16:creationId xmlns:a16="http://schemas.microsoft.com/office/drawing/2014/main" xmlns="" id="{325EE08C-B83B-4CCF-88F4-FA8A7680F4B9}"/>
                </a:ext>
              </a:extLst>
            </p:cNvPr>
            <p:cNvSpPr/>
            <p:nvPr/>
          </p:nvSpPr>
          <p:spPr>
            <a:xfrm>
              <a:off x="4045"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Line 41">
              <a:extLst>
                <a:ext uri="{FF2B5EF4-FFF2-40B4-BE49-F238E27FC236}">
                  <a16:creationId xmlns:a16="http://schemas.microsoft.com/office/drawing/2014/main" xmlns="" id="{91BE333D-C3E4-46D8-931F-A411193D7CB5}"/>
                </a:ext>
              </a:extLst>
            </p:cNvPr>
            <p:cNvSpPr/>
            <p:nvPr/>
          </p:nvSpPr>
          <p:spPr>
            <a:xfrm>
              <a:off x="4045" y="2103"/>
              <a:ext cx="0" cy="141"/>
            </a:xfrm>
            <a:prstGeom prst="line">
              <a:avLst/>
            </a:prstGeom>
            <a:ln w="12700" cap="flat" cmpd="sng">
              <a:solidFill>
                <a:schemeClr val="tx1"/>
              </a:solidFill>
              <a:prstDash val="solid"/>
              <a:headEnd type="none" w="sm" len="sm"/>
              <a:tailEnd type="none" w="sm" len="sm"/>
            </a:ln>
          </p:spPr>
        </p:sp>
        <p:sp>
          <p:nvSpPr>
            <p:cNvPr id="45" name="Line 42">
              <a:extLst>
                <a:ext uri="{FF2B5EF4-FFF2-40B4-BE49-F238E27FC236}">
                  <a16:creationId xmlns:a16="http://schemas.microsoft.com/office/drawing/2014/main" xmlns="" id="{0A3A93CC-E056-4469-B35A-22E3EC4D5167}"/>
                </a:ext>
              </a:extLst>
            </p:cNvPr>
            <p:cNvSpPr/>
            <p:nvPr/>
          </p:nvSpPr>
          <p:spPr>
            <a:xfrm>
              <a:off x="5044" y="2103"/>
              <a:ext cx="0" cy="141"/>
            </a:xfrm>
            <a:prstGeom prst="line">
              <a:avLst/>
            </a:prstGeom>
            <a:ln w="12700" cap="flat" cmpd="sng">
              <a:solidFill>
                <a:schemeClr val="tx1"/>
              </a:solidFill>
              <a:prstDash val="solid"/>
              <a:headEnd type="none" w="sm" len="sm"/>
              <a:tailEnd type="none" w="sm" len="sm"/>
            </a:ln>
          </p:spPr>
        </p:sp>
        <p:sp>
          <p:nvSpPr>
            <p:cNvPr id="46" name="Rectangle 43">
              <a:extLst>
                <a:ext uri="{FF2B5EF4-FFF2-40B4-BE49-F238E27FC236}">
                  <a16:creationId xmlns:a16="http://schemas.microsoft.com/office/drawing/2014/main" xmlns="" id="{4968B7BC-3CA0-4DE8-A67B-12D95D795C67}"/>
                </a:ext>
              </a:extLst>
            </p:cNvPr>
            <p:cNvSpPr/>
            <p:nvPr/>
          </p:nvSpPr>
          <p:spPr>
            <a:xfrm>
              <a:off x="4045"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47" name="Oval 44">
              <a:extLst>
                <a:ext uri="{FF2B5EF4-FFF2-40B4-BE49-F238E27FC236}">
                  <a16:creationId xmlns:a16="http://schemas.microsoft.com/office/drawing/2014/main" xmlns="" id="{79DE19C7-6E73-42FE-8B91-9E7B847292ED}"/>
                </a:ext>
              </a:extLst>
            </p:cNvPr>
            <p:cNvSpPr/>
            <p:nvPr/>
          </p:nvSpPr>
          <p:spPr>
            <a:xfrm>
              <a:off x="4037"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8" name="Group 48">
              <a:extLst>
                <a:ext uri="{FF2B5EF4-FFF2-40B4-BE49-F238E27FC236}">
                  <a16:creationId xmlns:a16="http://schemas.microsoft.com/office/drawing/2014/main" xmlns="" id="{AC26EE8C-0401-4274-80C4-9EEC1C69E9EF}"/>
                </a:ext>
              </a:extLst>
            </p:cNvPr>
            <p:cNvGrpSpPr/>
            <p:nvPr/>
          </p:nvGrpSpPr>
          <p:grpSpPr>
            <a:xfrm>
              <a:off x="4277" y="1996"/>
              <a:ext cx="496" cy="156"/>
              <a:chOff x="4277" y="1996"/>
              <a:chExt cx="496" cy="156"/>
            </a:xfrm>
          </p:grpSpPr>
          <p:sp>
            <p:nvSpPr>
              <p:cNvPr id="53" name="Line 45">
                <a:extLst>
                  <a:ext uri="{FF2B5EF4-FFF2-40B4-BE49-F238E27FC236}">
                    <a16:creationId xmlns:a16="http://schemas.microsoft.com/office/drawing/2014/main" xmlns="" id="{E8BDD680-C095-475F-B459-EC846970F394}"/>
                  </a:ext>
                </a:extLst>
              </p:cNvPr>
              <p:cNvSpPr/>
              <p:nvPr/>
            </p:nvSpPr>
            <p:spPr>
              <a:xfrm flipV="1">
                <a:off x="4277" y="1996"/>
                <a:ext cx="177" cy="3"/>
              </a:xfrm>
              <a:prstGeom prst="line">
                <a:avLst/>
              </a:prstGeom>
              <a:ln w="25400" cap="flat" cmpd="sng">
                <a:solidFill>
                  <a:schemeClr val="tx1"/>
                </a:solidFill>
                <a:prstDash val="solid"/>
                <a:headEnd type="none" w="sm" len="sm"/>
                <a:tailEnd type="none" w="sm" len="sm"/>
              </a:ln>
            </p:spPr>
          </p:sp>
          <p:sp>
            <p:nvSpPr>
              <p:cNvPr id="54" name="Line 46">
                <a:extLst>
                  <a:ext uri="{FF2B5EF4-FFF2-40B4-BE49-F238E27FC236}">
                    <a16:creationId xmlns:a16="http://schemas.microsoft.com/office/drawing/2014/main" xmlns="" id="{8C8AC88E-5480-4655-97C7-3EC365C05353}"/>
                  </a:ext>
                </a:extLst>
              </p:cNvPr>
              <p:cNvSpPr/>
              <p:nvPr/>
            </p:nvSpPr>
            <p:spPr>
              <a:xfrm>
                <a:off x="4617" y="2152"/>
                <a:ext cx="156" cy="0"/>
              </a:xfrm>
              <a:prstGeom prst="line">
                <a:avLst/>
              </a:prstGeom>
              <a:ln w="25400" cap="flat" cmpd="sng">
                <a:solidFill>
                  <a:schemeClr val="tx1"/>
                </a:solidFill>
                <a:prstDash val="solid"/>
                <a:headEnd type="none" w="sm" len="sm"/>
                <a:tailEnd type="none" w="sm" len="sm"/>
              </a:ln>
            </p:spPr>
          </p:sp>
          <p:sp>
            <p:nvSpPr>
              <p:cNvPr id="55" name="Line 47">
                <a:extLst>
                  <a:ext uri="{FF2B5EF4-FFF2-40B4-BE49-F238E27FC236}">
                    <a16:creationId xmlns:a16="http://schemas.microsoft.com/office/drawing/2014/main" xmlns="" id="{748A2FEE-88FB-42AE-9A82-B1D8E76D0971}"/>
                  </a:ext>
                </a:extLst>
              </p:cNvPr>
              <p:cNvSpPr/>
              <p:nvPr/>
            </p:nvSpPr>
            <p:spPr>
              <a:xfrm>
                <a:off x="4441" y="2000"/>
                <a:ext cx="184" cy="152"/>
              </a:xfrm>
              <a:prstGeom prst="line">
                <a:avLst/>
              </a:prstGeom>
              <a:ln w="25400" cap="flat" cmpd="sng">
                <a:solidFill>
                  <a:schemeClr val="tx1"/>
                </a:solidFill>
                <a:prstDash val="solid"/>
                <a:headEnd type="none" w="sm" len="sm"/>
                <a:tailEnd type="none" w="sm" len="sm"/>
              </a:ln>
            </p:spPr>
          </p:sp>
        </p:grpSp>
        <p:grpSp>
          <p:nvGrpSpPr>
            <p:cNvPr id="49" name="Group 52">
              <a:extLst>
                <a:ext uri="{FF2B5EF4-FFF2-40B4-BE49-F238E27FC236}">
                  <a16:creationId xmlns:a16="http://schemas.microsoft.com/office/drawing/2014/main" xmlns="" id="{A711D0FB-E9CA-41A4-9FD6-0E62269061A8}"/>
                </a:ext>
              </a:extLst>
            </p:cNvPr>
            <p:cNvGrpSpPr/>
            <p:nvPr/>
          </p:nvGrpSpPr>
          <p:grpSpPr>
            <a:xfrm>
              <a:off x="4278" y="1995"/>
              <a:ext cx="495" cy="155"/>
              <a:chOff x="4278" y="1995"/>
              <a:chExt cx="495" cy="155"/>
            </a:xfrm>
          </p:grpSpPr>
          <p:sp>
            <p:nvSpPr>
              <p:cNvPr id="50" name="Line 49">
                <a:extLst>
                  <a:ext uri="{FF2B5EF4-FFF2-40B4-BE49-F238E27FC236}">
                    <a16:creationId xmlns:a16="http://schemas.microsoft.com/office/drawing/2014/main" xmlns="" id="{B48CBCFF-0871-4167-B583-371A85C2ADF1}"/>
                  </a:ext>
                </a:extLst>
              </p:cNvPr>
              <p:cNvSpPr/>
              <p:nvPr/>
            </p:nvSpPr>
            <p:spPr>
              <a:xfrm>
                <a:off x="4278" y="2147"/>
                <a:ext cx="177" cy="3"/>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xmlns="" id="{0B599B18-B9C7-43F1-B0D7-DCA72B012DB9}"/>
                  </a:ext>
                </a:extLst>
              </p:cNvPr>
              <p:cNvSpPr/>
              <p:nvPr/>
            </p:nvSpPr>
            <p:spPr>
              <a:xfrm>
                <a:off x="4617" y="1995"/>
                <a:ext cx="156" cy="0"/>
              </a:xfrm>
              <a:prstGeom prst="line">
                <a:avLst/>
              </a:prstGeom>
              <a:ln w="25400" cap="flat" cmpd="sng">
                <a:solidFill>
                  <a:schemeClr val="tx1"/>
                </a:solidFill>
                <a:prstDash val="solid"/>
                <a:headEnd type="none" w="sm" len="sm"/>
                <a:tailEnd type="none" w="sm" len="sm"/>
              </a:ln>
            </p:spPr>
          </p:sp>
          <p:sp>
            <p:nvSpPr>
              <p:cNvPr id="52" name="Line 51">
                <a:extLst>
                  <a:ext uri="{FF2B5EF4-FFF2-40B4-BE49-F238E27FC236}">
                    <a16:creationId xmlns:a16="http://schemas.microsoft.com/office/drawing/2014/main" xmlns="" id="{7483653E-A26E-4992-8B31-FDCA5A7517E6}"/>
                  </a:ext>
                </a:extLst>
              </p:cNvPr>
              <p:cNvSpPr/>
              <p:nvPr/>
            </p:nvSpPr>
            <p:spPr>
              <a:xfrm flipV="1">
                <a:off x="4441" y="1995"/>
                <a:ext cx="184" cy="152"/>
              </a:xfrm>
              <a:prstGeom prst="line">
                <a:avLst/>
              </a:prstGeom>
              <a:ln w="25400" cap="flat" cmpd="sng">
                <a:solidFill>
                  <a:schemeClr val="tx1"/>
                </a:solidFill>
                <a:prstDash val="solid"/>
                <a:headEnd type="none" w="sm" len="sm"/>
                <a:tailEnd type="none" w="sm" len="sm"/>
              </a:ln>
            </p:spPr>
          </p:sp>
        </p:grpSp>
      </p:grpSp>
      <p:grpSp>
        <p:nvGrpSpPr>
          <p:cNvPr id="56" name="Group 92">
            <a:extLst>
              <a:ext uri="{FF2B5EF4-FFF2-40B4-BE49-F238E27FC236}">
                <a16:creationId xmlns:a16="http://schemas.microsoft.com/office/drawing/2014/main" xmlns="" id="{D97334C1-2806-4086-A8D2-7E9449F017C3}"/>
              </a:ext>
            </a:extLst>
          </p:cNvPr>
          <p:cNvGrpSpPr/>
          <p:nvPr/>
        </p:nvGrpSpPr>
        <p:grpSpPr>
          <a:xfrm>
            <a:off x="5467350" y="1581149"/>
            <a:ext cx="5586413" cy="4484689"/>
            <a:chOff x="2050" y="858"/>
            <a:chExt cx="3519" cy="2825"/>
          </a:xfrm>
        </p:grpSpPr>
        <p:grpSp>
          <p:nvGrpSpPr>
            <p:cNvPr id="57" name="Group 61">
              <a:extLst>
                <a:ext uri="{FF2B5EF4-FFF2-40B4-BE49-F238E27FC236}">
                  <a16:creationId xmlns:a16="http://schemas.microsoft.com/office/drawing/2014/main" xmlns="" id="{C63064CE-6FDA-4E72-8047-6AC9233033BE}"/>
                </a:ext>
              </a:extLst>
            </p:cNvPr>
            <p:cNvGrpSpPr/>
            <p:nvPr/>
          </p:nvGrpSpPr>
          <p:grpSpPr>
            <a:xfrm>
              <a:off x="2100" y="858"/>
              <a:ext cx="890" cy="963"/>
              <a:chOff x="2100" y="858"/>
              <a:chExt cx="890" cy="963"/>
            </a:xfrm>
          </p:grpSpPr>
          <p:sp>
            <p:nvSpPr>
              <p:cNvPr id="88" name="Rectangle 54">
                <a:extLst>
                  <a:ext uri="{FF2B5EF4-FFF2-40B4-BE49-F238E27FC236}">
                    <a16:creationId xmlns:a16="http://schemas.microsoft.com/office/drawing/2014/main" xmlns="" id="{6171CD9F-7E91-4CDA-A234-F41B5D401989}"/>
                  </a:ext>
                </a:extLst>
              </p:cNvPr>
              <p:cNvSpPr/>
              <p:nvPr/>
            </p:nvSpPr>
            <p:spPr>
              <a:xfrm>
                <a:off x="2181"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55">
                <a:extLst>
                  <a:ext uri="{FF2B5EF4-FFF2-40B4-BE49-F238E27FC236}">
                    <a16:creationId xmlns:a16="http://schemas.microsoft.com/office/drawing/2014/main" xmlns="" id="{C62182DC-00C9-4D94-8CCD-D675D6C998CC}"/>
                  </a:ext>
                </a:extLst>
              </p:cNvPr>
              <p:cNvSpPr/>
              <p:nvPr/>
            </p:nvSpPr>
            <p:spPr>
              <a:xfrm>
                <a:off x="2150"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56">
                <a:extLst>
                  <a:ext uri="{FF2B5EF4-FFF2-40B4-BE49-F238E27FC236}">
                    <a16:creationId xmlns:a16="http://schemas.microsoft.com/office/drawing/2014/main" xmlns="" id="{C989AE22-3D4D-48A9-929B-8F8E39E825ED}"/>
                  </a:ext>
                </a:extLst>
              </p:cNvPr>
              <p:cNvSpPr/>
              <p:nvPr/>
            </p:nvSpPr>
            <p:spPr>
              <a:xfrm>
                <a:off x="2100" y="89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1" name="Line 57">
                <a:extLst>
                  <a:ext uri="{FF2B5EF4-FFF2-40B4-BE49-F238E27FC236}">
                    <a16:creationId xmlns:a16="http://schemas.microsoft.com/office/drawing/2014/main" xmlns="" id="{C68D09AB-C5E2-4EC3-AE72-3AF7F85889BF}"/>
                  </a:ext>
                </a:extLst>
              </p:cNvPr>
              <p:cNvSpPr/>
              <p:nvPr/>
            </p:nvSpPr>
            <p:spPr>
              <a:xfrm flipV="1">
                <a:off x="2147" y="1096"/>
                <a:ext cx="783" cy="2"/>
              </a:xfrm>
              <a:prstGeom prst="line">
                <a:avLst/>
              </a:prstGeom>
              <a:ln w="25400" cap="flat" cmpd="sng">
                <a:solidFill>
                  <a:schemeClr val="tx1"/>
                </a:solidFill>
                <a:prstDash val="solid"/>
                <a:headEnd type="none" w="sm" len="sm"/>
                <a:tailEnd type="none" w="sm" len="sm"/>
              </a:ln>
            </p:spPr>
          </p:sp>
          <p:sp>
            <p:nvSpPr>
              <p:cNvPr id="92" name="Line 58">
                <a:extLst>
                  <a:ext uri="{FF2B5EF4-FFF2-40B4-BE49-F238E27FC236}">
                    <a16:creationId xmlns:a16="http://schemas.microsoft.com/office/drawing/2014/main" xmlns="" id="{7D211AEA-3A2C-4DFB-87CA-5D98F83F490A}"/>
                  </a:ext>
                </a:extLst>
              </p:cNvPr>
              <p:cNvSpPr/>
              <p:nvPr/>
            </p:nvSpPr>
            <p:spPr>
              <a:xfrm flipV="1">
                <a:off x="2159" y="1273"/>
                <a:ext cx="783" cy="3"/>
              </a:xfrm>
              <a:prstGeom prst="line">
                <a:avLst/>
              </a:prstGeom>
              <a:ln w="25400" cap="flat" cmpd="sng">
                <a:solidFill>
                  <a:schemeClr val="tx1"/>
                </a:solidFill>
                <a:prstDash val="solid"/>
                <a:headEnd type="none" w="sm" len="sm"/>
                <a:tailEnd type="none" w="sm" len="sm"/>
              </a:ln>
            </p:spPr>
          </p:sp>
          <p:sp>
            <p:nvSpPr>
              <p:cNvPr id="93" name="Line 59">
                <a:extLst>
                  <a:ext uri="{FF2B5EF4-FFF2-40B4-BE49-F238E27FC236}">
                    <a16:creationId xmlns:a16="http://schemas.microsoft.com/office/drawing/2014/main" xmlns="" id="{1FF3D8E8-9127-4E5D-93FD-871447C207DF}"/>
                  </a:ext>
                </a:extLst>
              </p:cNvPr>
              <p:cNvSpPr/>
              <p:nvPr/>
            </p:nvSpPr>
            <p:spPr>
              <a:xfrm flipV="1">
                <a:off x="2159" y="1433"/>
                <a:ext cx="783" cy="3"/>
              </a:xfrm>
              <a:prstGeom prst="line">
                <a:avLst/>
              </a:prstGeom>
              <a:ln w="25400" cap="flat" cmpd="sng">
                <a:solidFill>
                  <a:schemeClr val="tx1"/>
                </a:solidFill>
                <a:prstDash val="solid"/>
                <a:headEnd type="none" w="sm" len="sm"/>
                <a:tailEnd type="none" w="sm" len="sm"/>
              </a:ln>
            </p:spPr>
            <p:txBody>
              <a:bodyPr/>
              <a:lstStyle/>
              <a:p>
                <a:endParaRPr lang="zh-CN" altLang="en-US" dirty="0"/>
              </a:p>
            </p:txBody>
          </p:sp>
          <p:sp>
            <p:nvSpPr>
              <p:cNvPr id="94" name="Line 60">
                <a:extLst>
                  <a:ext uri="{FF2B5EF4-FFF2-40B4-BE49-F238E27FC236}">
                    <a16:creationId xmlns:a16="http://schemas.microsoft.com/office/drawing/2014/main" xmlns="" id="{C8CCF6C1-245A-42EC-916E-4D25368AB941}"/>
                  </a:ext>
                </a:extLst>
              </p:cNvPr>
              <p:cNvSpPr/>
              <p:nvPr/>
            </p:nvSpPr>
            <p:spPr>
              <a:xfrm flipV="1">
                <a:off x="2144" y="1608"/>
                <a:ext cx="783" cy="3"/>
              </a:xfrm>
              <a:prstGeom prst="line">
                <a:avLst/>
              </a:prstGeom>
              <a:ln w="25400" cap="flat" cmpd="sng">
                <a:solidFill>
                  <a:schemeClr val="tx1"/>
                </a:solidFill>
                <a:prstDash val="solid"/>
                <a:headEnd type="none" w="sm" len="sm"/>
                <a:tailEnd type="none" w="sm" len="sm"/>
              </a:ln>
            </p:spPr>
          </p:sp>
        </p:grpSp>
        <p:grpSp>
          <p:nvGrpSpPr>
            <p:cNvPr id="58" name="Group 69">
              <a:extLst>
                <a:ext uri="{FF2B5EF4-FFF2-40B4-BE49-F238E27FC236}">
                  <a16:creationId xmlns:a16="http://schemas.microsoft.com/office/drawing/2014/main" xmlns="" id="{75166539-CFD4-4E74-A02A-7431AECE6CC6}"/>
                </a:ext>
              </a:extLst>
            </p:cNvPr>
            <p:cNvGrpSpPr/>
            <p:nvPr/>
          </p:nvGrpSpPr>
          <p:grpSpPr>
            <a:xfrm>
              <a:off x="2050" y="1935"/>
              <a:ext cx="890" cy="966"/>
              <a:chOff x="2050" y="1935"/>
              <a:chExt cx="890" cy="966"/>
            </a:xfrm>
          </p:grpSpPr>
          <p:sp>
            <p:nvSpPr>
              <p:cNvPr id="81" name="Rectangle 62">
                <a:extLst>
                  <a:ext uri="{FF2B5EF4-FFF2-40B4-BE49-F238E27FC236}">
                    <a16:creationId xmlns:a16="http://schemas.microsoft.com/office/drawing/2014/main" xmlns="" id="{C829EE4D-4A51-42FF-ADCF-E2FE4A0A5C8D}"/>
                  </a:ext>
                </a:extLst>
              </p:cNvPr>
              <p:cNvSpPr/>
              <p:nvPr/>
            </p:nvSpPr>
            <p:spPr>
              <a:xfrm>
                <a:off x="2132"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Rectangle 63">
                <a:extLst>
                  <a:ext uri="{FF2B5EF4-FFF2-40B4-BE49-F238E27FC236}">
                    <a16:creationId xmlns:a16="http://schemas.microsoft.com/office/drawing/2014/main" xmlns="" id="{F90EE892-CC8F-4E13-A1E6-720132594048}"/>
                  </a:ext>
                </a:extLst>
              </p:cNvPr>
              <p:cNvSpPr/>
              <p:nvPr/>
            </p:nvSpPr>
            <p:spPr>
              <a:xfrm>
                <a:off x="2101"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3" name="Rectangle 64">
                <a:extLst>
                  <a:ext uri="{FF2B5EF4-FFF2-40B4-BE49-F238E27FC236}">
                    <a16:creationId xmlns:a16="http://schemas.microsoft.com/office/drawing/2014/main" xmlns="" id="{3704D56F-2569-4E12-BB0A-647ACEF5896A}"/>
                  </a:ext>
                </a:extLst>
              </p:cNvPr>
              <p:cNvSpPr/>
              <p:nvPr/>
            </p:nvSpPr>
            <p:spPr>
              <a:xfrm>
                <a:off x="2050" y="197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4" name="Line 65">
                <a:extLst>
                  <a:ext uri="{FF2B5EF4-FFF2-40B4-BE49-F238E27FC236}">
                    <a16:creationId xmlns:a16="http://schemas.microsoft.com/office/drawing/2014/main" xmlns="" id="{4DBCE4F3-E5D1-48D5-A627-749B6975B5E2}"/>
                  </a:ext>
                </a:extLst>
              </p:cNvPr>
              <p:cNvSpPr/>
              <p:nvPr/>
            </p:nvSpPr>
            <p:spPr>
              <a:xfrm flipV="1">
                <a:off x="2099" y="2171"/>
                <a:ext cx="784" cy="3"/>
              </a:xfrm>
              <a:prstGeom prst="line">
                <a:avLst/>
              </a:prstGeom>
              <a:ln w="25400" cap="flat" cmpd="sng">
                <a:solidFill>
                  <a:schemeClr val="tx1"/>
                </a:solidFill>
                <a:prstDash val="solid"/>
                <a:headEnd type="none" w="sm" len="sm"/>
                <a:tailEnd type="none" w="sm" len="sm"/>
              </a:ln>
            </p:spPr>
          </p:sp>
          <p:sp>
            <p:nvSpPr>
              <p:cNvPr id="85" name="Line 66">
                <a:extLst>
                  <a:ext uri="{FF2B5EF4-FFF2-40B4-BE49-F238E27FC236}">
                    <a16:creationId xmlns:a16="http://schemas.microsoft.com/office/drawing/2014/main" xmlns="" id="{6FB67BD4-EF71-4DD4-8648-07C83C2F6BA8}"/>
                  </a:ext>
                </a:extLst>
              </p:cNvPr>
              <p:cNvSpPr/>
              <p:nvPr/>
            </p:nvSpPr>
            <p:spPr>
              <a:xfrm flipV="1">
                <a:off x="2111" y="2349"/>
                <a:ext cx="784" cy="3"/>
              </a:xfrm>
              <a:prstGeom prst="line">
                <a:avLst/>
              </a:prstGeom>
              <a:ln w="25400" cap="flat" cmpd="sng">
                <a:solidFill>
                  <a:schemeClr val="tx1"/>
                </a:solidFill>
                <a:prstDash val="solid"/>
                <a:headEnd type="none" w="sm" len="sm"/>
                <a:tailEnd type="none" w="sm" len="sm"/>
              </a:ln>
            </p:spPr>
          </p:sp>
          <p:sp>
            <p:nvSpPr>
              <p:cNvPr id="86" name="Line 67">
                <a:extLst>
                  <a:ext uri="{FF2B5EF4-FFF2-40B4-BE49-F238E27FC236}">
                    <a16:creationId xmlns:a16="http://schemas.microsoft.com/office/drawing/2014/main" xmlns="" id="{57EFBCC3-E1FF-4FAE-B447-8DF85A22E9B9}"/>
                  </a:ext>
                </a:extLst>
              </p:cNvPr>
              <p:cNvSpPr/>
              <p:nvPr/>
            </p:nvSpPr>
            <p:spPr>
              <a:xfrm flipV="1">
                <a:off x="2111" y="2509"/>
                <a:ext cx="784" cy="3"/>
              </a:xfrm>
              <a:prstGeom prst="line">
                <a:avLst/>
              </a:prstGeom>
              <a:ln w="25400" cap="flat" cmpd="sng">
                <a:solidFill>
                  <a:schemeClr val="tx1"/>
                </a:solidFill>
                <a:prstDash val="solid"/>
                <a:headEnd type="none" w="sm" len="sm"/>
                <a:tailEnd type="none" w="sm" len="sm"/>
              </a:ln>
            </p:spPr>
          </p:sp>
          <p:sp>
            <p:nvSpPr>
              <p:cNvPr id="87" name="Line 68">
                <a:extLst>
                  <a:ext uri="{FF2B5EF4-FFF2-40B4-BE49-F238E27FC236}">
                    <a16:creationId xmlns:a16="http://schemas.microsoft.com/office/drawing/2014/main" xmlns="" id="{D6E8B822-03DF-481C-9D51-5D36FB682068}"/>
                  </a:ext>
                </a:extLst>
              </p:cNvPr>
              <p:cNvSpPr/>
              <p:nvPr/>
            </p:nvSpPr>
            <p:spPr>
              <a:xfrm flipV="1">
                <a:off x="2096" y="2684"/>
                <a:ext cx="784" cy="3"/>
              </a:xfrm>
              <a:prstGeom prst="line">
                <a:avLst/>
              </a:prstGeom>
              <a:ln w="25400" cap="flat" cmpd="sng">
                <a:solidFill>
                  <a:schemeClr val="tx1"/>
                </a:solidFill>
                <a:prstDash val="solid"/>
                <a:headEnd type="none" w="sm" len="sm"/>
                <a:tailEnd type="none" w="sm" len="sm"/>
              </a:ln>
            </p:spPr>
          </p:sp>
        </p:grpSp>
        <p:grpSp>
          <p:nvGrpSpPr>
            <p:cNvPr id="59" name="Group 77">
              <a:extLst>
                <a:ext uri="{FF2B5EF4-FFF2-40B4-BE49-F238E27FC236}">
                  <a16:creationId xmlns:a16="http://schemas.microsoft.com/office/drawing/2014/main" xmlns="" id="{592735D8-967C-4116-BC79-D35568E1F717}"/>
                </a:ext>
              </a:extLst>
            </p:cNvPr>
            <p:cNvGrpSpPr/>
            <p:nvPr/>
          </p:nvGrpSpPr>
          <p:grpSpPr>
            <a:xfrm>
              <a:off x="3563" y="2722"/>
              <a:ext cx="890" cy="961"/>
              <a:chOff x="3563" y="2722"/>
              <a:chExt cx="890" cy="961"/>
            </a:xfrm>
          </p:grpSpPr>
          <p:sp>
            <p:nvSpPr>
              <p:cNvPr id="74" name="Rectangle 70">
                <a:extLst>
                  <a:ext uri="{FF2B5EF4-FFF2-40B4-BE49-F238E27FC236}">
                    <a16:creationId xmlns:a16="http://schemas.microsoft.com/office/drawing/2014/main" xmlns="" id="{AE8A6C4F-C31D-4A94-BD29-4690329B6C58}"/>
                  </a:ext>
                </a:extLst>
              </p:cNvPr>
              <p:cNvSpPr/>
              <p:nvPr/>
            </p:nvSpPr>
            <p:spPr>
              <a:xfrm>
                <a:off x="3645"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71">
                <a:extLst>
                  <a:ext uri="{FF2B5EF4-FFF2-40B4-BE49-F238E27FC236}">
                    <a16:creationId xmlns:a16="http://schemas.microsoft.com/office/drawing/2014/main" xmlns="" id="{9BA21CCF-F97F-4AA1-82E5-EAF984109D8C}"/>
                  </a:ext>
                </a:extLst>
              </p:cNvPr>
              <p:cNvSpPr/>
              <p:nvPr/>
            </p:nvSpPr>
            <p:spPr>
              <a:xfrm>
                <a:off x="3614"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2">
                <a:extLst>
                  <a:ext uri="{FF2B5EF4-FFF2-40B4-BE49-F238E27FC236}">
                    <a16:creationId xmlns:a16="http://schemas.microsoft.com/office/drawing/2014/main" xmlns="" id="{E2DCC58B-64E4-4568-A808-F60D3EE9BB9F}"/>
                  </a:ext>
                </a:extLst>
              </p:cNvPr>
              <p:cNvSpPr/>
              <p:nvPr/>
            </p:nvSpPr>
            <p:spPr>
              <a:xfrm>
                <a:off x="3563" y="2752"/>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7" name="Line 73">
                <a:extLst>
                  <a:ext uri="{FF2B5EF4-FFF2-40B4-BE49-F238E27FC236}">
                    <a16:creationId xmlns:a16="http://schemas.microsoft.com/office/drawing/2014/main" xmlns="" id="{88EB4861-B33F-407D-A595-920DD16B798D}"/>
                  </a:ext>
                </a:extLst>
              </p:cNvPr>
              <p:cNvSpPr/>
              <p:nvPr/>
            </p:nvSpPr>
            <p:spPr>
              <a:xfrm flipV="1">
                <a:off x="3612" y="2960"/>
                <a:ext cx="784" cy="2"/>
              </a:xfrm>
              <a:prstGeom prst="line">
                <a:avLst/>
              </a:prstGeom>
              <a:ln w="25400" cap="flat" cmpd="sng">
                <a:solidFill>
                  <a:schemeClr val="tx1"/>
                </a:solidFill>
                <a:prstDash val="solid"/>
                <a:headEnd type="none" w="sm" len="sm"/>
                <a:tailEnd type="none" w="sm" len="sm"/>
              </a:ln>
            </p:spPr>
          </p:sp>
          <p:sp>
            <p:nvSpPr>
              <p:cNvPr id="78" name="Line 74">
                <a:extLst>
                  <a:ext uri="{FF2B5EF4-FFF2-40B4-BE49-F238E27FC236}">
                    <a16:creationId xmlns:a16="http://schemas.microsoft.com/office/drawing/2014/main" xmlns="" id="{76E62837-C3CD-438B-9144-A5ADB1F80FE6}"/>
                  </a:ext>
                </a:extLst>
              </p:cNvPr>
              <p:cNvSpPr/>
              <p:nvPr/>
            </p:nvSpPr>
            <p:spPr>
              <a:xfrm flipV="1">
                <a:off x="3624" y="3137"/>
                <a:ext cx="784" cy="3"/>
              </a:xfrm>
              <a:prstGeom prst="line">
                <a:avLst/>
              </a:prstGeom>
              <a:ln w="25400" cap="flat" cmpd="sng">
                <a:solidFill>
                  <a:schemeClr val="tx1"/>
                </a:solidFill>
                <a:prstDash val="solid"/>
                <a:headEnd type="none" w="sm" len="sm"/>
                <a:tailEnd type="none" w="sm" len="sm"/>
              </a:ln>
            </p:spPr>
          </p:sp>
          <p:sp>
            <p:nvSpPr>
              <p:cNvPr id="79" name="Line 75">
                <a:extLst>
                  <a:ext uri="{FF2B5EF4-FFF2-40B4-BE49-F238E27FC236}">
                    <a16:creationId xmlns:a16="http://schemas.microsoft.com/office/drawing/2014/main" xmlns="" id="{81600C14-220B-4E97-A6BE-67580FC1748C}"/>
                  </a:ext>
                </a:extLst>
              </p:cNvPr>
              <p:cNvSpPr/>
              <p:nvPr/>
            </p:nvSpPr>
            <p:spPr>
              <a:xfrm flipV="1">
                <a:off x="3624" y="3297"/>
                <a:ext cx="784" cy="3"/>
              </a:xfrm>
              <a:prstGeom prst="line">
                <a:avLst/>
              </a:prstGeom>
              <a:ln w="25400" cap="flat" cmpd="sng">
                <a:solidFill>
                  <a:schemeClr val="tx1"/>
                </a:solidFill>
                <a:prstDash val="solid"/>
                <a:headEnd type="none" w="sm" len="sm"/>
                <a:tailEnd type="none" w="sm" len="sm"/>
              </a:ln>
            </p:spPr>
          </p:sp>
          <p:sp>
            <p:nvSpPr>
              <p:cNvPr id="80" name="Line 76">
                <a:extLst>
                  <a:ext uri="{FF2B5EF4-FFF2-40B4-BE49-F238E27FC236}">
                    <a16:creationId xmlns:a16="http://schemas.microsoft.com/office/drawing/2014/main" xmlns="" id="{B8296303-E279-45CA-A2C8-60B1A19CC8D7}"/>
                  </a:ext>
                </a:extLst>
              </p:cNvPr>
              <p:cNvSpPr/>
              <p:nvPr/>
            </p:nvSpPr>
            <p:spPr>
              <a:xfrm flipV="1">
                <a:off x="3609" y="3472"/>
                <a:ext cx="784" cy="3"/>
              </a:xfrm>
              <a:prstGeom prst="line">
                <a:avLst/>
              </a:prstGeom>
              <a:ln w="25400" cap="flat" cmpd="sng">
                <a:solidFill>
                  <a:schemeClr val="tx1"/>
                </a:solidFill>
                <a:prstDash val="solid"/>
                <a:headEnd type="none" w="sm" len="sm"/>
                <a:tailEnd type="none" w="sm" len="sm"/>
              </a:ln>
            </p:spPr>
          </p:sp>
        </p:grpSp>
        <p:grpSp>
          <p:nvGrpSpPr>
            <p:cNvPr id="60" name="Group 85">
              <a:extLst>
                <a:ext uri="{FF2B5EF4-FFF2-40B4-BE49-F238E27FC236}">
                  <a16:creationId xmlns:a16="http://schemas.microsoft.com/office/drawing/2014/main" xmlns="" id="{0F8E462A-3144-4090-B296-D131EA690AC7}"/>
                </a:ext>
              </a:extLst>
            </p:cNvPr>
            <p:cNvGrpSpPr/>
            <p:nvPr/>
          </p:nvGrpSpPr>
          <p:grpSpPr>
            <a:xfrm>
              <a:off x="4679" y="2718"/>
              <a:ext cx="890" cy="963"/>
              <a:chOff x="4679" y="2718"/>
              <a:chExt cx="890" cy="963"/>
            </a:xfrm>
          </p:grpSpPr>
          <p:sp>
            <p:nvSpPr>
              <p:cNvPr id="67" name="Rectangle 78">
                <a:extLst>
                  <a:ext uri="{FF2B5EF4-FFF2-40B4-BE49-F238E27FC236}">
                    <a16:creationId xmlns:a16="http://schemas.microsoft.com/office/drawing/2014/main" xmlns="" id="{43335573-EA37-4560-BB62-E735A5A1992C}"/>
                  </a:ext>
                </a:extLst>
              </p:cNvPr>
              <p:cNvSpPr/>
              <p:nvPr/>
            </p:nvSpPr>
            <p:spPr>
              <a:xfrm>
                <a:off x="4761"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79">
                <a:extLst>
                  <a:ext uri="{FF2B5EF4-FFF2-40B4-BE49-F238E27FC236}">
                    <a16:creationId xmlns:a16="http://schemas.microsoft.com/office/drawing/2014/main" xmlns="" id="{F7CC1F9C-7770-45E4-ACE9-9A9D55F66C31}"/>
                  </a:ext>
                </a:extLst>
              </p:cNvPr>
              <p:cNvSpPr/>
              <p:nvPr/>
            </p:nvSpPr>
            <p:spPr>
              <a:xfrm>
                <a:off x="4730"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80">
                <a:extLst>
                  <a:ext uri="{FF2B5EF4-FFF2-40B4-BE49-F238E27FC236}">
                    <a16:creationId xmlns:a16="http://schemas.microsoft.com/office/drawing/2014/main" xmlns="" id="{8497514B-1040-4378-AA84-7D5F7C5507F2}"/>
                  </a:ext>
                </a:extLst>
              </p:cNvPr>
              <p:cNvSpPr/>
              <p:nvPr/>
            </p:nvSpPr>
            <p:spPr>
              <a:xfrm>
                <a:off x="4679" y="275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0" name="Line 81">
                <a:extLst>
                  <a:ext uri="{FF2B5EF4-FFF2-40B4-BE49-F238E27FC236}">
                    <a16:creationId xmlns:a16="http://schemas.microsoft.com/office/drawing/2014/main" xmlns="" id="{523471A0-6839-41D1-8612-F6596C482CA0}"/>
                  </a:ext>
                </a:extLst>
              </p:cNvPr>
              <p:cNvSpPr/>
              <p:nvPr/>
            </p:nvSpPr>
            <p:spPr>
              <a:xfrm flipV="1">
                <a:off x="4728" y="2956"/>
                <a:ext cx="784" cy="2"/>
              </a:xfrm>
              <a:prstGeom prst="line">
                <a:avLst/>
              </a:prstGeom>
              <a:ln w="25400" cap="flat" cmpd="sng">
                <a:solidFill>
                  <a:schemeClr val="tx1"/>
                </a:solidFill>
                <a:prstDash val="solid"/>
                <a:headEnd type="none" w="sm" len="sm"/>
                <a:tailEnd type="none" w="sm" len="sm"/>
              </a:ln>
            </p:spPr>
          </p:sp>
          <p:sp>
            <p:nvSpPr>
              <p:cNvPr id="71" name="Line 82">
                <a:extLst>
                  <a:ext uri="{FF2B5EF4-FFF2-40B4-BE49-F238E27FC236}">
                    <a16:creationId xmlns:a16="http://schemas.microsoft.com/office/drawing/2014/main" xmlns="" id="{85FBF849-605A-4AF5-8D5E-AC7F60C6DC2E}"/>
                  </a:ext>
                </a:extLst>
              </p:cNvPr>
              <p:cNvSpPr/>
              <p:nvPr/>
            </p:nvSpPr>
            <p:spPr>
              <a:xfrm flipV="1">
                <a:off x="4740" y="3133"/>
                <a:ext cx="784" cy="3"/>
              </a:xfrm>
              <a:prstGeom prst="line">
                <a:avLst/>
              </a:prstGeom>
              <a:ln w="25400" cap="flat" cmpd="sng">
                <a:solidFill>
                  <a:schemeClr val="tx1"/>
                </a:solidFill>
                <a:prstDash val="solid"/>
                <a:headEnd type="none" w="sm" len="sm"/>
                <a:tailEnd type="none" w="sm" len="sm"/>
              </a:ln>
            </p:spPr>
          </p:sp>
          <p:sp>
            <p:nvSpPr>
              <p:cNvPr id="72" name="Line 83">
                <a:extLst>
                  <a:ext uri="{FF2B5EF4-FFF2-40B4-BE49-F238E27FC236}">
                    <a16:creationId xmlns:a16="http://schemas.microsoft.com/office/drawing/2014/main" xmlns="" id="{E69BF665-3765-4A87-97C6-D604F6958C32}"/>
                  </a:ext>
                </a:extLst>
              </p:cNvPr>
              <p:cNvSpPr/>
              <p:nvPr/>
            </p:nvSpPr>
            <p:spPr>
              <a:xfrm flipV="1">
                <a:off x="4740" y="3293"/>
                <a:ext cx="784" cy="3"/>
              </a:xfrm>
              <a:prstGeom prst="line">
                <a:avLst/>
              </a:prstGeom>
              <a:ln w="25400" cap="flat" cmpd="sng">
                <a:solidFill>
                  <a:schemeClr val="tx1"/>
                </a:solidFill>
                <a:prstDash val="solid"/>
                <a:headEnd type="none" w="sm" len="sm"/>
                <a:tailEnd type="none" w="sm" len="sm"/>
              </a:ln>
            </p:spPr>
          </p:sp>
          <p:sp>
            <p:nvSpPr>
              <p:cNvPr id="73" name="Line 84">
                <a:extLst>
                  <a:ext uri="{FF2B5EF4-FFF2-40B4-BE49-F238E27FC236}">
                    <a16:creationId xmlns:a16="http://schemas.microsoft.com/office/drawing/2014/main" xmlns="" id="{7C84A455-C245-4C03-8737-CBE1A3373F07}"/>
                  </a:ext>
                </a:extLst>
              </p:cNvPr>
              <p:cNvSpPr/>
              <p:nvPr/>
            </p:nvSpPr>
            <p:spPr>
              <a:xfrm flipV="1">
                <a:off x="4725" y="3468"/>
                <a:ext cx="784" cy="3"/>
              </a:xfrm>
              <a:prstGeom prst="line">
                <a:avLst/>
              </a:prstGeom>
              <a:ln w="25400" cap="flat" cmpd="sng">
                <a:solidFill>
                  <a:schemeClr val="tx1"/>
                </a:solidFill>
                <a:prstDash val="solid"/>
                <a:headEnd type="none" w="sm" len="sm"/>
                <a:tailEnd type="none" w="sm" len="sm"/>
              </a:ln>
            </p:spPr>
          </p:sp>
        </p:grpSp>
        <p:grpSp>
          <p:nvGrpSpPr>
            <p:cNvPr id="61" name="Group 91">
              <a:extLst>
                <a:ext uri="{FF2B5EF4-FFF2-40B4-BE49-F238E27FC236}">
                  <a16:creationId xmlns:a16="http://schemas.microsoft.com/office/drawing/2014/main" xmlns="" id="{FACED172-5902-48C8-A026-D53B50495720}"/>
                </a:ext>
              </a:extLst>
            </p:cNvPr>
            <p:cNvGrpSpPr/>
            <p:nvPr/>
          </p:nvGrpSpPr>
          <p:grpSpPr>
            <a:xfrm>
              <a:off x="4116" y="1766"/>
              <a:ext cx="828" cy="614"/>
              <a:chOff x="4116" y="1766"/>
              <a:chExt cx="828" cy="614"/>
            </a:xfrm>
          </p:grpSpPr>
          <p:sp>
            <p:nvSpPr>
              <p:cNvPr id="62" name="Rectangle 86">
                <a:extLst>
                  <a:ext uri="{FF2B5EF4-FFF2-40B4-BE49-F238E27FC236}">
                    <a16:creationId xmlns:a16="http://schemas.microsoft.com/office/drawing/2014/main" xmlns="" id="{770B6ADE-4720-49CE-A5A1-0F98763AEC60}"/>
                  </a:ext>
                </a:extLst>
              </p:cNvPr>
              <p:cNvSpPr/>
              <p:nvPr/>
            </p:nvSpPr>
            <p:spPr>
              <a:xfrm>
                <a:off x="4151"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87">
                <a:extLst>
                  <a:ext uri="{FF2B5EF4-FFF2-40B4-BE49-F238E27FC236}">
                    <a16:creationId xmlns:a16="http://schemas.microsoft.com/office/drawing/2014/main" xmlns="" id="{9BB25CB3-8002-4F11-89EE-65F9A442619F}"/>
                  </a:ext>
                </a:extLst>
              </p:cNvPr>
              <p:cNvSpPr/>
              <p:nvPr/>
            </p:nvSpPr>
            <p:spPr>
              <a:xfrm>
                <a:off x="4116"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88">
                <a:extLst>
                  <a:ext uri="{FF2B5EF4-FFF2-40B4-BE49-F238E27FC236}">
                    <a16:creationId xmlns:a16="http://schemas.microsoft.com/office/drawing/2014/main" xmlns="" id="{CF505CC3-AC22-46C9-8AE1-667BD6C4EF90}"/>
                  </a:ext>
                </a:extLst>
              </p:cNvPr>
              <p:cNvSpPr/>
              <p:nvPr/>
            </p:nvSpPr>
            <p:spPr>
              <a:xfrm>
                <a:off x="4172" y="1798"/>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89">
                <a:extLst>
                  <a:ext uri="{FF2B5EF4-FFF2-40B4-BE49-F238E27FC236}">
                    <a16:creationId xmlns:a16="http://schemas.microsoft.com/office/drawing/2014/main" xmlns="" id="{6E2557CD-2C21-49F1-B480-4700F1B6AC90}"/>
                  </a:ext>
                </a:extLst>
              </p:cNvPr>
              <p:cNvSpPr/>
              <p:nvPr/>
            </p:nvSpPr>
            <p:spPr>
              <a:xfrm flipV="1">
                <a:off x="4118" y="2003"/>
                <a:ext cx="784" cy="3"/>
              </a:xfrm>
              <a:prstGeom prst="line">
                <a:avLst/>
              </a:prstGeom>
              <a:ln w="25400" cap="flat" cmpd="sng">
                <a:solidFill>
                  <a:schemeClr val="tx1"/>
                </a:solidFill>
                <a:prstDash val="solid"/>
                <a:headEnd type="none" w="sm" len="sm"/>
                <a:tailEnd type="none" w="sm" len="sm"/>
              </a:ln>
            </p:spPr>
          </p:sp>
          <p:sp>
            <p:nvSpPr>
              <p:cNvPr id="66" name="Line 90">
                <a:extLst>
                  <a:ext uri="{FF2B5EF4-FFF2-40B4-BE49-F238E27FC236}">
                    <a16:creationId xmlns:a16="http://schemas.microsoft.com/office/drawing/2014/main" xmlns="" id="{55F2B8C1-009B-46CE-8E8A-AA6DCD197E44}"/>
                  </a:ext>
                </a:extLst>
              </p:cNvPr>
              <p:cNvSpPr/>
              <p:nvPr/>
            </p:nvSpPr>
            <p:spPr>
              <a:xfrm flipV="1">
                <a:off x="4130" y="2181"/>
                <a:ext cx="784" cy="3"/>
              </a:xfrm>
              <a:prstGeom prst="line">
                <a:avLst/>
              </a:prstGeom>
              <a:ln w="25400" cap="flat" cmpd="sng">
                <a:solidFill>
                  <a:schemeClr val="tx1"/>
                </a:solidFill>
                <a:prstDash val="solid"/>
                <a:headEnd type="none" w="sm" len="sm"/>
                <a:tailEnd type="none" w="sm" len="sm"/>
              </a:ln>
            </p:spPr>
          </p:sp>
        </p:grpSp>
      </p:grpSp>
      <p:sp>
        <p:nvSpPr>
          <p:cNvPr id="95" name="Freeform 93">
            <a:extLst>
              <a:ext uri="{FF2B5EF4-FFF2-40B4-BE49-F238E27FC236}">
                <a16:creationId xmlns:a16="http://schemas.microsoft.com/office/drawing/2014/main" xmlns="" id="{B21EB8D6-38EB-48A2-A17B-27A8D0B0FD95}"/>
              </a:ext>
            </a:extLst>
          </p:cNvPr>
          <p:cNvSpPr/>
          <p:nvPr/>
        </p:nvSpPr>
        <p:spPr>
          <a:xfrm>
            <a:off x="6042025" y="1733549"/>
            <a:ext cx="3725863" cy="3163888"/>
          </a:xfrm>
          <a:custGeom>
            <a:avLst/>
            <a:gdLst>
              <a:gd name="txL" fmla="*/ 0 w 2347"/>
              <a:gd name="txT" fmla="*/ 0 h 1993"/>
              <a:gd name="txR" fmla="*/ 2347 w 2347"/>
              <a:gd name="txB" fmla="*/ 1993 h 1993"/>
            </a:gdLst>
            <a:ahLst/>
            <a:cxnLst>
              <a:cxn ang="0">
                <a:pos x="2147483646" y="0"/>
              </a:cxn>
              <a:cxn ang="0">
                <a:pos x="0" y="2147483646"/>
              </a:cxn>
              <a:cxn ang="0">
                <a:pos x="2147483646" y="2147483646"/>
              </a:cxn>
              <a:cxn ang="0">
                <a:pos x="2147483646" y="2147483646"/>
              </a:cxn>
            </a:cxnLst>
            <a:rect l="txL" t="txT" r="txR" b="txB"/>
            <a:pathLst>
              <a:path w="2347" h="1993">
                <a:moveTo>
                  <a:pt x="12" y="0"/>
                </a:moveTo>
                <a:lnTo>
                  <a:pt x="0" y="288"/>
                </a:lnTo>
                <a:lnTo>
                  <a:pt x="2112" y="1812"/>
                </a:lnTo>
                <a:lnTo>
                  <a:pt x="2346" y="1992"/>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96" name="Group 96">
            <a:extLst>
              <a:ext uri="{FF2B5EF4-FFF2-40B4-BE49-F238E27FC236}">
                <a16:creationId xmlns:a16="http://schemas.microsoft.com/office/drawing/2014/main" xmlns="" id="{3734F3F2-0DF4-4978-AB7C-0598E754E90F}"/>
              </a:ext>
            </a:extLst>
          </p:cNvPr>
          <p:cNvGrpSpPr/>
          <p:nvPr/>
        </p:nvGrpSpPr>
        <p:grpSpPr>
          <a:xfrm>
            <a:off x="10177463" y="4264029"/>
            <a:ext cx="725488" cy="387351"/>
            <a:chOff x="5017" y="2548"/>
            <a:chExt cx="457" cy="244"/>
          </a:xfrm>
        </p:grpSpPr>
        <p:sp>
          <p:nvSpPr>
            <p:cNvPr id="97" name="Rectangle 94">
              <a:extLst>
                <a:ext uri="{FF2B5EF4-FFF2-40B4-BE49-F238E27FC236}">
                  <a16:creationId xmlns:a16="http://schemas.microsoft.com/office/drawing/2014/main" xmlns="" id="{CB313051-A215-4E5D-965D-FE2EAE83B487}"/>
                </a:ext>
              </a:extLst>
            </p:cNvPr>
            <p:cNvSpPr/>
            <p:nvPr/>
          </p:nvSpPr>
          <p:spPr>
            <a:xfrm>
              <a:off x="5017" y="2548"/>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xmlns="" id="{29C99970-2A99-41FE-8A62-020195D4C2DD}"/>
                </a:ext>
              </a:extLst>
            </p:cNvPr>
            <p:cNvSpPr/>
            <p:nvPr/>
          </p:nvSpPr>
          <p:spPr>
            <a:xfrm>
              <a:off x="5032" y="2559"/>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99" name="Group 99">
            <a:extLst>
              <a:ext uri="{FF2B5EF4-FFF2-40B4-BE49-F238E27FC236}">
                <a16:creationId xmlns:a16="http://schemas.microsoft.com/office/drawing/2014/main" xmlns="" id="{AB876010-5841-47D3-95D5-F6563CBAE16A}"/>
              </a:ext>
            </a:extLst>
          </p:cNvPr>
          <p:cNvGrpSpPr/>
          <p:nvPr/>
        </p:nvGrpSpPr>
        <p:grpSpPr>
          <a:xfrm>
            <a:off x="5715002" y="1366838"/>
            <a:ext cx="725488" cy="387351"/>
            <a:chOff x="2173" y="701"/>
            <a:chExt cx="457" cy="244"/>
          </a:xfrm>
        </p:grpSpPr>
        <p:sp>
          <p:nvSpPr>
            <p:cNvPr id="100" name="Rectangle 97">
              <a:extLst>
                <a:ext uri="{FF2B5EF4-FFF2-40B4-BE49-F238E27FC236}">
                  <a16:creationId xmlns:a16="http://schemas.microsoft.com/office/drawing/2014/main" xmlns="" id="{E7828D68-2A6B-4B07-B394-67531774F118}"/>
                </a:ext>
              </a:extLst>
            </p:cNvPr>
            <p:cNvSpPr/>
            <p:nvPr/>
          </p:nvSpPr>
          <p:spPr>
            <a:xfrm>
              <a:off x="2173" y="701"/>
              <a:ext cx="444"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1" name="Rectangle 98">
              <a:extLst>
                <a:ext uri="{FF2B5EF4-FFF2-40B4-BE49-F238E27FC236}">
                  <a16:creationId xmlns:a16="http://schemas.microsoft.com/office/drawing/2014/main" xmlns="" id="{ECBAA55E-14FF-4B6F-8CA7-9B15ECB3B832}"/>
                </a:ext>
              </a:extLst>
            </p:cNvPr>
            <p:cNvSpPr/>
            <p:nvPr/>
          </p:nvSpPr>
          <p:spPr>
            <a:xfrm>
              <a:off x="2188" y="712"/>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2" name="Rectangle 100">
            <a:extLst>
              <a:ext uri="{FF2B5EF4-FFF2-40B4-BE49-F238E27FC236}">
                <a16:creationId xmlns:a16="http://schemas.microsoft.com/office/drawing/2014/main" xmlns="" id="{5ED6705E-A40E-4519-A252-393F2D1F0646}"/>
              </a:ext>
            </a:extLst>
          </p:cNvPr>
          <p:cNvSpPr txBox="1">
            <a:spLocks/>
          </p:cNvSpPr>
          <p:nvPr/>
        </p:nvSpPr>
        <p:spPr>
          <a:xfrm>
            <a:off x="950755" y="1866899"/>
            <a:ext cx="392176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solidFill>
                  <a:schemeClr val="tx2"/>
                </a:solidFill>
                <a:latin typeface="+mn-ea"/>
                <a:cs typeface="微软雅黑" panose="020B0503020204020204" pitchFamily="34" charset="-122"/>
              </a:rPr>
              <a:t>E.g</a:t>
            </a:r>
            <a:r>
              <a:rPr lang="en-US" altLang="zh-CN" sz="2400" dirty="0" smtClean="0">
                <a:solidFill>
                  <a:schemeClr val="tx2"/>
                </a:solidFill>
                <a:latin typeface="+mn-ea"/>
                <a:cs typeface="微软雅黑" panose="020B0503020204020204" pitchFamily="34" charset="-122"/>
              </a:rPr>
              <a:t>.   </a:t>
            </a:r>
            <a:r>
              <a:rPr lang="zh-CN" altLang="en-US" sz="2400" dirty="0">
                <a:solidFill>
                  <a:schemeClr val="tx2"/>
                </a:solidFill>
                <a:latin typeface="+mn-ea"/>
                <a:cs typeface="微软雅黑" panose="020B0503020204020204" pitchFamily="34" charset="-122"/>
              </a:rPr>
              <a:t>传输层</a:t>
            </a:r>
          </a:p>
          <a:p>
            <a:pPr>
              <a:buSzPct val="85000"/>
            </a:pPr>
            <a:r>
              <a:rPr lang="zh-CN" altLang="en-US" sz="2400" dirty="0">
                <a:latin typeface="+mn-ea"/>
                <a:cs typeface="微软雅黑" panose="020B0503020204020204" pitchFamily="34" charset="-122"/>
              </a:rPr>
              <a:t>从应用层获取消息</a:t>
            </a:r>
          </a:p>
          <a:p>
            <a:pPr>
              <a:buSzPct val="85000"/>
            </a:pPr>
            <a:r>
              <a:rPr lang="zh-CN" altLang="en-US" sz="2400" dirty="0">
                <a:latin typeface="+mn-ea"/>
                <a:cs typeface="微软雅黑" panose="020B0503020204020204" pitchFamily="34" charset="-122"/>
              </a:rPr>
              <a:t>添加地址可靠校验等，创建报文段</a:t>
            </a:r>
          </a:p>
          <a:p>
            <a:pPr>
              <a:buSzPct val="85000"/>
            </a:pPr>
            <a:r>
              <a:rPr lang="zh-CN" altLang="en-US" sz="2400" dirty="0">
                <a:latin typeface="+mn-ea"/>
                <a:cs typeface="微软雅黑" panose="020B0503020204020204" pitchFamily="34" charset="-122"/>
              </a:rPr>
              <a:t>发送报文段</a:t>
            </a:r>
          </a:p>
          <a:p>
            <a:pPr>
              <a:buSzPct val="85000"/>
            </a:pPr>
            <a:r>
              <a:rPr lang="zh-CN" altLang="en-US" sz="2400" dirty="0">
                <a:latin typeface="+mn-ea"/>
                <a:cs typeface="微软雅黑" panose="020B0503020204020204" pitchFamily="34" charset="-122"/>
              </a:rPr>
              <a:t>等待对方应答</a:t>
            </a:r>
          </a:p>
        </p:txBody>
      </p:sp>
      <p:grpSp>
        <p:nvGrpSpPr>
          <p:cNvPr id="103" name="Group 103">
            <a:extLst>
              <a:ext uri="{FF2B5EF4-FFF2-40B4-BE49-F238E27FC236}">
                <a16:creationId xmlns:a16="http://schemas.microsoft.com/office/drawing/2014/main" xmlns="" id="{9692E0F4-1ABA-4A4B-823B-D9A5EFCF9055}"/>
              </a:ext>
            </a:extLst>
          </p:cNvPr>
          <p:cNvGrpSpPr/>
          <p:nvPr/>
        </p:nvGrpSpPr>
        <p:grpSpPr>
          <a:xfrm>
            <a:off x="7519988" y="3625853"/>
            <a:ext cx="725488" cy="387351"/>
            <a:chOff x="3343" y="2146"/>
            <a:chExt cx="457" cy="244"/>
          </a:xfrm>
        </p:grpSpPr>
        <p:sp>
          <p:nvSpPr>
            <p:cNvPr id="104" name="Rectangle 101">
              <a:extLst>
                <a:ext uri="{FF2B5EF4-FFF2-40B4-BE49-F238E27FC236}">
                  <a16:creationId xmlns:a16="http://schemas.microsoft.com/office/drawing/2014/main" xmlns="" id="{1491927A-19F7-4443-AB4D-EE5D2D6A695F}"/>
                </a:ext>
              </a:extLst>
            </p:cNvPr>
            <p:cNvSpPr/>
            <p:nvPr/>
          </p:nvSpPr>
          <p:spPr>
            <a:xfrm>
              <a:off x="3343" y="214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5" name="Rectangle 102">
              <a:extLst>
                <a:ext uri="{FF2B5EF4-FFF2-40B4-BE49-F238E27FC236}">
                  <a16:creationId xmlns:a16="http://schemas.microsoft.com/office/drawing/2014/main" xmlns="" id="{AFFD5F63-15FE-46E9-BBD7-0CE1F2DFB96D}"/>
                </a:ext>
              </a:extLst>
            </p:cNvPr>
            <p:cNvSpPr/>
            <p:nvPr/>
          </p:nvSpPr>
          <p:spPr>
            <a:xfrm>
              <a:off x="3358" y="2157"/>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6" name="Line 104">
            <a:extLst>
              <a:ext uri="{FF2B5EF4-FFF2-40B4-BE49-F238E27FC236}">
                <a16:creationId xmlns:a16="http://schemas.microsoft.com/office/drawing/2014/main" xmlns="" id="{2204D3C1-9568-4B40-934D-A8B6E099E397}"/>
              </a:ext>
            </a:extLst>
          </p:cNvPr>
          <p:cNvSpPr/>
          <p:nvPr/>
        </p:nvSpPr>
        <p:spPr>
          <a:xfrm>
            <a:off x="8232775" y="3971924"/>
            <a:ext cx="285750" cy="219075"/>
          </a:xfrm>
          <a:prstGeom prst="line">
            <a:avLst/>
          </a:prstGeom>
          <a:ln w="25400" cap="flat" cmpd="sng">
            <a:solidFill>
              <a:srgbClr val="FF0000"/>
            </a:solidFill>
            <a:prstDash val="solid"/>
            <a:headEnd type="none" w="sm" len="sm"/>
            <a:tailEnd type="stealth" w="med" len="med"/>
          </a:ln>
        </p:spPr>
      </p:sp>
      <p:sp>
        <p:nvSpPr>
          <p:cNvPr id="107" name="Line 105">
            <a:extLst>
              <a:ext uri="{FF2B5EF4-FFF2-40B4-BE49-F238E27FC236}">
                <a16:creationId xmlns:a16="http://schemas.microsoft.com/office/drawing/2014/main" xmlns="" id="{99268EA6-4CB2-4E95-A0B0-A073668E30C8}"/>
              </a:ext>
            </a:extLst>
          </p:cNvPr>
          <p:cNvSpPr/>
          <p:nvPr/>
        </p:nvSpPr>
        <p:spPr>
          <a:xfrm flipH="1" flipV="1">
            <a:off x="7661275" y="3009899"/>
            <a:ext cx="200025" cy="161925"/>
          </a:xfrm>
          <a:prstGeom prst="line">
            <a:avLst/>
          </a:prstGeom>
          <a:ln w="25400" cap="flat" cmpd="sng">
            <a:solidFill>
              <a:srgbClr val="FF0000"/>
            </a:solidFill>
            <a:prstDash val="solid"/>
            <a:headEnd type="none" w="sm" len="sm"/>
            <a:tailEnd type="stealth" w="med" len="med"/>
          </a:ln>
        </p:spPr>
      </p:sp>
      <p:sp>
        <p:nvSpPr>
          <p:cNvPr id="108" name="Rectangle 106">
            <a:extLst>
              <a:ext uri="{FF2B5EF4-FFF2-40B4-BE49-F238E27FC236}">
                <a16:creationId xmlns:a16="http://schemas.microsoft.com/office/drawing/2014/main" xmlns="" id="{4037950E-B6CC-4CA6-88C0-E28A76F028F0}"/>
              </a:ext>
            </a:extLst>
          </p:cNvPr>
          <p:cNvSpPr/>
          <p:nvPr/>
        </p:nvSpPr>
        <p:spPr>
          <a:xfrm>
            <a:off x="9739313" y="493553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09" name="Rectangle 107">
            <a:extLst>
              <a:ext uri="{FF2B5EF4-FFF2-40B4-BE49-F238E27FC236}">
                <a16:creationId xmlns:a16="http://schemas.microsoft.com/office/drawing/2014/main" xmlns="" id="{6FD81BF7-F450-409A-95D6-3EDC5B649C46}"/>
              </a:ext>
            </a:extLst>
          </p:cNvPr>
          <p:cNvSpPr/>
          <p:nvPr/>
        </p:nvSpPr>
        <p:spPr>
          <a:xfrm>
            <a:off x="5653088" y="198278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10" name="Freeform 108">
            <a:extLst>
              <a:ext uri="{FF2B5EF4-FFF2-40B4-BE49-F238E27FC236}">
                <a16:creationId xmlns:a16="http://schemas.microsoft.com/office/drawing/2014/main" xmlns="" id="{A4240B56-EA4B-4D88-9CD9-F05C1363223E}"/>
              </a:ext>
            </a:extLst>
          </p:cNvPr>
          <p:cNvSpPr/>
          <p:nvPr/>
        </p:nvSpPr>
        <p:spPr>
          <a:xfrm>
            <a:off x="10652125" y="4638674"/>
            <a:ext cx="11113" cy="363538"/>
          </a:xfrm>
          <a:custGeom>
            <a:avLst/>
            <a:gdLst>
              <a:gd name="txL" fmla="*/ 0 w 7"/>
              <a:gd name="txT" fmla="*/ 0 h 229"/>
              <a:gd name="txR" fmla="*/ 7 w 7"/>
              <a:gd name="txB" fmla="*/ 229 h 229"/>
            </a:gdLst>
            <a:ahLst/>
            <a:cxnLst>
              <a:cxn ang="0">
                <a:pos x="2147483646" y="2147483646"/>
              </a:cxn>
              <a:cxn ang="0">
                <a:pos x="0" y="0"/>
              </a:cxn>
            </a:cxnLst>
            <a:rect l="txL" t="txT" r="txR" b="txB"/>
            <a:pathLst>
              <a:path w="7" h="229">
                <a:moveTo>
                  <a:pt x="6" y="228"/>
                </a:moveTo>
                <a:lnTo>
                  <a:pt x="0"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sp>
        <p:nvSpPr>
          <p:cNvPr id="111" name="Freeform 109">
            <a:extLst>
              <a:ext uri="{FF2B5EF4-FFF2-40B4-BE49-F238E27FC236}">
                <a16:creationId xmlns:a16="http://schemas.microsoft.com/office/drawing/2014/main" xmlns="" id="{2DD75A5F-917A-40D5-BF75-639AD2E02DB6}"/>
              </a:ext>
            </a:extLst>
          </p:cNvPr>
          <p:cNvSpPr/>
          <p:nvPr/>
        </p:nvSpPr>
        <p:spPr>
          <a:xfrm>
            <a:off x="7037388" y="2425699"/>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2" name="Freeform 110">
            <a:extLst>
              <a:ext uri="{FF2B5EF4-FFF2-40B4-BE49-F238E27FC236}">
                <a16:creationId xmlns:a16="http://schemas.microsoft.com/office/drawing/2014/main" xmlns="" id="{AFAF47CA-4205-4720-A1C0-85DADC800032}"/>
              </a:ext>
            </a:extLst>
          </p:cNvPr>
          <p:cNvSpPr/>
          <p:nvPr/>
        </p:nvSpPr>
        <p:spPr>
          <a:xfrm>
            <a:off x="6708775" y="2266949"/>
            <a:ext cx="3824288" cy="2894013"/>
          </a:xfrm>
          <a:custGeom>
            <a:avLst/>
            <a:gdLst>
              <a:gd name="txL" fmla="*/ 0 w 2409"/>
              <a:gd name="txT" fmla="*/ 0 h 1823"/>
              <a:gd name="txR" fmla="*/ 2409 w 2409"/>
              <a:gd name="txB" fmla="*/ 1823 h 1823"/>
            </a:gdLst>
            <a:ahLst/>
            <a:cxnLst>
              <a:cxn ang="0">
                <a:pos x="0" y="0"/>
              </a:cxn>
              <a:cxn ang="0">
                <a:pos x="2147483646" y="2147483646"/>
              </a:cxn>
              <a:cxn ang="0">
                <a:pos x="2147483646" y="2147483646"/>
              </a:cxn>
            </a:cxnLst>
            <a:rect l="txL" t="txT" r="txR" b="txB"/>
            <a:pathLst>
              <a:path w="2409" h="1823">
                <a:moveTo>
                  <a:pt x="0" y="0"/>
                </a:moveTo>
                <a:lnTo>
                  <a:pt x="6" y="126"/>
                </a:lnTo>
                <a:lnTo>
                  <a:pt x="2408" y="1822"/>
                </a:lnTo>
              </a:path>
            </a:pathLst>
          </a:custGeom>
          <a:noFill/>
          <a:ln w="25400" cap="rnd" cmpd="sng">
            <a:solidFill>
              <a:srgbClr val="FF0000">
                <a:alpha val="100000"/>
              </a:srgbClr>
            </a:solidFill>
            <a:prstDash val="solid"/>
            <a:round/>
            <a:headEnd type="stealth" w="med" len="med"/>
            <a:tailEnd type="none" w="sm" len="sm"/>
          </a:ln>
        </p:spPr>
        <p:txBody>
          <a:bodyPr/>
          <a:lstStyle/>
          <a:p>
            <a:endParaRPr lang="zh-CN" altLang="en-US">
              <a:latin typeface="+mn-ea"/>
            </a:endParaRPr>
          </a:p>
        </p:txBody>
      </p:sp>
      <p:grpSp>
        <p:nvGrpSpPr>
          <p:cNvPr id="113" name="Group 113">
            <a:extLst>
              <a:ext uri="{FF2B5EF4-FFF2-40B4-BE49-F238E27FC236}">
                <a16:creationId xmlns:a16="http://schemas.microsoft.com/office/drawing/2014/main" xmlns="" id="{C7E936B7-ED5C-4AB1-9E33-F59CE2A1F563}"/>
              </a:ext>
            </a:extLst>
          </p:cNvPr>
          <p:cNvGrpSpPr/>
          <p:nvPr/>
        </p:nvGrpSpPr>
        <p:grpSpPr>
          <a:xfrm>
            <a:off x="7881938" y="3054353"/>
            <a:ext cx="703262" cy="387351"/>
            <a:chOff x="3571" y="1786"/>
            <a:chExt cx="443" cy="244"/>
          </a:xfrm>
        </p:grpSpPr>
        <p:sp>
          <p:nvSpPr>
            <p:cNvPr id="114" name="Rectangle 111">
              <a:extLst>
                <a:ext uri="{FF2B5EF4-FFF2-40B4-BE49-F238E27FC236}">
                  <a16:creationId xmlns:a16="http://schemas.microsoft.com/office/drawing/2014/main" xmlns="" id="{A2499DCD-C478-444B-903E-A8B190EA7830}"/>
                </a:ext>
              </a:extLst>
            </p:cNvPr>
            <p:cNvSpPr/>
            <p:nvPr/>
          </p:nvSpPr>
          <p:spPr>
            <a:xfrm>
              <a:off x="3571" y="178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5" name="Rectangle 112">
              <a:extLst>
                <a:ext uri="{FF2B5EF4-FFF2-40B4-BE49-F238E27FC236}">
                  <a16:creationId xmlns:a16="http://schemas.microsoft.com/office/drawing/2014/main" xmlns="" id="{BCBE3F40-976C-4DF2-99DA-4B892CB3648C}"/>
                </a:ext>
              </a:extLst>
            </p:cNvPr>
            <p:cNvSpPr/>
            <p:nvPr/>
          </p:nvSpPr>
          <p:spPr>
            <a:xfrm>
              <a:off x="3586" y="1797"/>
              <a:ext cx="363"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ack</a:t>
              </a:r>
            </a:p>
          </p:txBody>
        </p:sp>
      </p:grpSp>
      <p:sp>
        <p:nvSpPr>
          <p:cNvPr id="116" name="Freeform 114">
            <a:extLst>
              <a:ext uri="{FF2B5EF4-FFF2-40B4-BE49-F238E27FC236}">
                <a16:creationId xmlns:a16="http://schemas.microsoft.com/office/drawing/2014/main" xmlns="" id="{E15FA064-157E-41D6-944F-3C6692D47CA7}"/>
              </a:ext>
            </a:extLst>
          </p:cNvPr>
          <p:cNvSpPr/>
          <p:nvPr/>
        </p:nvSpPr>
        <p:spPr>
          <a:xfrm>
            <a:off x="7056438" y="4130674"/>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7" name="Title 1">
            <a:extLst>
              <a:ext uri="{FF2B5EF4-FFF2-40B4-BE49-F238E27FC236}">
                <a16:creationId xmlns:a16="http://schemas.microsoft.com/office/drawing/2014/main" xmlns="" id="{E8E073DE-D8F8-49D5-9B40-8245F1F116D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1839890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43753DC-C70B-4051-ABB3-0FC389043559}"/>
              </a:ext>
            </a:extLst>
          </p:cNvPr>
          <p:cNvSpPr txBox="1">
            <a:spLocks/>
          </p:cNvSpPr>
          <p:nvPr/>
        </p:nvSpPr>
        <p:spPr>
          <a:xfrm>
            <a:off x="1843087" y="724341"/>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物理通信 </a:t>
            </a:r>
          </a:p>
        </p:txBody>
      </p:sp>
      <p:grpSp>
        <p:nvGrpSpPr>
          <p:cNvPr id="5" name="Group 58">
            <a:extLst>
              <a:ext uri="{FF2B5EF4-FFF2-40B4-BE49-F238E27FC236}">
                <a16:creationId xmlns:a16="http://schemas.microsoft.com/office/drawing/2014/main" xmlns="" id="{0721F134-14C5-4954-86AA-F9BF50F2E4D4}"/>
              </a:ext>
            </a:extLst>
          </p:cNvPr>
          <p:cNvGrpSpPr/>
          <p:nvPr/>
        </p:nvGrpSpPr>
        <p:grpSpPr>
          <a:xfrm>
            <a:off x="3352800" y="1914525"/>
            <a:ext cx="5668962" cy="4333875"/>
            <a:chOff x="1167" y="1087"/>
            <a:chExt cx="3571" cy="2730"/>
          </a:xfrm>
        </p:grpSpPr>
        <p:sp>
          <p:nvSpPr>
            <p:cNvPr id="6" name="Freeform 3">
              <a:extLst>
                <a:ext uri="{FF2B5EF4-FFF2-40B4-BE49-F238E27FC236}">
                  <a16:creationId xmlns:a16="http://schemas.microsoft.com/office/drawing/2014/main" xmlns="" id="{ADD0C6B2-5613-4662-B5B1-2BF0D4DB8C37}"/>
                </a:ext>
              </a:extLst>
            </p:cNvPr>
            <p:cNvSpPr/>
            <p:nvPr/>
          </p:nvSpPr>
          <p:spPr>
            <a:xfrm>
              <a:off x="1167" y="1087"/>
              <a:ext cx="3571" cy="2730"/>
            </a:xfrm>
            <a:custGeom>
              <a:avLst/>
              <a:gdLst>
                <a:gd name="txL" fmla="*/ 0 w 3571"/>
                <a:gd name="txT" fmla="*/ 0 h 2730"/>
                <a:gd name="txR" fmla="*/ 3571 w 3571"/>
                <a:gd name="txB" fmla="*/ 2730 h 2730"/>
              </a:gdLst>
              <a:ahLst/>
              <a:cxnLst>
                <a:cxn ang="0">
                  <a:pos x="1406" y="49"/>
                </a:cxn>
                <a:cxn ang="0">
                  <a:pos x="1165" y="15"/>
                </a:cxn>
                <a:cxn ang="0">
                  <a:pos x="780" y="0"/>
                </a:cxn>
                <a:cxn ang="0">
                  <a:pos x="413" y="28"/>
                </a:cxn>
                <a:cxn ang="0">
                  <a:pos x="265" y="61"/>
                </a:cxn>
                <a:cxn ang="0">
                  <a:pos x="155" y="108"/>
                </a:cxn>
                <a:cxn ang="0">
                  <a:pos x="87" y="173"/>
                </a:cxn>
                <a:cxn ang="0">
                  <a:pos x="39" y="360"/>
                </a:cxn>
                <a:cxn ang="0">
                  <a:pos x="60" y="587"/>
                </a:cxn>
                <a:cxn ang="0">
                  <a:pos x="88" y="818"/>
                </a:cxn>
                <a:cxn ang="0">
                  <a:pos x="61" y="1124"/>
                </a:cxn>
                <a:cxn ang="0">
                  <a:pos x="3" y="1519"/>
                </a:cxn>
                <a:cxn ang="0">
                  <a:pos x="4" y="1679"/>
                </a:cxn>
                <a:cxn ang="0">
                  <a:pos x="27" y="1857"/>
                </a:cxn>
                <a:cxn ang="0">
                  <a:pos x="66" y="1944"/>
                </a:cxn>
                <a:cxn ang="0">
                  <a:pos x="162" y="2009"/>
                </a:cxn>
                <a:cxn ang="0">
                  <a:pos x="289" y="2043"/>
                </a:cxn>
                <a:cxn ang="0">
                  <a:pos x="492" y="2049"/>
                </a:cxn>
                <a:cxn ang="0">
                  <a:pos x="836" y="2027"/>
                </a:cxn>
                <a:cxn ang="0">
                  <a:pos x="1180" y="2013"/>
                </a:cxn>
                <a:cxn ang="0">
                  <a:pos x="1386" y="2033"/>
                </a:cxn>
                <a:cxn ang="0">
                  <a:pos x="1478" y="2072"/>
                </a:cxn>
                <a:cxn ang="0">
                  <a:pos x="1528" y="2135"/>
                </a:cxn>
                <a:cxn ang="0">
                  <a:pos x="1550" y="2260"/>
                </a:cxn>
                <a:cxn ang="0">
                  <a:pos x="1555" y="2447"/>
                </a:cxn>
                <a:cxn ang="0">
                  <a:pos x="1597" y="2569"/>
                </a:cxn>
                <a:cxn ang="0">
                  <a:pos x="1670" y="2630"/>
                </a:cxn>
                <a:cxn ang="0">
                  <a:pos x="1793" y="2666"/>
                </a:cxn>
                <a:cxn ang="0">
                  <a:pos x="1974" y="2695"/>
                </a:cxn>
                <a:cxn ang="0">
                  <a:pos x="2318" y="2723"/>
                </a:cxn>
                <a:cxn ang="0">
                  <a:pos x="2821" y="2720"/>
                </a:cxn>
                <a:cxn ang="0">
                  <a:pos x="3159" y="2673"/>
                </a:cxn>
                <a:cxn ang="0">
                  <a:pos x="3330" y="2615"/>
                </a:cxn>
                <a:cxn ang="0">
                  <a:pos x="3445" y="2530"/>
                </a:cxn>
                <a:cxn ang="0">
                  <a:pos x="3517" y="2405"/>
                </a:cxn>
                <a:cxn ang="0">
                  <a:pos x="3567" y="2163"/>
                </a:cxn>
                <a:cxn ang="0">
                  <a:pos x="3560" y="1793"/>
                </a:cxn>
                <a:cxn ang="0">
                  <a:pos x="3523" y="1453"/>
                </a:cxn>
                <a:cxn ang="0">
                  <a:pos x="3513" y="1322"/>
                </a:cxn>
                <a:cxn ang="0">
                  <a:pos x="3510" y="1126"/>
                </a:cxn>
                <a:cxn ang="0">
                  <a:pos x="3498" y="979"/>
                </a:cxn>
                <a:cxn ang="0">
                  <a:pos x="3442" y="868"/>
                </a:cxn>
                <a:cxn ang="0">
                  <a:pos x="3311" y="779"/>
                </a:cxn>
                <a:cxn ang="0">
                  <a:pos x="3199" y="746"/>
                </a:cxn>
                <a:cxn ang="0">
                  <a:pos x="2889" y="720"/>
                </a:cxn>
                <a:cxn ang="0">
                  <a:pos x="2527" y="714"/>
                </a:cxn>
                <a:cxn ang="0">
                  <a:pos x="2193" y="685"/>
                </a:cxn>
                <a:cxn ang="0">
                  <a:pos x="2061" y="651"/>
                </a:cxn>
                <a:cxn ang="0">
                  <a:pos x="1887" y="521"/>
                </a:cxn>
                <a:cxn ang="0">
                  <a:pos x="1772" y="348"/>
                </a:cxn>
                <a:cxn ang="0">
                  <a:pos x="1654" y="179"/>
                </a:cxn>
                <a:cxn ang="0">
                  <a:pos x="1471" y="66"/>
                </a:cxn>
              </a:cxnLst>
              <a:rect l="txL" t="txT" r="txR" b="txB"/>
              <a:pathLst>
                <a:path w="3571" h="2730">
                  <a:moveTo>
                    <a:pt x="1471" y="66"/>
                  </a:moveTo>
                  <a:lnTo>
                    <a:pt x="1406" y="49"/>
                  </a:lnTo>
                  <a:lnTo>
                    <a:pt x="1332" y="36"/>
                  </a:lnTo>
                  <a:lnTo>
                    <a:pt x="1165" y="15"/>
                  </a:lnTo>
                  <a:lnTo>
                    <a:pt x="976" y="1"/>
                  </a:lnTo>
                  <a:lnTo>
                    <a:pt x="780" y="0"/>
                  </a:lnTo>
                  <a:lnTo>
                    <a:pt x="589" y="9"/>
                  </a:lnTo>
                  <a:lnTo>
                    <a:pt x="413" y="28"/>
                  </a:lnTo>
                  <a:lnTo>
                    <a:pt x="334" y="43"/>
                  </a:lnTo>
                  <a:lnTo>
                    <a:pt x="265" y="61"/>
                  </a:lnTo>
                  <a:lnTo>
                    <a:pt x="205" y="83"/>
                  </a:lnTo>
                  <a:lnTo>
                    <a:pt x="155" y="108"/>
                  </a:lnTo>
                  <a:lnTo>
                    <a:pt x="116" y="138"/>
                  </a:lnTo>
                  <a:lnTo>
                    <a:pt x="87" y="173"/>
                  </a:lnTo>
                  <a:lnTo>
                    <a:pt x="51" y="259"/>
                  </a:lnTo>
                  <a:lnTo>
                    <a:pt x="39" y="360"/>
                  </a:lnTo>
                  <a:lnTo>
                    <a:pt x="45" y="470"/>
                  </a:lnTo>
                  <a:lnTo>
                    <a:pt x="60" y="587"/>
                  </a:lnTo>
                  <a:lnTo>
                    <a:pt x="76" y="705"/>
                  </a:lnTo>
                  <a:lnTo>
                    <a:pt x="88" y="818"/>
                  </a:lnTo>
                  <a:lnTo>
                    <a:pt x="88" y="922"/>
                  </a:lnTo>
                  <a:lnTo>
                    <a:pt x="61" y="1124"/>
                  </a:lnTo>
                  <a:lnTo>
                    <a:pt x="27" y="1329"/>
                  </a:lnTo>
                  <a:lnTo>
                    <a:pt x="3" y="1519"/>
                  </a:lnTo>
                  <a:lnTo>
                    <a:pt x="0" y="1603"/>
                  </a:lnTo>
                  <a:lnTo>
                    <a:pt x="4" y="1679"/>
                  </a:lnTo>
                  <a:lnTo>
                    <a:pt x="18" y="1804"/>
                  </a:lnTo>
                  <a:lnTo>
                    <a:pt x="27" y="1857"/>
                  </a:lnTo>
                  <a:lnTo>
                    <a:pt x="42" y="1903"/>
                  </a:lnTo>
                  <a:lnTo>
                    <a:pt x="66" y="1944"/>
                  </a:lnTo>
                  <a:lnTo>
                    <a:pt x="105" y="1979"/>
                  </a:lnTo>
                  <a:lnTo>
                    <a:pt x="162" y="2009"/>
                  </a:lnTo>
                  <a:lnTo>
                    <a:pt x="239" y="2034"/>
                  </a:lnTo>
                  <a:lnTo>
                    <a:pt x="289" y="2043"/>
                  </a:lnTo>
                  <a:lnTo>
                    <a:pt x="349" y="2049"/>
                  </a:lnTo>
                  <a:lnTo>
                    <a:pt x="492" y="2049"/>
                  </a:lnTo>
                  <a:lnTo>
                    <a:pt x="658" y="2040"/>
                  </a:lnTo>
                  <a:lnTo>
                    <a:pt x="836" y="2027"/>
                  </a:lnTo>
                  <a:lnTo>
                    <a:pt x="1012" y="2016"/>
                  </a:lnTo>
                  <a:lnTo>
                    <a:pt x="1180" y="2013"/>
                  </a:lnTo>
                  <a:lnTo>
                    <a:pt x="1324" y="2022"/>
                  </a:lnTo>
                  <a:lnTo>
                    <a:pt x="1386" y="2033"/>
                  </a:lnTo>
                  <a:lnTo>
                    <a:pt x="1437" y="2049"/>
                  </a:lnTo>
                  <a:lnTo>
                    <a:pt x="1478" y="2072"/>
                  </a:lnTo>
                  <a:lnTo>
                    <a:pt x="1507" y="2101"/>
                  </a:lnTo>
                  <a:lnTo>
                    <a:pt x="1528" y="2135"/>
                  </a:lnTo>
                  <a:lnTo>
                    <a:pt x="1541" y="2175"/>
                  </a:lnTo>
                  <a:lnTo>
                    <a:pt x="1550" y="2260"/>
                  </a:lnTo>
                  <a:lnTo>
                    <a:pt x="1552" y="2354"/>
                  </a:lnTo>
                  <a:lnTo>
                    <a:pt x="1555" y="2447"/>
                  </a:lnTo>
                  <a:lnTo>
                    <a:pt x="1576" y="2532"/>
                  </a:lnTo>
                  <a:lnTo>
                    <a:pt x="1597" y="2569"/>
                  </a:lnTo>
                  <a:lnTo>
                    <a:pt x="1629" y="2603"/>
                  </a:lnTo>
                  <a:lnTo>
                    <a:pt x="1670" y="2630"/>
                  </a:lnTo>
                  <a:lnTo>
                    <a:pt x="1724" y="2649"/>
                  </a:lnTo>
                  <a:lnTo>
                    <a:pt x="1793" y="2666"/>
                  </a:lnTo>
                  <a:lnTo>
                    <a:pt x="1878" y="2681"/>
                  </a:lnTo>
                  <a:lnTo>
                    <a:pt x="1974" y="2695"/>
                  </a:lnTo>
                  <a:lnTo>
                    <a:pt x="2081" y="2707"/>
                  </a:lnTo>
                  <a:lnTo>
                    <a:pt x="2318" y="2723"/>
                  </a:lnTo>
                  <a:lnTo>
                    <a:pt x="2571" y="2729"/>
                  </a:lnTo>
                  <a:lnTo>
                    <a:pt x="2821" y="2720"/>
                  </a:lnTo>
                  <a:lnTo>
                    <a:pt x="3055" y="2695"/>
                  </a:lnTo>
                  <a:lnTo>
                    <a:pt x="3159" y="2673"/>
                  </a:lnTo>
                  <a:lnTo>
                    <a:pt x="3251" y="2648"/>
                  </a:lnTo>
                  <a:lnTo>
                    <a:pt x="3330" y="2615"/>
                  </a:lnTo>
                  <a:lnTo>
                    <a:pt x="3395" y="2577"/>
                  </a:lnTo>
                  <a:lnTo>
                    <a:pt x="3445" y="2530"/>
                  </a:lnTo>
                  <a:lnTo>
                    <a:pt x="3486" y="2471"/>
                  </a:lnTo>
                  <a:lnTo>
                    <a:pt x="3517" y="2405"/>
                  </a:lnTo>
                  <a:lnTo>
                    <a:pt x="3541" y="2330"/>
                  </a:lnTo>
                  <a:lnTo>
                    <a:pt x="3567" y="2163"/>
                  </a:lnTo>
                  <a:lnTo>
                    <a:pt x="3570" y="1979"/>
                  </a:lnTo>
                  <a:lnTo>
                    <a:pt x="3560" y="1793"/>
                  </a:lnTo>
                  <a:lnTo>
                    <a:pt x="3541" y="1614"/>
                  </a:lnTo>
                  <a:lnTo>
                    <a:pt x="3523" y="1453"/>
                  </a:lnTo>
                  <a:lnTo>
                    <a:pt x="3517" y="1383"/>
                  </a:lnTo>
                  <a:lnTo>
                    <a:pt x="3513" y="1322"/>
                  </a:lnTo>
                  <a:lnTo>
                    <a:pt x="3510" y="1216"/>
                  </a:lnTo>
                  <a:lnTo>
                    <a:pt x="3510" y="1126"/>
                  </a:lnTo>
                  <a:lnTo>
                    <a:pt x="3507" y="1047"/>
                  </a:lnTo>
                  <a:lnTo>
                    <a:pt x="3498" y="979"/>
                  </a:lnTo>
                  <a:lnTo>
                    <a:pt x="3477" y="921"/>
                  </a:lnTo>
                  <a:lnTo>
                    <a:pt x="3442" y="868"/>
                  </a:lnTo>
                  <a:lnTo>
                    <a:pt x="3388" y="823"/>
                  </a:lnTo>
                  <a:lnTo>
                    <a:pt x="3311" y="779"/>
                  </a:lnTo>
                  <a:lnTo>
                    <a:pt x="3260" y="761"/>
                  </a:lnTo>
                  <a:lnTo>
                    <a:pt x="3199" y="746"/>
                  </a:lnTo>
                  <a:lnTo>
                    <a:pt x="3056" y="729"/>
                  </a:lnTo>
                  <a:lnTo>
                    <a:pt x="2889" y="720"/>
                  </a:lnTo>
                  <a:lnTo>
                    <a:pt x="2710" y="717"/>
                  </a:lnTo>
                  <a:lnTo>
                    <a:pt x="2527" y="714"/>
                  </a:lnTo>
                  <a:lnTo>
                    <a:pt x="2351" y="705"/>
                  </a:lnTo>
                  <a:lnTo>
                    <a:pt x="2193" y="685"/>
                  </a:lnTo>
                  <a:lnTo>
                    <a:pt x="2123" y="670"/>
                  </a:lnTo>
                  <a:lnTo>
                    <a:pt x="2061" y="651"/>
                  </a:lnTo>
                  <a:lnTo>
                    <a:pt x="1962" y="595"/>
                  </a:lnTo>
                  <a:lnTo>
                    <a:pt x="1887" y="521"/>
                  </a:lnTo>
                  <a:lnTo>
                    <a:pt x="1825" y="437"/>
                  </a:lnTo>
                  <a:lnTo>
                    <a:pt x="1772" y="348"/>
                  </a:lnTo>
                  <a:lnTo>
                    <a:pt x="1718" y="259"/>
                  </a:lnTo>
                  <a:lnTo>
                    <a:pt x="1654" y="179"/>
                  </a:lnTo>
                  <a:lnTo>
                    <a:pt x="1575" y="113"/>
                  </a:lnTo>
                  <a:lnTo>
                    <a:pt x="1471" y="66"/>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xmlns="" id="{11B54F87-5DFC-4A7D-B454-80D6DF5DC389}"/>
                </a:ext>
              </a:extLst>
            </p:cNvPr>
            <p:cNvGrpSpPr/>
            <p:nvPr/>
          </p:nvGrpSpPr>
          <p:grpSpPr>
            <a:xfrm>
              <a:off x="1319" y="1275"/>
              <a:ext cx="1488" cy="576"/>
              <a:chOff x="1319" y="1275"/>
              <a:chExt cx="1488" cy="576"/>
            </a:xfrm>
          </p:grpSpPr>
          <p:graphicFrame>
            <p:nvGraphicFramePr>
              <p:cNvPr id="58" name="Object 4">
                <a:extLst>
                  <a:ext uri="{FF2B5EF4-FFF2-40B4-BE49-F238E27FC236}">
                    <a16:creationId xmlns:a16="http://schemas.microsoft.com/office/drawing/2014/main" xmlns="" id="{82EA24E9-F579-4D93-B79C-E693539F466D}"/>
                  </a:ext>
                </a:extLst>
              </p:cNvPr>
              <p:cNvGraphicFramePr/>
              <p:nvPr/>
            </p:nvGraphicFramePr>
            <p:xfrm>
              <a:off x="1319" y="1275"/>
              <a:ext cx="848" cy="576"/>
            </p:xfrm>
            <a:graphic>
              <a:graphicData uri="http://schemas.openxmlformats.org/presentationml/2006/ole">
                <mc:AlternateContent xmlns:mc="http://schemas.openxmlformats.org/markup-compatibility/2006">
                  <mc:Choice xmlns:v="urn:schemas-microsoft-com:vml" Requires="v">
                    <p:oleObj spid="_x0000_s35358" r:id="rId4" imgW="1345565" imgH="914400" progId="MS_ClipArt_Gallery.2">
                      <p:embed/>
                    </p:oleObj>
                  </mc:Choice>
                  <mc:Fallback>
                    <p:oleObj r:id="rId4" imgW="1345565" imgH="914400" progId="MS_ClipArt_Gallery.2">
                      <p:embed/>
                      <p:pic>
                        <p:nvPicPr>
                          <p:cNvPr id="164972" name="Object 4"/>
                          <p:cNvPicPr/>
                          <p:nvPr/>
                        </p:nvPicPr>
                        <p:blipFill>
                          <a:blip r:embed="rId5"/>
                          <a:stretch>
                            <a:fillRect/>
                          </a:stretch>
                        </p:blipFill>
                        <p:spPr>
                          <a:xfrm>
                            <a:off x="1319" y="1275"/>
                            <a:ext cx="848" cy="576"/>
                          </a:xfrm>
                          <a:prstGeom prst="rect">
                            <a:avLst/>
                          </a:prstGeom>
                          <a:noFill/>
                          <a:ln w="38100">
                            <a:noFill/>
                            <a:miter/>
                          </a:ln>
                        </p:spPr>
                      </p:pic>
                    </p:oleObj>
                  </mc:Fallback>
                </mc:AlternateContent>
              </a:graphicData>
            </a:graphic>
          </p:graphicFrame>
          <p:graphicFrame>
            <p:nvGraphicFramePr>
              <p:cNvPr id="59" name="Object 5">
                <a:extLst>
                  <a:ext uri="{FF2B5EF4-FFF2-40B4-BE49-F238E27FC236}">
                    <a16:creationId xmlns:a16="http://schemas.microsoft.com/office/drawing/2014/main" xmlns="" id="{8D8CE62D-B11E-45D7-864C-84909B08A166}"/>
                  </a:ext>
                </a:extLst>
              </p:cNvPr>
              <p:cNvGraphicFramePr/>
              <p:nvPr/>
            </p:nvGraphicFramePr>
            <p:xfrm>
              <a:off x="2235" y="1486"/>
              <a:ext cx="572" cy="338"/>
            </p:xfrm>
            <a:graphic>
              <a:graphicData uri="http://schemas.openxmlformats.org/presentationml/2006/ole">
                <mc:AlternateContent xmlns:mc="http://schemas.openxmlformats.org/markup-compatibility/2006">
                  <mc:Choice xmlns:v="urn:schemas-microsoft-com:vml" Requires="v">
                    <p:oleObj spid="_x0000_s35359" r:id="rId6" imgW="908050" imgH="537210" progId="MS_ClipArt_Gallery.2">
                      <p:embed/>
                    </p:oleObj>
                  </mc:Choice>
                  <mc:Fallback>
                    <p:oleObj r:id="rId6" imgW="908050" imgH="537210" progId="MS_ClipArt_Gallery.2">
                      <p:embed/>
                      <p:pic>
                        <p:nvPicPr>
                          <p:cNvPr id="164973" name="Object 5"/>
                          <p:cNvPicPr/>
                          <p:nvPr/>
                        </p:nvPicPr>
                        <p:blipFill>
                          <a:blip r:embed="rId7"/>
                          <a:stretch>
                            <a:fillRect/>
                          </a:stretch>
                        </p:blipFill>
                        <p:spPr>
                          <a:xfrm>
                            <a:off x="2235" y="1486"/>
                            <a:ext cx="572" cy="338"/>
                          </a:xfrm>
                          <a:prstGeom prst="rect">
                            <a:avLst/>
                          </a:prstGeom>
                          <a:noFill/>
                          <a:ln w="38100">
                            <a:noFill/>
                            <a:miter/>
                          </a:ln>
                        </p:spPr>
                      </p:pic>
                    </p:oleObj>
                  </mc:Fallback>
                </mc:AlternateContent>
              </a:graphicData>
            </a:graphic>
          </p:graphicFrame>
          <p:sp>
            <p:nvSpPr>
              <p:cNvPr id="60" name="Line 6">
                <a:extLst>
                  <a:ext uri="{FF2B5EF4-FFF2-40B4-BE49-F238E27FC236}">
                    <a16:creationId xmlns:a16="http://schemas.microsoft.com/office/drawing/2014/main" xmlns="" id="{35333C1D-4D75-4CC2-BFA0-77F94827CB6F}"/>
                  </a:ext>
                </a:extLst>
              </p:cNvPr>
              <p:cNvSpPr/>
              <p:nvPr/>
            </p:nvSpPr>
            <p:spPr>
              <a:xfrm flipV="1">
                <a:off x="2139" y="1706"/>
                <a:ext cx="230" cy="4"/>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xmlns="" id="{F74F1F50-17D6-44F8-8043-F39DA7472160}"/>
                </a:ext>
              </a:extLst>
            </p:cNvPr>
            <p:cNvGrpSpPr/>
            <p:nvPr/>
          </p:nvGrpSpPr>
          <p:grpSpPr>
            <a:xfrm>
              <a:off x="1319" y="2336"/>
              <a:ext cx="1488" cy="577"/>
              <a:chOff x="1319" y="2336"/>
              <a:chExt cx="1488" cy="577"/>
            </a:xfrm>
          </p:grpSpPr>
          <p:graphicFrame>
            <p:nvGraphicFramePr>
              <p:cNvPr id="55" name="Object 8">
                <a:extLst>
                  <a:ext uri="{FF2B5EF4-FFF2-40B4-BE49-F238E27FC236}">
                    <a16:creationId xmlns:a16="http://schemas.microsoft.com/office/drawing/2014/main" xmlns="" id="{7F80BA08-91B5-43E1-9216-B0F864D1C979}"/>
                  </a:ext>
                </a:extLst>
              </p:cNvPr>
              <p:cNvGraphicFramePr/>
              <p:nvPr/>
            </p:nvGraphicFramePr>
            <p:xfrm>
              <a:off x="1319" y="2336"/>
              <a:ext cx="848" cy="577"/>
            </p:xfrm>
            <a:graphic>
              <a:graphicData uri="http://schemas.openxmlformats.org/presentationml/2006/ole">
                <mc:AlternateContent xmlns:mc="http://schemas.openxmlformats.org/markup-compatibility/2006">
                  <mc:Choice xmlns:v="urn:schemas-microsoft-com:vml" Requires="v">
                    <p:oleObj spid="_x0000_s35360" r:id="rId8" imgW="1345565" imgH="915670" progId="MS_ClipArt_Gallery.2">
                      <p:embed/>
                    </p:oleObj>
                  </mc:Choice>
                  <mc:Fallback>
                    <p:oleObj r:id="rId8" imgW="1345565" imgH="915670" progId="MS_ClipArt_Gallery.2">
                      <p:embed/>
                      <p:pic>
                        <p:nvPicPr>
                          <p:cNvPr id="164969" name="Object 8"/>
                          <p:cNvPicPr/>
                          <p:nvPr/>
                        </p:nvPicPr>
                        <p:blipFill>
                          <a:blip r:embed="rId9"/>
                          <a:stretch>
                            <a:fillRect/>
                          </a:stretch>
                        </p:blipFill>
                        <p:spPr>
                          <a:xfrm>
                            <a:off x="1319" y="2336"/>
                            <a:ext cx="848" cy="577"/>
                          </a:xfrm>
                          <a:prstGeom prst="rect">
                            <a:avLst/>
                          </a:prstGeom>
                          <a:noFill/>
                          <a:ln w="38100">
                            <a:noFill/>
                            <a:miter/>
                          </a:ln>
                        </p:spPr>
                      </p:pic>
                    </p:oleObj>
                  </mc:Fallback>
                </mc:AlternateContent>
              </a:graphicData>
            </a:graphic>
          </p:graphicFrame>
          <p:graphicFrame>
            <p:nvGraphicFramePr>
              <p:cNvPr id="56" name="Object 9">
                <a:extLst>
                  <a:ext uri="{FF2B5EF4-FFF2-40B4-BE49-F238E27FC236}">
                    <a16:creationId xmlns:a16="http://schemas.microsoft.com/office/drawing/2014/main" xmlns="" id="{B08FE206-A0E7-40FA-99BA-272C597071AE}"/>
                  </a:ext>
                </a:extLst>
              </p:cNvPr>
              <p:cNvGraphicFramePr/>
              <p:nvPr/>
            </p:nvGraphicFramePr>
            <p:xfrm>
              <a:off x="2235" y="2547"/>
              <a:ext cx="572" cy="338"/>
            </p:xfrm>
            <a:graphic>
              <a:graphicData uri="http://schemas.openxmlformats.org/presentationml/2006/ole">
                <mc:AlternateContent xmlns:mc="http://schemas.openxmlformats.org/markup-compatibility/2006">
                  <mc:Choice xmlns:v="urn:schemas-microsoft-com:vml" Requires="v">
                    <p:oleObj spid="_x0000_s35361" r:id="rId10" imgW="908050" imgH="537210" progId="MS_ClipArt_Gallery.2">
                      <p:embed/>
                    </p:oleObj>
                  </mc:Choice>
                  <mc:Fallback>
                    <p:oleObj r:id="rId10" imgW="908050" imgH="537210" progId="MS_ClipArt_Gallery.2">
                      <p:embed/>
                      <p:pic>
                        <p:nvPicPr>
                          <p:cNvPr id="164970" name="Object 9"/>
                          <p:cNvPicPr/>
                          <p:nvPr/>
                        </p:nvPicPr>
                        <p:blipFill>
                          <a:blip r:embed="rId11"/>
                          <a:stretch>
                            <a:fillRect/>
                          </a:stretch>
                        </p:blipFill>
                        <p:spPr>
                          <a:xfrm>
                            <a:off x="2235" y="2547"/>
                            <a:ext cx="572" cy="338"/>
                          </a:xfrm>
                          <a:prstGeom prst="rect">
                            <a:avLst/>
                          </a:prstGeom>
                          <a:noFill/>
                          <a:ln w="38100">
                            <a:noFill/>
                            <a:miter/>
                          </a:ln>
                        </p:spPr>
                      </p:pic>
                    </p:oleObj>
                  </mc:Fallback>
                </mc:AlternateContent>
              </a:graphicData>
            </a:graphic>
          </p:graphicFrame>
          <p:sp>
            <p:nvSpPr>
              <p:cNvPr id="57" name="Line 10">
                <a:extLst>
                  <a:ext uri="{FF2B5EF4-FFF2-40B4-BE49-F238E27FC236}">
                    <a16:creationId xmlns:a16="http://schemas.microsoft.com/office/drawing/2014/main" xmlns="" id="{2CA9959A-0C4C-4213-B3B1-DE55E9242E48}"/>
                  </a:ext>
                </a:extLst>
              </p:cNvPr>
              <p:cNvSpPr/>
              <p:nvPr/>
            </p:nvSpPr>
            <p:spPr>
              <a:xfrm flipV="1">
                <a:off x="2139" y="2766"/>
                <a:ext cx="230" cy="5"/>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xmlns="" id="{1BF54A9D-90B6-4B65-831C-F22BF3ECFCDA}"/>
                </a:ext>
              </a:extLst>
            </p:cNvPr>
            <p:cNvGrpSpPr/>
            <p:nvPr/>
          </p:nvGrpSpPr>
          <p:grpSpPr>
            <a:xfrm>
              <a:off x="2397" y="1939"/>
              <a:ext cx="105" cy="382"/>
              <a:chOff x="2397" y="1939"/>
              <a:chExt cx="105" cy="382"/>
            </a:xfrm>
          </p:grpSpPr>
          <p:sp>
            <p:nvSpPr>
              <p:cNvPr id="52" name="Oval 12">
                <a:extLst>
                  <a:ext uri="{FF2B5EF4-FFF2-40B4-BE49-F238E27FC236}">
                    <a16:creationId xmlns:a16="http://schemas.microsoft.com/office/drawing/2014/main" xmlns="" id="{7408D73B-AB3B-44E4-B4C5-A27BF19F35E1}"/>
                  </a:ext>
                </a:extLst>
              </p:cNvPr>
              <p:cNvSpPr/>
              <p:nvPr/>
            </p:nvSpPr>
            <p:spPr>
              <a:xfrm>
                <a:off x="2397" y="1939"/>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Oval 13">
                <a:extLst>
                  <a:ext uri="{FF2B5EF4-FFF2-40B4-BE49-F238E27FC236}">
                    <a16:creationId xmlns:a16="http://schemas.microsoft.com/office/drawing/2014/main" xmlns="" id="{F00C603F-66E8-4F11-BCA4-6B3CFC1B32D1}"/>
                  </a:ext>
                </a:extLst>
              </p:cNvPr>
              <p:cNvSpPr/>
              <p:nvPr/>
            </p:nvSpPr>
            <p:spPr>
              <a:xfrm>
                <a:off x="2401" y="2076"/>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Oval 14">
                <a:extLst>
                  <a:ext uri="{FF2B5EF4-FFF2-40B4-BE49-F238E27FC236}">
                    <a16:creationId xmlns:a16="http://schemas.microsoft.com/office/drawing/2014/main" xmlns="" id="{BB86110D-A201-4877-8634-91C3F197E139}"/>
                  </a:ext>
                </a:extLst>
              </p:cNvPr>
              <p:cNvSpPr/>
              <p:nvPr/>
            </p:nvSpPr>
            <p:spPr>
              <a:xfrm>
                <a:off x="2405" y="2213"/>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xmlns="" id="{2575634B-39C8-4C82-A4AB-2AF5BB6392B4}"/>
                </a:ext>
              </a:extLst>
            </p:cNvPr>
            <p:cNvGrpSpPr/>
            <p:nvPr/>
          </p:nvGrpSpPr>
          <p:grpSpPr>
            <a:xfrm>
              <a:off x="3027" y="2855"/>
              <a:ext cx="423" cy="704"/>
              <a:chOff x="3027" y="2855"/>
              <a:chExt cx="423" cy="704"/>
            </a:xfrm>
          </p:grpSpPr>
          <p:sp>
            <p:nvSpPr>
              <p:cNvPr id="44" name="AutoShape 16">
                <a:extLst>
                  <a:ext uri="{FF2B5EF4-FFF2-40B4-BE49-F238E27FC236}">
                    <a16:creationId xmlns:a16="http://schemas.microsoft.com/office/drawing/2014/main" xmlns="" id="{DFD345BB-496A-4489-A360-329B96CC993F}"/>
                  </a:ext>
                </a:extLst>
              </p:cNvPr>
              <p:cNvSpPr/>
              <p:nvPr/>
            </p:nvSpPr>
            <p:spPr>
              <a:xfrm>
                <a:off x="3027" y="3396"/>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17">
                <a:extLst>
                  <a:ext uri="{FF2B5EF4-FFF2-40B4-BE49-F238E27FC236}">
                    <a16:creationId xmlns:a16="http://schemas.microsoft.com/office/drawing/2014/main" xmlns="" id="{AB12C4F3-2F47-44AA-9802-597075D55F04}"/>
                  </a:ext>
                </a:extLst>
              </p:cNvPr>
              <p:cNvSpPr/>
              <p:nvPr/>
            </p:nvSpPr>
            <p:spPr>
              <a:xfrm>
                <a:off x="3241" y="2859"/>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18">
                <a:extLst>
                  <a:ext uri="{FF2B5EF4-FFF2-40B4-BE49-F238E27FC236}">
                    <a16:creationId xmlns:a16="http://schemas.microsoft.com/office/drawing/2014/main" xmlns="" id="{242C275D-296B-4C07-92FA-B685898C72EB}"/>
                  </a:ext>
                </a:extLst>
              </p:cNvPr>
              <p:cNvSpPr/>
              <p:nvPr/>
            </p:nvSpPr>
            <p:spPr>
              <a:xfrm>
                <a:off x="3031" y="3013"/>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AutoShape 19">
                <a:extLst>
                  <a:ext uri="{FF2B5EF4-FFF2-40B4-BE49-F238E27FC236}">
                    <a16:creationId xmlns:a16="http://schemas.microsoft.com/office/drawing/2014/main" xmlns="" id="{FCDE4998-81A7-4B66-95EC-8ED56489B73C}"/>
                  </a:ext>
                </a:extLst>
              </p:cNvPr>
              <p:cNvSpPr/>
              <p:nvPr/>
            </p:nvSpPr>
            <p:spPr>
              <a:xfrm>
                <a:off x="3028" y="2855"/>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Line 20">
                <a:extLst>
                  <a:ext uri="{FF2B5EF4-FFF2-40B4-BE49-F238E27FC236}">
                    <a16:creationId xmlns:a16="http://schemas.microsoft.com/office/drawing/2014/main" xmlns="" id="{23EEDD38-6614-42CD-B20E-F6054A550C57}"/>
                  </a:ext>
                </a:extLst>
              </p:cNvPr>
              <p:cNvSpPr/>
              <p:nvPr/>
            </p:nvSpPr>
            <p:spPr>
              <a:xfrm>
                <a:off x="3450" y="2865"/>
                <a:ext cx="0" cy="531"/>
              </a:xfrm>
              <a:prstGeom prst="line">
                <a:avLst/>
              </a:prstGeom>
              <a:ln w="12700" cap="flat" cmpd="sng">
                <a:solidFill>
                  <a:schemeClr val="tx1"/>
                </a:solidFill>
                <a:prstDash val="solid"/>
                <a:headEnd type="none" w="sm" len="sm"/>
                <a:tailEnd type="none" w="sm" len="sm"/>
              </a:ln>
            </p:spPr>
          </p:sp>
          <p:sp>
            <p:nvSpPr>
              <p:cNvPr id="49" name="Line 21">
                <a:extLst>
                  <a:ext uri="{FF2B5EF4-FFF2-40B4-BE49-F238E27FC236}">
                    <a16:creationId xmlns:a16="http://schemas.microsoft.com/office/drawing/2014/main" xmlns="" id="{C42F8FD1-07D1-46AD-A963-5589D43505EC}"/>
                  </a:ext>
                </a:extLst>
              </p:cNvPr>
              <p:cNvSpPr/>
              <p:nvPr/>
            </p:nvSpPr>
            <p:spPr>
              <a:xfrm flipH="1">
                <a:off x="3298" y="3396"/>
                <a:ext cx="152" cy="158"/>
              </a:xfrm>
              <a:prstGeom prst="line">
                <a:avLst/>
              </a:prstGeom>
              <a:ln w="12700" cap="flat" cmpd="sng">
                <a:solidFill>
                  <a:schemeClr val="tx1"/>
                </a:solidFill>
                <a:prstDash val="solid"/>
                <a:headEnd type="none" w="sm" len="sm"/>
                <a:tailEnd type="none" w="sm" len="sm"/>
              </a:ln>
            </p:spPr>
          </p:sp>
          <p:sp>
            <p:nvSpPr>
              <p:cNvPr id="50" name="Rectangle 22">
                <a:extLst>
                  <a:ext uri="{FF2B5EF4-FFF2-40B4-BE49-F238E27FC236}">
                    <a16:creationId xmlns:a16="http://schemas.microsoft.com/office/drawing/2014/main" xmlns="" id="{5483600D-7BEA-43A1-BD9B-C81C1B701E3B}"/>
                  </a:ext>
                </a:extLst>
              </p:cNvPr>
              <p:cNvSpPr/>
              <p:nvPr/>
            </p:nvSpPr>
            <p:spPr>
              <a:xfrm>
                <a:off x="3065" y="3085"/>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Rectangle 23">
                <a:extLst>
                  <a:ext uri="{FF2B5EF4-FFF2-40B4-BE49-F238E27FC236}">
                    <a16:creationId xmlns:a16="http://schemas.microsoft.com/office/drawing/2014/main" xmlns="" id="{1914662C-9747-4588-AB48-FDD087AC30D4}"/>
                  </a:ext>
                </a:extLst>
              </p:cNvPr>
              <p:cNvSpPr/>
              <p:nvPr/>
            </p:nvSpPr>
            <p:spPr>
              <a:xfrm>
                <a:off x="3089" y="3178"/>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xmlns="" id="{44F8C1AC-DEAE-444C-A409-8EC92F8A92EB}"/>
                </a:ext>
              </a:extLst>
            </p:cNvPr>
            <p:cNvGrpSpPr/>
            <p:nvPr/>
          </p:nvGrpSpPr>
          <p:grpSpPr>
            <a:xfrm>
              <a:off x="3505" y="3128"/>
              <a:ext cx="471" cy="145"/>
              <a:chOff x="3505" y="3128"/>
              <a:chExt cx="471" cy="145"/>
            </a:xfrm>
          </p:grpSpPr>
          <p:sp>
            <p:nvSpPr>
              <p:cNvPr id="41" name="Oval 25">
                <a:extLst>
                  <a:ext uri="{FF2B5EF4-FFF2-40B4-BE49-F238E27FC236}">
                    <a16:creationId xmlns:a16="http://schemas.microsoft.com/office/drawing/2014/main" xmlns="" id="{0CD6720D-FF90-419E-A5B2-F42D80230731}"/>
                  </a:ext>
                </a:extLst>
              </p:cNvPr>
              <p:cNvSpPr/>
              <p:nvPr/>
            </p:nvSpPr>
            <p:spPr>
              <a:xfrm>
                <a:off x="3505" y="3139"/>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Oval 26">
                <a:extLst>
                  <a:ext uri="{FF2B5EF4-FFF2-40B4-BE49-F238E27FC236}">
                    <a16:creationId xmlns:a16="http://schemas.microsoft.com/office/drawing/2014/main" xmlns="" id="{CAE077BE-FF49-48D1-BB2F-B65E59E895C6}"/>
                  </a:ext>
                </a:extLst>
              </p:cNvPr>
              <p:cNvSpPr/>
              <p:nvPr/>
            </p:nvSpPr>
            <p:spPr>
              <a:xfrm>
                <a:off x="3673" y="3134"/>
                <a:ext cx="133" cy="133"/>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Oval 27">
                <a:extLst>
                  <a:ext uri="{FF2B5EF4-FFF2-40B4-BE49-F238E27FC236}">
                    <a16:creationId xmlns:a16="http://schemas.microsoft.com/office/drawing/2014/main" xmlns="" id="{C4AEC1A8-09F6-4AEA-AA2A-8E7434E13DFC}"/>
                  </a:ext>
                </a:extLst>
              </p:cNvPr>
              <p:cNvSpPr/>
              <p:nvPr/>
            </p:nvSpPr>
            <p:spPr>
              <a:xfrm>
                <a:off x="3843" y="3128"/>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xmlns="" id="{A06617BC-AA46-4F85-9E71-F1DF0F3DFD88}"/>
                </a:ext>
              </a:extLst>
            </p:cNvPr>
            <p:cNvSpPr/>
            <p:nvPr/>
          </p:nvSpPr>
          <p:spPr>
            <a:xfrm>
              <a:off x="3302" y="2690"/>
              <a:ext cx="1000"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xmlns="" id="{D3F5A875-C89B-48C8-88C7-DB4A35145D28}"/>
                </a:ext>
              </a:extLst>
            </p:cNvPr>
            <p:cNvSpPr/>
            <p:nvPr/>
          </p:nvSpPr>
          <p:spPr>
            <a:xfrm>
              <a:off x="3309" y="2684"/>
              <a:ext cx="3" cy="170"/>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xmlns="" id="{36FF66AD-FA73-444C-B3AD-ADEA225819A1}"/>
                </a:ext>
              </a:extLst>
            </p:cNvPr>
            <p:cNvSpPr/>
            <p:nvPr/>
          </p:nvSpPr>
          <p:spPr>
            <a:xfrm>
              <a:off x="4309" y="2681"/>
              <a:ext cx="3" cy="147"/>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xmlns="" id="{136B2B7F-EC37-4213-9917-C9B350E30441}"/>
                </a:ext>
              </a:extLst>
            </p:cNvPr>
            <p:cNvSpPr/>
            <p:nvPr/>
          </p:nvSpPr>
          <p:spPr>
            <a:xfrm>
              <a:off x="2697" y="1727"/>
              <a:ext cx="583" cy="473"/>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xmlns="" id="{ABA6CF26-DC93-4E0E-A656-BA25CE4DB784}"/>
                </a:ext>
              </a:extLst>
            </p:cNvPr>
            <p:cNvSpPr/>
            <p:nvPr/>
          </p:nvSpPr>
          <p:spPr>
            <a:xfrm flipV="1">
              <a:off x="2722" y="2237"/>
              <a:ext cx="558" cy="588"/>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xmlns="" id="{AD2DBA6C-F2E1-4BD4-A841-BB2C32B0DB36}"/>
                </a:ext>
              </a:extLst>
            </p:cNvPr>
            <p:cNvSpPr/>
            <p:nvPr/>
          </p:nvSpPr>
          <p:spPr>
            <a:xfrm flipV="1">
              <a:off x="3785" y="2389"/>
              <a:ext cx="3" cy="291"/>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xmlns="" id="{92E12B1C-C0BE-4510-867A-01C95C9E01C1}"/>
                </a:ext>
              </a:extLst>
            </p:cNvPr>
            <p:cNvGrpSpPr/>
            <p:nvPr/>
          </p:nvGrpSpPr>
          <p:grpSpPr>
            <a:xfrm>
              <a:off x="4046" y="2832"/>
              <a:ext cx="423" cy="704"/>
              <a:chOff x="4046" y="2832"/>
              <a:chExt cx="423" cy="704"/>
            </a:xfrm>
          </p:grpSpPr>
          <p:sp>
            <p:nvSpPr>
              <p:cNvPr id="33" name="AutoShape 35">
                <a:extLst>
                  <a:ext uri="{FF2B5EF4-FFF2-40B4-BE49-F238E27FC236}">
                    <a16:creationId xmlns:a16="http://schemas.microsoft.com/office/drawing/2014/main" xmlns="" id="{C2E3EF35-4959-40FA-8113-47A10C7B3130}"/>
                  </a:ext>
                </a:extLst>
              </p:cNvPr>
              <p:cNvSpPr/>
              <p:nvPr/>
            </p:nvSpPr>
            <p:spPr>
              <a:xfrm>
                <a:off x="4046" y="3373"/>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6">
                <a:extLst>
                  <a:ext uri="{FF2B5EF4-FFF2-40B4-BE49-F238E27FC236}">
                    <a16:creationId xmlns:a16="http://schemas.microsoft.com/office/drawing/2014/main" xmlns="" id="{C6C7F49C-094F-4CC2-9590-3EC2589ECCCA}"/>
                  </a:ext>
                </a:extLst>
              </p:cNvPr>
              <p:cNvSpPr/>
              <p:nvPr/>
            </p:nvSpPr>
            <p:spPr>
              <a:xfrm>
                <a:off x="4260" y="2836"/>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7">
                <a:extLst>
                  <a:ext uri="{FF2B5EF4-FFF2-40B4-BE49-F238E27FC236}">
                    <a16:creationId xmlns:a16="http://schemas.microsoft.com/office/drawing/2014/main" xmlns="" id="{F781E19E-694B-49E1-B111-9094C95D9F4A}"/>
                  </a:ext>
                </a:extLst>
              </p:cNvPr>
              <p:cNvSpPr/>
              <p:nvPr/>
            </p:nvSpPr>
            <p:spPr>
              <a:xfrm>
                <a:off x="4050" y="2990"/>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AutoShape 38">
                <a:extLst>
                  <a:ext uri="{FF2B5EF4-FFF2-40B4-BE49-F238E27FC236}">
                    <a16:creationId xmlns:a16="http://schemas.microsoft.com/office/drawing/2014/main" xmlns="" id="{DF69E8C5-C557-4D98-A36A-488E94B9B08F}"/>
                  </a:ext>
                </a:extLst>
              </p:cNvPr>
              <p:cNvSpPr/>
              <p:nvPr/>
            </p:nvSpPr>
            <p:spPr>
              <a:xfrm>
                <a:off x="4047" y="2832"/>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Line 39">
                <a:extLst>
                  <a:ext uri="{FF2B5EF4-FFF2-40B4-BE49-F238E27FC236}">
                    <a16:creationId xmlns:a16="http://schemas.microsoft.com/office/drawing/2014/main" xmlns="" id="{33D249EC-A1CA-4AB2-B2DF-DEDAF587676C}"/>
                  </a:ext>
                </a:extLst>
              </p:cNvPr>
              <p:cNvSpPr/>
              <p:nvPr/>
            </p:nvSpPr>
            <p:spPr>
              <a:xfrm>
                <a:off x="4469" y="2842"/>
                <a:ext cx="0" cy="531"/>
              </a:xfrm>
              <a:prstGeom prst="line">
                <a:avLst/>
              </a:prstGeom>
              <a:ln w="12700" cap="flat" cmpd="sng">
                <a:solidFill>
                  <a:schemeClr val="tx1"/>
                </a:solidFill>
                <a:prstDash val="solid"/>
                <a:headEnd type="none" w="sm" len="sm"/>
                <a:tailEnd type="none" w="sm" len="sm"/>
              </a:ln>
            </p:spPr>
          </p:sp>
          <p:sp>
            <p:nvSpPr>
              <p:cNvPr id="38" name="Line 40">
                <a:extLst>
                  <a:ext uri="{FF2B5EF4-FFF2-40B4-BE49-F238E27FC236}">
                    <a16:creationId xmlns:a16="http://schemas.microsoft.com/office/drawing/2014/main" xmlns="" id="{95BF926D-4CAB-4F72-9CDE-3D6E1AC202A7}"/>
                  </a:ext>
                </a:extLst>
              </p:cNvPr>
              <p:cNvSpPr/>
              <p:nvPr/>
            </p:nvSpPr>
            <p:spPr>
              <a:xfrm flipH="1">
                <a:off x="4317" y="3373"/>
                <a:ext cx="152" cy="158"/>
              </a:xfrm>
              <a:prstGeom prst="line">
                <a:avLst/>
              </a:prstGeom>
              <a:ln w="12700" cap="flat" cmpd="sng">
                <a:solidFill>
                  <a:schemeClr val="tx1"/>
                </a:solidFill>
                <a:prstDash val="solid"/>
                <a:headEnd type="none" w="sm" len="sm"/>
                <a:tailEnd type="none" w="sm" len="sm"/>
              </a:ln>
            </p:spPr>
          </p:sp>
          <p:sp>
            <p:nvSpPr>
              <p:cNvPr id="39" name="Rectangle 41">
                <a:extLst>
                  <a:ext uri="{FF2B5EF4-FFF2-40B4-BE49-F238E27FC236}">
                    <a16:creationId xmlns:a16="http://schemas.microsoft.com/office/drawing/2014/main" xmlns="" id="{093A7C66-9E2F-49C8-A2E2-CBBA604B89A1}"/>
                  </a:ext>
                </a:extLst>
              </p:cNvPr>
              <p:cNvSpPr/>
              <p:nvPr/>
            </p:nvSpPr>
            <p:spPr>
              <a:xfrm>
                <a:off x="4084" y="3062"/>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42">
                <a:extLst>
                  <a:ext uri="{FF2B5EF4-FFF2-40B4-BE49-F238E27FC236}">
                    <a16:creationId xmlns:a16="http://schemas.microsoft.com/office/drawing/2014/main" xmlns="" id="{E791F4C1-CDE9-4C4F-9919-7ABF4D12536A}"/>
                  </a:ext>
                </a:extLst>
              </p:cNvPr>
              <p:cNvSpPr/>
              <p:nvPr/>
            </p:nvSpPr>
            <p:spPr>
              <a:xfrm>
                <a:off x="4108" y="3155"/>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xmlns="" id="{99521949-2702-4585-AC60-FCC62500AAEE}"/>
                </a:ext>
              </a:extLst>
            </p:cNvPr>
            <p:cNvGrpSpPr/>
            <p:nvPr/>
          </p:nvGrpSpPr>
          <p:grpSpPr>
            <a:xfrm>
              <a:off x="3251" y="1991"/>
              <a:ext cx="1013" cy="416"/>
              <a:chOff x="3251" y="1991"/>
              <a:chExt cx="1013" cy="416"/>
            </a:xfrm>
          </p:grpSpPr>
          <p:sp>
            <p:nvSpPr>
              <p:cNvPr id="20" name="Oval 44">
                <a:extLst>
                  <a:ext uri="{FF2B5EF4-FFF2-40B4-BE49-F238E27FC236}">
                    <a16:creationId xmlns:a16="http://schemas.microsoft.com/office/drawing/2014/main" xmlns="" id="{3AAD6572-9B78-4797-9C87-3A52E04D0D1C}"/>
                  </a:ext>
                </a:extLst>
              </p:cNvPr>
              <p:cNvSpPr/>
              <p:nvPr/>
            </p:nvSpPr>
            <p:spPr>
              <a:xfrm>
                <a:off x="3259" y="2176"/>
                <a:ext cx="1005" cy="231"/>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45">
                <a:extLst>
                  <a:ext uri="{FF2B5EF4-FFF2-40B4-BE49-F238E27FC236}">
                    <a16:creationId xmlns:a16="http://schemas.microsoft.com/office/drawing/2014/main" xmlns="" id="{D8BD5AC7-83EB-4679-9593-E67B41410272}"/>
                  </a:ext>
                </a:extLst>
              </p:cNvPr>
              <p:cNvSpPr/>
              <p:nvPr/>
            </p:nvSpPr>
            <p:spPr>
              <a:xfrm>
                <a:off x="3259" y="2157"/>
                <a:ext cx="0" cy="143"/>
              </a:xfrm>
              <a:prstGeom prst="line">
                <a:avLst/>
              </a:prstGeom>
              <a:ln w="12700" cap="flat" cmpd="sng">
                <a:solidFill>
                  <a:schemeClr val="tx1"/>
                </a:solidFill>
                <a:prstDash val="solid"/>
                <a:headEnd type="none" w="sm" len="sm"/>
                <a:tailEnd type="none" w="sm" len="sm"/>
              </a:ln>
            </p:spPr>
          </p:sp>
          <p:sp>
            <p:nvSpPr>
              <p:cNvPr id="22" name="Line 46">
                <a:extLst>
                  <a:ext uri="{FF2B5EF4-FFF2-40B4-BE49-F238E27FC236}">
                    <a16:creationId xmlns:a16="http://schemas.microsoft.com/office/drawing/2014/main" xmlns="" id="{5E8C55F7-540A-4F6F-9EBA-F8AF80832AF9}"/>
                  </a:ext>
                </a:extLst>
              </p:cNvPr>
              <p:cNvSpPr/>
              <p:nvPr/>
            </p:nvSpPr>
            <p:spPr>
              <a:xfrm>
                <a:off x="4264" y="2157"/>
                <a:ext cx="0" cy="143"/>
              </a:xfrm>
              <a:prstGeom prst="line">
                <a:avLst/>
              </a:prstGeom>
              <a:ln w="12700" cap="flat" cmpd="sng">
                <a:solidFill>
                  <a:schemeClr val="tx1"/>
                </a:solidFill>
                <a:prstDash val="solid"/>
                <a:headEnd type="none" w="sm" len="sm"/>
                <a:tailEnd type="none" w="sm" len="sm"/>
              </a:ln>
            </p:spPr>
          </p:sp>
          <p:sp>
            <p:nvSpPr>
              <p:cNvPr id="23" name="Rectangle 47">
                <a:extLst>
                  <a:ext uri="{FF2B5EF4-FFF2-40B4-BE49-F238E27FC236}">
                    <a16:creationId xmlns:a16="http://schemas.microsoft.com/office/drawing/2014/main" xmlns="" id="{079D4A74-60E0-42C8-BEDF-6F75C0B805CB}"/>
                  </a:ext>
                </a:extLst>
              </p:cNvPr>
              <p:cNvSpPr/>
              <p:nvPr/>
            </p:nvSpPr>
            <p:spPr>
              <a:xfrm>
                <a:off x="3259" y="2157"/>
                <a:ext cx="997" cy="141"/>
              </a:xfrm>
              <a:prstGeom prst="rect">
                <a:avLst/>
              </a:prstGeom>
              <a:solidFill>
                <a:srgbClr val="00FFFF"/>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4" name="Oval 48">
                <a:extLst>
                  <a:ext uri="{FF2B5EF4-FFF2-40B4-BE49-F238E27FC236}">
                    <a16:creationId xmlns:a16="http://schemas.microsoft.com/office/drawing/2014/main" xmlns="" id="{0F01D845-D0D5-40AC-A748-E8300484DEFF}"/>
                  </a:ext>
                </a:extLst>
              </p:cNvPr>
              <p:cNvSpPr/>
              <p:nvPr/>
            </p:nvSpPr>
            <p:spPr>
              <a:xfrm>
                <a:off x="3251" y="1991"/>
                <a:ext cx="1005" cy="269"/>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5" name="Group 52">
                <a:extLst>
                  <a:ext uri="{FF2B5EF4-FFF2-40B4-BE49-F238E27FC236}">
                    <a16:creationId xmlns:a16="http://schemas.microsoft.com/office/drawing/2014/main" xmlns="" id="{BF9CB2B9-F0BA-4539-86B3-083511D25720}"/>
                  </a:ext>
                </a:extLst>
              </p:cNvPr>
              <p:cNvGrpSpPr/>
              <p:nvPr/>
            </p:nvGrpSpPr>
            <p:grpSpPr>
              <a:xfrm>
                <a:off x="3493" y="2049"/>
                <a:ext cx="498" cy="158"/>
                <a:chOff x="3493" y="2049"/>
                <a:chExt cx="498" cy="158"/>
              </a:xfrm>
            </p:grpSpPr>
            <p:sp>
              <p:nvSpPr>
                <p:cNvPr id="30" name="Line 49">
                  <a:extLst>
                    <a:ext uri="{FF2B5EF4-FFF2-40B4-BE49-F238E27FC236}">
                      <a16:creationId xmlns:a16="http://schemas.microsoft.com/office/drawing/2014/main" xmlns="" id="{91AADE1F-AD25-43D2-998D-CE57F6B47EE0}"/>
                    </a:ext>
                  </a:extLst>
                </p:cNvPr>
                <p:cNvSpPr/>
                <p:nvPr/>
              </p:nvSpPr>
              <p:spPr>
                <a:xfrm flipV="1">
                  <a:off x="3493" y="2049"/>
                  <a:ext cx="178" cy="3"/>
                </a:xfrm>
                <a:prstGeom prst="line">
                  <a:avLst/>
                </a:prstGeom>
                <a:ln w="25400" cap="flat" cmpd="sng">
                  <a:solidFill>
                    <a:schemeClr val="tx1"/>
                  </a:solidFill>
                  <a:prstDash val="solid"/>
                  <a:headEnd type="none" w="sm" len="sm"/>
                  <a:tailEnd type="none" w="sm" len="sm"/>
                </a:ln>
              </p:spPr>
            </p:sp>
            <p:sp>
              <p:nvSpPr>
                <p:cNvPr id="31" name="Line 50">
                  <a:extLst>
                    <a:ext uri="{FF2B5EF4-FFF2-40B4-BE49-F238E27FC236}">
                      <a16:creationId xmlns:a16="http://schemas.microsoft.com/office/drawing/2014/main" xmlns="" id="{38D837BA-7667-4D81-AECF-CD31FE69A47E}"/>
                    </a:ext>
                  </a:extLst>
                </p:cNvPr>
                <p:cNvSpPr/>
                <p:nvPr/>
              </p:nvSpPr>
              <p:spPr>
                <a:xfrm>
                  <a:off x="3834" y="2207"/>
                  <a:ext cx="157" cy="0"/>
                </a:xfrm>
                <a:prstGeom prst="line">
                  <a:avLst/>
                </a:prstGeom>
                <a:ln w="25400" cap="flat" cmpd="sng">
                  <a:solidFill>
                    <a:schemeClr val="tx1"/>
                  </a:solidFill>
                  <a:prstDash val="solid"/>
                  <a:headEnd type="none" w="sm" len="sm"/>
                  <a:tailEnd type="none" w="sm" len="sm"/>
                </a:ln>
              </p:spPr>
            </p:sp>
            <p:sp>
              <p:nvSpPr>
                <p:cNvPr id="32" name="Line 51">
                  <a:extLst>
                    <a:ext uri="{FF2B5EF4-FFF2-40B4-BE49-F238E27FC236}">
                      <a16:creationId xmlns:a16="http://schemas.microsoft.com/office/drawing/2014/main" xmlns="" id="{F8C9CB81-7DAC-42D8-B857-3E2298D8C084}"/>
                    </a:ext>
                  </a:extLst>
                </p:cNvPr>
                <p:cNvSpPr/>
                <p:nvPr/>
              </p:nvSpPr>
              <p:spPr>
                <a:xfrm>
                  <a:off x="3657" y="2053"/>
                  <a:ext cx="185" cy="154"/>
                </a:xfrm>
                <a:prstGeom prst="line">
                  <a:avLst/>
                </a:prstGeom>
                <a:ln w="25400" cap="flat" cmpd="sng">
                  <a:solidFill>
                    <a:schemeClr val="tx1"/>
                  </a:solidFill>
                  <a:prstDash val="solid"/>
                  <a:headEnd type="none" w="sm" len="sm"/>
                  <a:tailEnd type="none" w="sm" len="sm"/>
                </a:ln>
              </p:spPr>
            </p:sp>
          </p:grpSp>
          <p:grpSp>
            <p:nvGrpSpPr>
              <p:cNvPr id="26" name="Group 56">
                <a:extLst>
                  <a:ext uri="{FF2B5EF4-FFF2-40B4-BE49-F238E27FC236}">
                    <a16:creationId xmlns:a16="http://schemas.microsoft.com/office/drawing/2014/main" xmlns="" id="{93A711FA-70D0-42EB-A195-FAC76F0A4EC3}"/>
                  </a:ext>
                </a:extLst>
              </p:cNvPr>
              <p:cNvGrpSpPr/>
              <p:nvPr/>
            </p:nvGrpSpPr>
            <p:grpSpPr>
              <a:xfrm>
                <a:off x="3493" y="2048"/>
                <a:ext cx="497" cy="157"/>
                <a:chOff x="3493" y="2048"/>
                <a:chExt cx="497" cy="157"/>
              </a:xfrm>
            </p:grpSpPr>
            <p:sp>
              <p:nvSpPr>
                <p:cNvPr id="27" name="Line 53">
                  <a:extLst>
                    <a:ext uri="{FF2B5EF4-FFF2-40B4-BE49-F238E27FC236}">
                      <a16:creationId xmlns:a16="http://schemas.microsoft.com/office/drawing/2014/main" xmlns="" id="{0E29F4FD-4DFB-4AA0-9D5F-74A08419538A}"/>
                    </a:ext>
                  </a:extLst>
                </p:cNvPr>
                <p:cNvSpPr/>
                <p:nvPr/>
              </p:nvSpPr>
              <p:spPr>
                <a:xfrm>
                  <a:off x="3493" y="2202"/>
                  <a:ext cx="178" cy="3"/>
                </a:xfrm>
                <a:prstGeom prst="line">
                  <a:avLst/>
                </a:prstGeom>
                <a:ln w="25400" cap="flat" cmpd="sng">
                  <a:solidFill>
                    <a:schemeClr val="tx1"/>
                  </a:solidFill>
                  <a:prstDash val="solid"/>
                  <a:headEnd type="none" w="sm" len="sm"/>
                  <a:tailEnd type="none" w="sm" len="sm"/>
                </a:ln>
              </p:spPr>
            </p:sp>
            <p:sp>
              <p:nvSpPr>
                <p:cNvPr id="28" name="Line 54">
                  <a:extLst>
                    <a:ext uri="{FF2B5EF4-FFF2-40B4-BE49-F238E27FC236}">
                      <a16:creationId xmlns:a16="http://schemas.microsoft.com/office/drawing/2014/main" xmlns="" id="{9094C056-8A29-4E6D-9BDA-0CDAA3968FC1}"/>
                    </a:ext>
                  </a:extLst>
                </p:cNvPr>
                <p:cNvSpPr/>
                <p:nvPr/>
              </p:nvSpPr>
              <p:spPr>
                <a:xfrm>
                  <a:off x="3833" y="2048"/>
                  <a:ext cx="157" cy="0"/>
                </a:xfrm>
                <a:prstGeom prst="line">
                  <a:avLst/>
                </a:prstGeom>
                <a:ln w="25400" cap="flat" cmpd="sng">
                  <a:solidFill>
                    <a:schemeClr val="tx1"/>
                  </a:solidFill>
                  <a:prstDash val="solid"/>
                  <a:headEnd type="none" w="sm" len="sm"/>
                  <a:tailEnd type="none" w="sm" len="sm"/>
                </a:ln>
              </p:spPr>
            </p:sp>
            <p:sp>
              <p:nvSpPr>
                <p:cNvPr id="29" name="Line 55">
                  <a:extLst>
                    <a:ext uri="{FF2B5EF4-FFF2-40B4-BE49-F238E27FC236}">
                      <a16:creationId xmlns:a16="http://schemas.microsoft.com/office/drawing/2014/main" xmlns="" id="{26D7A0CB-9F33-495D-AF26-745F97A76A63}"/>
                    </a:ext>
                  </a:extLst>
                </p:cNvPr>
                <p:cNvSpPr/>
                <p:nvPr/>
              </p:nvSpPr>
              <p:spPr>
                <a:xfrm flipV="1">
                  <a:off x="3656" y="2048"/>
                  <a:ext cx="185" cy="154"/>
                </a:xfrm>
                <a:prstGeom prst="line">
                  <a:avLst/>
                </a:prstGeom>
                <a:ln w="25400" cap="flat" cmpd="sng">
                  <a:solidFill>
                    <a:schemeClr val="tx1"/>
                  </a:solidFill>
                  <a:prstDash val="solid"/>
                  <a:headEnd type="none" w="sm" len="sm"/>
                  <a:tailEnd type="none" w="sm" len="sm"/>
                </a:ln>
              </p:spPr>
            </p:sp>
          </p:grpSp>
        </p:grpSp>
      </p:grpSp>
      <p:grpSp>
        <p:nvGrpSpPr>
          <p:cNvPr id="61" name="Group 66">
            <a:extLst>
              <a:ext uri="{FF2B5EF4-FFF2-40B4-BE49-F238E27FC236}">
                <a16:creationId xmlns:a16="http://schemas.microsoft.com/office/drawing/2014/main" xmlns="" id="{069ED1DF-EA2E-42C5-A4A7-5B73EF72B72C}"/>
              </a:ext>
            </a:extLst>
          </p:cNvPr>
          <p:cNvGrpSpPr/>
          <p:nvPr/>
        </p:nvGrpSpPr>
        <p:grpSpPr>
          <a:xfrm>
            <a:off x="3570287" y="1616075"/>
            <a:ext cx="1412874" cy="1525586"/>
            <a:chOff x="1304" y="899"/>
            <a:chExt cx="890" cy="961"/>
          </a:xfrm>
        </p:grpSpPr>
        <p:sp>
          <p:nvSpPr>
            <p:cNvPr id="62" name="Rectangle 59">
              <a:extLst>
                <a:ext uri="{FF2B5EF4-FFF2-40B4-BE49-F238E27FC236}">
                  <a16:creationId xmlns:a16="http://schemas.microsoft.com/office/drawing/2014/main" xmlns="" id="{AEB3F60E-82EF-4BC3-973A-694F7F82E593}"/>
                </a:ext>
              </a:extLst>
            </p:cNvPr>
            <p:cNvSpPr/>
            <p:nvPr/>
          </p:nvSpPr>
          <p:spPr>
            <a:xfrm>
              <a:off x="1382" y="89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xmlns="" id="{446EECBA-4D4B-4B4E-A138-1F328CAF0B0C}"/>
                </a:ext>
              </a:extLst>
            </p:cNvPr>
            <p:cNvSpPr/>
            <p:nvPr/>
          </p:nvSpPr>
          <p:spPr>
            <a:xfrm>
              <a:off x="1351" y="93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xmlns="" id="{56ED8F39-5C59-41C1-8BE0-6659E01926FC}"/>
                </a:ext>
              </a:extLst>
            </p:cNvPr>
            <p:cNvSpPr/>
            <p:nvPr/>
          </p:nvSpPr>
          <p:spPr>
            <a:xfrm>
              <a:off x="1304" y="92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62">
              <a:extLst>
                <a:ext uri="{FF2B5EF4-FFF2-40B4-BE49-F238E27FC236}">
                  <a16:creationId xmlns:a16="http://schemas.microsoft.com/office/drawing/2014/main" xmlns="" id="{D302D50E-EF3A-4CC4-89B7-27340BB1393F}"/>
                </a:ext>
              </a:extLst>
            </p:cNvPr>
            <p:cNvSpPr/>
            <p:nvPr/>
          </p:nvSpPr>
          <p:spPr>
            <a:xfrm flipV="1">
              <a:off x="1348" y="1138"/>
              <a:ext cx="789" cy="3"/>
            </a:xfrm>
            <a:prstGeom prst="line">
              <a:avLst/>
            </a:prstGeom>
            <a:ln w="254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xmlns="" id="{1FE783AD-3032-470E-B85C-96732E3CEB1F}"/>
                </a:ext>
              </a:extLst>
            </p:cNvPr>
            <p:cNvSpPr/>
            <p:nvPr/>
          </p:nvSpPr>
          <p:spPr>
            <a:xfrm flipV="1">
              <a:off x="1360" y="1318"/>
              <a:ext cx="789" cy="3"/>
            </a:xfrm>
            <a:prstGeom prst="line">
              <a:avLst/>
            </a:prstGeom>
            <a:ln w="254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xmlns="" id="{5970AB77-CFF3-4070-A6AD-877D2B5216B5}"/>
                </a:ext>
              </a:extLst>
            </p:cNvPr>
            <p:cNvSpPr/>
            <p:nvPr/>
          </p:nvSpPr>
          <p:spPr>
            <a:xfrm flipV="1">
              <a:off x="1360" y="1480"/>
              <a:ext cx="789" cy="3"/>
            </a:xfrm>
            <a:prstGeom prst="line">
              <a:avLst/>
            </a:prstGeom>
            <a:ln w="254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xmlns="" id="{CF044AE0-EA17-4893-92E4-5B9361E82FFE}"/>
                </a:ext>
              </a:extLst>
            </p:cNvPr>
            <p:cNvSpPr/>
            <p:nvPr/>
          </p:nvSpPr>
          <p:spPr>
            <a:xfrm flipV="1">
              <a:off x="1345" y="1657"/>
              <a:ext cx="789" cy="3"/>
            </a:xfrm>
            <a:prstGeom prst="line">
              <a:avLst/>
            </a:prstGeom>
            <a:ln w="25400" cap="flat" cmpd="sng">
              <a:solidFill>
                <a:schemeClr val="tx1"/>
              </a:solidFill>
              <a:prstDash val="solid"/>
              <a:headEnd type="none" w="sm" len="sm"/>
              <a:tailEnd type="none" w="sm" len="sm"/>
            </a:ln>
          </p:spPr>
        </p:sp>
      </p:grpSp>
      <p:grpSp>
        <p:nvGrpSpPr>
          <p:cNvPr id="69" name="Group 74">
            <a:extLst>
              <a:ext uri="{FF2B5EF4-FFF2-40B4-BE49-F238E27FC236}">
                <a16:creationId xmlns:a16="http://schemas.microsoft.com/office/drawing/2014/main" xmlns="" id="{38BE5AB6-86E2-4347-8383-C6C8EEF9BA1C}"/>
              </a:ext>
            </a:extLst>
          </p:cNvPr>
          <p:cNvGrpSpPr/>
          <p:nvPr/>
        </p:nvGrpSpPr>
        <p:grpSpPr>
          <a:xfrm>
            <a:off x="3492500" y="3343274"/>
            <a:ext cx="1412876" cy="1525586"/>
            <a:chOff x="1255" y="1987"/>
            <a:chExt cx="890" cy="961"/>
          </a:xfrm>
        </p:grpSpPr>
        <p:sp>
          <p:nvSpPr>
            <p:cNvPr id="70" name="Rectangle 67">
              <a:extLst>
                <a:ext uri="{FF2B5EF4-FFF2-40B4-BE49-F238E27FC236}">
                  <a16:creationId xmlns:a16="http://schemas.microsoft.com/office/drawing/2014/main" xmlns="" id="{C2860EFC-F8AF-4895-B6D4-EB796E37B782}"/>
                </a:ext>
              </a:extLst>
            </p:cNvPr>
            <p:cNvSpPr/>
            <p:nvPr/>
          </p:nvSpPr>
          <p:spPr>
            <a:xfrm>
              <a:off x="1333" y="1987"/>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8">
              <a:extLst>
                <a:ext uri="{FF2B5EF4-FFF2-40B4-BE49-F238E27FC236}">
                  <a16:creationId xmlns:a16="http://schemas.microsoft.com/office/drawing/2014/main" xmlns="" id="{0C1AEFC3-A909-4FE8-B26A-7007E307C4C4}"/>
                </a:ext>
              </a:extLst>
            </p:cNvPr>
            <p:cNvSpPr/>
            <p:nvPr/>
          </p:nvSpPr>
          <p:spPr>
            <a:xfrm>
              <a:off x="1302" y="2025"/>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2" name="Rectangle 69">
              <a:extLst>
                <a:ext uri="{FF2B5EF4-FFF2-40B4-BE49-F238E27FC236}">
                  <a16:creationId xmlns:a16="http://schemas.microsoft.com/office/drawing/2014/main" xmlns="" id="{1A69D4E2-E002-42C5-829D-FC23B3E1C6AD}"/>
                </a:ext>
              </a:extLst>
            </p:cNvPr>
            <p:cNvSpPr/>
            <p:nvPr/>
          </p:nvSpPr>
          <p:spPr>
            <a:xfrm>
              <a:off x="1255" y="2017"/>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3" name="Line 70">
              <a:extLst>
                <a:ext uri="{FF2B5EF4-FFF2-40B4-BE49-F238E27FC236}">
                  <a16:creationId xmlns:a16="http://schemas.microsoft.com/office/drawing/2014/main" xmlns="" id="{CEC2F182-B833-4EFA-9196-CB67C3675808}"/>
                </a:ext>
              </a:extLst>
            </p:cNvPr>
            <p:cNvSpPr/>
            <p:nvPr/>
          </p:nvSpPr>
          <p:spPr>
            <a:xfrm flipV="1">
              <a:off x="1299" y="2226"/>
              <a:ext cx="789" cy="3"/>
            </a:xfrm>
            <a:prstGeom prst="line">
              <a:avLst/>
            </a:prstGeom>
            <a:ln w="254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xmlns="" id="{15CBA220-6435-4AD5-9617-A4D1A201FB1D}"/>
                </a:ext>
              </a:extLst>
            </p:cNvPr>
            <p:cNvSpPr/>
            <p:nvPr/>
          </p:nvSpPr>
          <p:spPr>
            <a:xfrm flipV="1">
              <a:off x="1311" y="2406"/>
              <a:ext cx="789" cy="3"/>
            </a:xfrm>
            <a:prstGeom prst="line">
              <a:avLst/>
            </a:prstGeom>
            <a:ln w="25400" cap="flat" cmpd="sng">
              <a:solidFill>
                <a:schemeClr val="tx1"/>
              </a:solidFill>
              <a:prstDash val="solid"/>
              <a:headEnd type="none" w="sm" len="sm"/>
              <a:tailEnd type="none" w="sm" len="sm"/>
            </a:ln>
          </p:spPr>
        </p:sp>
        <p:sp>
          <p:nvSpPr>
            <p:cNvPr id="75" name="Line 72">
              <a:extLst>
                <a:ext uri="{FF2B5EF4-FFF2-40B4-BE49-F238E27FC236}">
                  <a16:creationId xmlns:a16="http://schemas.microsoft.com/office/drawing/2014/main" xmlns="" id="{649E72EB-AC19-4F2D-A30C-E14F95E64E61}"/>
                </a:ext>
              </a:extLst>
            </p:cNvPr>
            <p:cNvSpPr/>
            <p:nvPr/>
          </p:nvSpPr>
          <p:spPr>
            <a:xfrm flipV="1">
              <a:off x="1311" y="2568"/>
              <a:ext cx="789" cy="3"/>
            </a:xfrm>
            <a:prstGeom prst="line">
              <a:avLst/>
            </a:prstGeom>
            <a:ln w="25400" cap="flat" cmpd="sng">
              <a:solidFill>
                <a:schemeClr val="tx1"/>
              </a:solidFill>
              <a:prstDash val="solid"/>
              <a:headEnd type="none" w="sm" len="sm"/>
              <a:tailEnd type="none" w="sm" len="sm"/>
            </a:ln>
          </p:spPr>
        </p:sp>
        <p:sp>
          <p:nvSpPr>
            <p:cNvPr id="76" name="Line 73">
              <a:extLst>
                <a:ext uri="{FF2B5EF4-FFF2-40B4-BE49-F238E27FC236}">
                  <a16:creationId xmlns:a16="http://schemas.microsoft.com/office/drawing/2014/main" xmlns="" id="{5235CAF8-E1C9-4033-94F8-A0B2C9F30F26}"/>
                </a:ext>
              </a:extLst>
            </p:cNvPr>
            <p:cNvSpPr/>
            <p:nvPr/>
          </p:nvSpPr>
          <p:spPr>
            <a:xfrm flipV="1">
              <a:off x="1296" y="2745"/>
              <a:ext cx="789" cy="3"/>
            </a:xfrm>
            <a:prstGeom prst="line">
              <a:avLst/>
            </a:prstGeom>
            <a:ln w="25400" cap="flat" cmpd="sng">
              <a:solidFill>
                <a:schemeClr val="tx1"/>
              </a:solidFill>
              <a:prstDash val="solid"/>
              <a:headEnd type="none" w="sm" len="sm"/>
              <a:tailEnd type="none" w="sm" len="sm"/>
            </a:ln>
          </p:spPr>
        </p:sp>
      </p:grpSp>
      <p:grpSp>
        <p:nvGrpSpPr>
          <p:cNvPr id="77" name="Group 82">
            <a:extLst>
              <a:ext uri="{FF2B5EF4-FFF2-40B4-BE49-F238E27FC236}">
                <a16:creationId xmlns:a16="http://schemas.microsoft.com/office/drawing/2014/main" xmlns="" id="{2A923FC2-5BF4-49FA-941A-E4416940239C}"/>
              </a:ext>
            </a:extLst>
          </p:cNvPr>
          <p:cNvGrpSpPr/>
          <p:nvPr/>
        </p:nvGrpSpPr>
        <p:grpSpPr>
          <a:xfrm>
            <a:off x="5910261" y="4606924"/>
            <a:ext cx="1412874" cy="1525586"/>
            <a:chOff x="2778" y="2783"/>
            <a:chExt cx="890" cy="961"/>
          </a:xfrm>
        </p:grpSpPr>
        <p:sp>
          <p:nvSpPr>
            <p:cNvPr id="78" name="Rectangle 75">
              <a:extLst>
                <a:ext uri="{FF2B5EF4-FFF2-40B4-BE49-F238E27FC236}">
                  <a16:creationId xmlns:a16="http://schemas.microsoft.com/office/drawing/2014/main" xmlns="" id="{1C62B332-B1C6-408B-939E-94B6B268721A}"/>
                </a:ext>
              </a:extLst>
            </p:cNvPr>
            <p:cNvSpPr/>
            <p:nvPr/>
          </p:nvSpPr>
          <p:spPr>
            <a:xfrm>
              <a:off x="2856" y="2783"/>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xmlns="" id="{D6765C4F-C411-438C-95C7-315BFE7D3BD3}"/>
                </a:ext>
              </a:extLst>
            </p:cNvPr>
            <p:cNvSpPr/>
            <p:nvPr/>
          </p:nvSpPr>
          <p:spPr>
            <a:xfrm>
              <a:off x="2825" y="2821"/>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77">
              <a:extLst>
                <a:ext uri="{FF2B5EF4-FFF2-40B4-BE49-F238E27FC236}">
                  <a16:creationId xmlns:a16="http://schemas.microsoft.com/office/drawing/2014/main" xmlns="" id="{C506DCEE-67BA-4ECE-984A-0408C083DBFE}"/>
                </a:ext>
              </a:extLst>
            </p:cNvPr>
            <p:cNvSpPr/>
            <p:nvPr/>
          </p:nvSpPr>
          <p:spPr>
            <a:xfrm>
              <a:off x="2778" y="2813"/>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1" name="Line 78">
              <a:extLst>
                <a:ext uri="{FF2B5EF4-FFF2-40B4-BE49-F238E27FC236}">
                  <a16:creationId xmlns:a16="http://schemas.microsoft.com/office/drawing/2014/main" xmlns="" id="{CECF16D8-ABAB-404A-8991-EA6C3E636F5B}"/>
                </a:ext>
              </a:extLst>
            </p:cNvPr>
            <p:cNvSpPr/>
            <p:nvPr/>
          </p:nvSpPr>
          <p:spPr>
            <a:xfrm flipV="1">
              <a:off x="2822" y="3022"/>
              <a:ext cx="789" cy="3"/>
            </a:xfrm>
            <a:prstGeom prst="line">
              <a:avLst/>
            </a:prstGeom>
            <a:ln w="25400" cap="flat" cmpd="sng">
              <a:solidFill>
                <a:schemeClr val="tx1"/>
              </a:solidFill>
              <a:prstDash val="solid"/>
              <a:headEnd type="none" w="sm" len="sm"/>
              <a:tailEnd type="none" w="sm" len="sm"/>
            </a:ln>
          </p:spPr>
        </p:sp>
        <p:sp>
          <p:nvSpPr>
            <p:cNvPr id="82" name="Line 79">
              <a:extLst>
                <a:ext uri="{FF2B5EF4-FFF2-40B4-BE49-F238E27FC236}">
                  <a16:creationId xmlns:a16="http://schemas.microsoft.com/office/drawing/2014/main" xmlns="" id="{F356991B-F1F1-4FF8-B5B9-3232ECA69D98}"/>
                </a:ext>
              </a:extLst>
            </p:cNvPr>
            <p:cNvSpPr/>
            <p:nvPr/>
          </p:nvSpPr>
          <p:spPr>
            <a:xfrm flipV="1">
              <a:off x="2834" y="3202"/>
              <a:ext cx="789" cy="3"/>
            </a:xfrm>
            <a:prstGeom prst="line">
              <a:avLst/>
            </a:prstGeom>
            <a:ln w="25400" cap="flat" cmpd="sng">
              <a:solidFill>
                <a:schemeClr val="tx1"/>
              </a:solidFill>
              <a:prstDash val="solid"/>
              <a:headEnd type="none" w="sm" len="sm"/>
              <a:tailEnd type="none" w="sm" len="sm"/>
            </a:ln>
          </p:spPr>
        </p:sp>
        <p:sp>
          <p:nvSpPr>
            <p:cNvPr id="83" name="Line 80">
              <a:extLst>
                <a:ext uri="{FF2B5EF4-FFF2-40B4-BE49-F238E27FC236}">
                  <a16:creationId xmlns:a16="http://schemas.microsoft.com/office/drawing/2014/main" xmlns="" id="{B1B790C9-C564-4E97-BF5A-B06A52F8B382}"/>
                </a:ext>
              </a:extLst>
            </p:cNvPr>
            <p:cNvSpPr/>
            <p:nvPr/>
          </p:nvSpPr>
          <p:spPr>
            <a:xfrm flipV="1">
              <a:off x="2834" y="3364"/>
              <a:ext cx="789" cy="3"/>
            </a:xfrm>
            <a:prstGeom prst="line">
              <a:avLst/>
            </a:prstGeom>
            <a:ln w="25400" cap="flat" cmpd="sng">
              <a:solidFill>
                <a:schemeClr val="tx1"/>
              </a:solidFill>
              <a:prstDash val="solid"/>
              <a:headEnd type="none" w="sm" len="sm"/>
              <a:tailEnd type="none" w="sm" len="sm"/>
            </a:ln>
          </p:spPr>
        </p:sp>
        <p:sp>
          <p:nvSpPr>
            <p:cNvPr id="84" name="Line 81">
              <a:extLst>
                <a:ext uri="{FF2B5EF4-FFF2-40B4-BE49-F238E27FC236}">
                  <a16:creationId xmlns:a16="http://schemas.microsoft.com/office/drawing/2014/main" xmlns="" id="{EFA11264-5641-415A-8B3C-91C0CD34E1D1}"/>
                </a:ext>
              </a:extLst>
            </p:cNvPr>
            <p:cNvSpPr/>
            <p:nvPr/>
          </p:nvSpPr>
          <p:spPr>
            <a:xfrm flipV="1">
              <a:off x="2819" y="3541"/>
              <a:ext cx="789" cy="3"/>
            </a:xfrm>
            <a:prstGeom prst="line">
              <a:avLst/>
            </a:prstGeom>
            <a:ln w="25400" cap="flat" cmpd="sng">
              <a:solidFill>
                <a:schemeClr val="tx1"/>
              </a:solidFill>
              <a:prstDash val="solid"/>
              <a:headEnd type="none" w="sm" len="sm"/>
              <a:tailEnd type="none" w="sm" len="sm"/>
            </a:ln>
          </p:spPr>
        </p:sp>
      </p:grpSp>
      <p:grpSp>
        <p:nvGrpSpPr>
          <p:cNvPr id="85" name="Group 90">
            <a:extLst>
              <a:ext uri="{FF2B5EF4-FFF2-40B4-BE49-F238E27FC236}">
                <a16:creationId xmlns:a16="http://schemas.microsoft.com/office/drawing/2014/main" xmlns="" id="{5FBAE4A7-0CCA-43F5-939A-F0C47B1452B4}"/>
              </a:ext>
            </a:extLst>
          </p:cNvPr>
          <p:cNvGrpSpPr/>
          <p:nvPr/>
        </p:nvGrpSpPr>
        <p:grpSpPr>
          <a:xfrm>
            <a:off x="7693027" y="4600574"/>
            <a:ext cx="1412876" cy="1525586"/>
            <a:chOff x="3901" y="2779"/>
            <a:chExt cx="890" cy="961"/>
          </a:xfrm>
        </p:grpSpPr>
        <p:sp>
          <p:nvSpPr>
            <p:cNvPr id="86" name="Rectangle 83">
              <a:extLst>
                <a:ext uri="{FF2B5EF4-FFF2-40B4-BE49-F238E27FC236}">
                  <a16:creationId xmlns:a16="http://schemas.microsoft.com/office/drawing/2014/main" xmlns="" id="{A04278D3-F8C6-4D90-B2F4-8FBE48F9C719}"/>
                </a:ext>
              </a:extLst>
            </p:cNvPr>
            <p:cNvSpPr/>
            <p:nvPr/>
          </p:nvSpPr>
          <p:spPr>
            <a:xfrm>
              <a:off x="3979" y="277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Rectangle 84">
              <a:extLst>
                <a:ext uri="{FF2B5EF4-FFF2-40B4-BE49-F238E27FC236}">
                  <a16:creationId xmlns:a16="http://schemas.microsoft.com/office/drawing/2014/main" xmlns="" id="{22DAD04E-7155-43A1-9905-C34181039507}"/>
                </a:ext>
              </a:extLst>
            </p:cNvPr>
            <p:cNvSpPr/>
            <p:nvPr/>
          </p:nvSpPr>
          <p:spPr>
            <a:xfrm>
              <a:off x="3948" y="281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85">
              <a:extLst>
                <a:ext uri="{FF2B5EF4-FFF2-40B4-BE49-F238E27FC236}">
                  <a16:creationId xmlns:a16="http://schemas.microsoft.com/office/drawing/2014/main" xmlns="" id="{15454614-6222-4090-9AF3-B0CF0BA8FE9E}"/>
                </a:ext>
              </a:extLst>
            </p:cNvPr>
            <p:cNvSpPr/>
            <p:nvPr/>
          </p:nvSpPr>
          <p:spPr>
            <a:xfrm>
              <a:off x="3901" y="280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9" name="Line 86">
              <a:extLst>
                <a:ext uri="{FF2B5EF4-FFF2-40B4-BE49-F238E27FC236}">
                  <a16:creationId xmlns:a16="http://schemas.microsoft.com/office/drawing/2014/main" xmlns="" id="{C7B39166-1E0A-47C7-92D9-B043E97AA3C7}"/>
                </a:ext>
              </a:extLst>
            </p:cNvPr>
            <p:cNvSpPr/>
            <p:nvPr/>
          </p:nvSpPr>
          <p:spPr>
            <a:xfrm flipV="1">
              <a:off x="3945" y="3018"/>
              <a:ext cx="789" cy="3"/>
            </a:xfrm>
            <a:prstGeom prst="line">
              <a:avLst/>
            </a:prstGeom>
            <a:ln w="254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xmlns="" id="{853844FF-C96D-4CD7-94A3-1F94C9DA940E}"/>
                </a:ext>
              </a:extLst>
            </p:cNvPr>
            <p:cNvSpPr/>
            <p:nvPr/>
          </p:nvSpPr>
          <p:spPr>
            <a:xfrm flipV="1">
              <a:off x="3957" y="3198"/>
              <a:ext cx="789" cy="3"/>
            </a:xfrm>
            <a:prstGeom prst="line">
              <a:avLst/>
            </a:prstGeom>
            <a:ln w="25400" cap="flat" cmpd="sng">
              <a:solidFill>
                <a:schemeClr val="tx1"/>
              </a:solidFill>
              <a:prstDash val="solid"/>
              <a:headEnd type="none" w="sm" len="sm"/>
              <a:tailEnd type="none" w="sm" len="sm"/>
            </a:ln>
          </p:spPr>
        </p:sp>
        <p:sp>
          <p:nvSpPr>
            <p:cNvPr id="91" name="Line 88">
              <a:extLst>
                <a:ext uri="{FF2B5EF4-FFF2-40B4-BE49-F238E27FC236}">
                  <a16:creationId xmlns:a16="http://schemas.microsoft.com/office/drawing/2014/main" xmlns="" id="{6471541A-AA7E-4F34-BA5F-A72AD4C9C0C4}"/>
                </a:ext>
              </a:extLst>
            </p:cNvPr>
            <p:cNvSpPr/>
            <p:nvPr/>
          </p:nvSpPr>
          <p:spPr>
            <a:xfrm flipV="1">
              <a:off x="3957" y="3360"/>
              <a:ext cx="789" cy="3"/>
            </a:xfrm>
            <a:prstGeom prst="line">
              <a:avLst/>
            </a:prstGeom>
            <a:ln w="25400" cap="flat" cmpd="sng">
              <a:solidFill>
                <a:schemeClr val="tx1"/>
              </a:solidFill>
              <a:prstDash val="solid"/>
              <a:headEnd type="none" w="sm" len="sm"/>
              <a:tailEnd type="none" w="sm" len="sm"/>
            </a:ln>
          </p:spPr>
        </p:sp>
        <p:sp>
          <p:nvSpPr>
            <p:cNvPr id="92" name="Line 89">
              <a:extLst>
                <a:ext uri="{FF2B5EF4-FFF2-40B4-BE49-F238E27FC236}">
                  <a16:creationId xmlns:a16="http://schemas.microsoft.com/office/drawing/2014/main" xmlns="" id="{61ABA932-D56A-43B5-96BC-262D72D125E5}"/>
                </a:ext>
              </a:extLst>
            </p:cNvPr>
            <p:cNvSpPr/>
            <p:nvPr/>
          </p:nvSpPr>
          <p:spPr>
            <a:xfrm flipV="1">
              <a:off x="3942" y="3537"/>
              <a:ext cx="789" cy="3"/>
            </a:xfrm>
            <a:prstGeom prst="line">
              <a:avLst/>
            </a:prstGeom>
            <a:ln w="25400" cap="flat" cmpd="sng">
              <a:solidFill>
                <a:schemeClr val="tx1"/>
              </a:solidFill>
              <a:prstDash val="solid"/>
              <a:headEnd type="none" w="sm" len="sm"/>
              <a:tailEnd type="none" w="sm" len="sm"/>
            </a:ln>
          </p:spPr>
        </p:sp>
      </p:grpSp>
      <p:grpSp>
        <p:nvGrpSpPr>
          <p:cNvPr id="93" name="Group 96">
            <a:extLst>
              <a:ext uri="{FF2B5EF4-FFF2-40B4-BE49-F238E27FC236}">
                <a16:creationId xmlns:a16="http://schemas.microsoft.com/office/drawing/2014/main" xmlns="" id="{299F3B00-970C-4625-9583-DEEDB45B4984}"/>
              </a:ext>
            </a:extLst>
          </p:cNvPr>
          <p:cNvGrpSpPr/>
          <p:nvPr/>
        </p:nvGrpSpPr>
        <p:grpSpPr>
          <a:xfrm>
            <a:off x="6786562" y="3073399"/>
            <a:ext cx="1322388" cy="971549"/>
            <a:chOff x="3330" y="1817"/>
            <a:chExt cx="833" cy="612"/>
          </a:xfrm>
        </p:grpSpPr>
        <p:sp>
          <p:nvSpPr>
            <p:cNvPr id="94" name="Rectangle 91">
              <a:extLst>
                <a:ext uri="{FF2B5EF4-FFF2-40B4-BE49-F238E27FC236}">
                  <a16:creationId xmlns:a16="http://schemas.microsoft.com/office/drawing/2014/main" xmlns="" id="{2391509C-4597-446F-A5F3-6A11F5BE88F5}"/>
                </a:ext>
              </a:extLst>
            </p:cNvPr>
            <p:cNvSpPr/>
            <p:nvPr/>
          </p:nvSpPr>
          <p:spPr>
            <a:xfrm>
              <a:off x="3365" y="1817"/>
              <a:ext cx="798" cy="58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Rectangle 92">
              <a:extLst>
                <a:ext uri="{FF2B5EF4-FFF2-40B4-BE49-F238E27FC236}">
                  <a16:creationId xmlns:a16="http://schemas.microsoft.com/office/drawing/2014/main" xmlns="" id="{0FAEBC76-566A-4893-9DE8-FBAD21424118}"/>
                </a:ext>
              </a:extLst>
            </p:cNvPr>
            <p:cNvSpPr/>
            <p:nvPr/>
          </p:nvSpPr>
          <p:spPr>
            <a:xfrm>
              <a:off x="3330" y="1855"/>
              <a:ext cx="800" cy="56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6" name="Rectangle 93">
              <a:extLst>
                <a:ext uri="{FF2B5EF4-FFF2-40B4-BE49-F238E27FC236}">
                  <a16:creationId xmlns:a16="http://schemas.microsoft.com/office/drawing/2014/main" xmlns="" id="{F935E248-3A29-42E0-941D-D4B715AED978}"/>
                </a:ext>
              </a:extLst>
            </p:cNvPr>
            <p:cNvSpPr/>
            <p:nvPr/>
          </p:nvSpPr>
          <p:spPr>
            <a:xfrm>
              <a:off x="3388" y="1847"/>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7" name="Line 94">
              <a:extLst>
                <a:ext uri="{FF2B5EF4-FFF2-40B4-BE49-F238E27FC236}">
                  <a16:creationId xmlns:a16="http://schemas.microsoft.com/office/drawing/2014/main" xmlns="" id="{7E2B06EA-65AE-4D52-854C-3F9E852D964A}"/>
                </a:ext>
              </a:extLst>
            </p:cNvPr>
            <p:cNvSpPr/>
            <p:nvPr/>
          </p:nvSpPr>
          <p:spPr>
            <a:xfrm flipV="1">
              <a:off x="3331" y="2056"/>
              <a:ext cx="789" cy="3"/>
            </a:xfrm>
            <a:prstGeom prst="line">
              <a:avLst/>
            </a:prstGeom>
            <a:ln w="25400" cap="flat" cmpd="sng">
              <a:solidFill>
                <a:schemeClr val="tx1"/>
              </a:solidFill>
              <a:prstDash val="solid"/>
              <a:headEnd type="none" w="sm" len="sm"/>
              <a:tailEnd type="none" w="sm" len="sm"/>
            </a:ln>
          </p:spPr>
        </p:sp>
        <p:sp>
          <p:nvSpPr>
            <p:cNvPr id="98" name="Line 95">
              <a:extLst>
                <a:ext uri="{FF2B5EF4-FFF2-40B4-BE49-F238E27FC236}">
                  <a16:creationId xmlns:a16="http://schemas.microsoft.com/office/drawing/2014/main" xmlns="" id="{79C3068B-C6FC-4296-9757-BC39E1ACF755}"/>
                </a:ext>
              </a:extLst>
            </p:cNvPr>
            <p:cNvSpPr/>
            <p:nvPr/>
          </p:nvSpPr>
          <p:spPr>
            <a:xfrm flipV="1">
              <a:off x="3343" y="2236"/>
              <a:ext cx="789" cy="3"/>
            </a:xfrm>
            <a:prstGeom prst="line">
              <a:avLst/>
            </a:prstGeom>
            <a:ln w="25400" cap="flat" cmpd="sng">
              <a:solidFill>
                <a:schemeClr val="tx1"/>
              </a:solidFill>
              <a:prstDash val="solid"/>
              <a:headEnd type="none" w="sm" len="sm"/>
              <a:tailEnd type="none" w="sm" len="sm"/>
            </a:ln>
          </p:spPr>
        </p:sp>
      </p:grpSp>
      <p:sp>
        <p:nvSpPr>
          <p:cNvPr id="99" name="Line 97">
            <a:extLst>
              <a:ext uri="{FF2B5EF4-FFF2-40B4-BE49-F238E27FC236}">
                <a16:creationId xmlns:a16="http://schemas.microsoft.com/office/drawing/2014/main" xmlns="" id="{42873B56-E603-49FC-BACB-4478A9D07393}"/>
              </a:ext>
            </a:extLst>
          </p:cNvPr>
          <p:cNvSpPr/>
          <p:nvPr/>
        </p:nvSpPr>
        <p:spPr>
          <a:xfrm>
            <a:off x="4440237" y="1827212"/>
            <a:ext cx="6350" cy="1028700"/>
          </a:xfrm>
          <a:prstGeom prst="line">
            <a:avLst/>
          </a:prstGeom>
          <a:ln w="25400" cap="flat" cmpd="sng">
            <a:solidFill>
              <a:srgbClr val="FF0000"/>
            </a:solidFill>
            <a:prstDash val="solid"/>
            <a:headEnd type="none" w="sm" len="sm"/>
            <a:tailEnd type="stealth" w="med" len="med"/>
          </a:ln>
        </p:spPr>
      </p:sp>
      <p:sp>
        <p:nvSpPr>
          <p:cNvPr id="100" name="Line 98">
            <a:extLst>
              <a:ext uri="{FF2B5EF4-FFF2-40B4-BE49-F238E27FC236}">
                <a16:creationId xmlns:a16="http://schemas.microsoft.com/office/drawing/2014/main" xmlns="" id="{14BB89E0-698A-4DCE-A207-43E13BFB5958}"/>
              </a:ext>
            </a:extLst>
          </p:cNvPr>
          <p:cNvSpPr/>
          <p:nvPr/>
        </p:nvSpPr>
        <p:spPr>
          <a:xfrm>
            <a:off x="7666037" y="3236912"/>
            <a:ext cx="6350" cy="2730500"/>
          </a:xfrm>
          <a:prstGeom prst="line">
            <a:avLst/>
          </a:prstGeom>
          <a:ln w="25400" cap="flat" cmpd="sng">
            <a:solidFill>
              <a:srgbClr val="FF0000"/>
            </a:solidFill>
            <a:prstDash val="solid"/>
            <a:headEnd type="none" w="sm" len="sm"/>
            <a:tailEnd type="none" w="sm" len="sm"/>
          </a:ln>
        </p:spPr>
      </p:sp>
      <p:sp>
        <p:nvSpPr>
          <p:cNvPr id="101" name="Line 99">
            <a:extLst>
              <a:ext uri="{FF2B5EF4-FFF2-40B4-BE49-F238E27FC236}">
                <a16:creationId xmlns:a16="http://schemas.microsoft.com/office/drawing/2014/main" xmlns="" id="{F38FAF42-C89F-4826-A496-BAA8B352562D}"/>
              </a:ext>
            </a:extLst>
          </p:cNvPr>
          <p:cNvSpPr/>
          <p:nvPr/>
        </p:nvSpPr>
        <p:spPr>
          <a:xfrm flipV="1">
            <a:off x="7050087" y="3205162"/>
            <a:ext cx="0" cy="615950"/>
          </a:xfrm>
          <a:prstGeom prst="line">
            <a:avLst/>
          </a:prstGeom>
          <a:ln w="25400" cap="flat" cmpd="sng">
            <a:solidFill>
              <a:srgbClr val="FF0000"/>
            </a:solidFill>
            <a:prstDash val="solid"/>
            <a:headEnd type="none" w="sm" len="sm"/>
            <a:tailEnd type="none" w="sm" len="sm"/>
          </a:ln>
        </p:spPr>
      </p:sp>
      <p:sp>
        <p:nvSpPr>
          <p:cNvPr id="102" name="Line 100">
            <a:extLst>
              <a:ext uri="{FF2B5EF4-FFF2-40B4-BE49-F238E27FC236}">
                <a16:creationId xmlns:a16="http://schemas.microsoft.com/office/drawing/2014/main" xmlns="" id="{FE4975F5-4F15-438C-8C2A-17B7BF8CC27F}"/>
              </a:ext>
            </a:extLst>
          </p:cNvPr>
          <p:cNvSpPr/>
          <p:nvPr/>
        </p:nvSpPr>
        <p:spPr>
          <a:xfrm>
            <a:off x="7043737" y="3224212"/>
            <a:ext cx="625475" cy="3175"/>
          </a:xfrm>
          <a:prstGeom prst="line">
            <a:avLst/>
          </a:prstGeom>
          <a:ln w="25400" cap="flat" cmpd="sng">
            <a:solidFill>
              <a:srgbClr val="FF0000"/>
            </a:solidFill>
            <a:prstDash val="solid"/>
            <a:headEnd type="none" w="sm" len="sm"/>
            <a:tailEnd type="none" w="sm" len="sm"/>
          </a:ln>
        </p:spPr>
      </p:sp>
      <p:sp>
        <p:nvSpPr>
          <p:cNvPr id="103" name="Line 101">
            <a:extLst>
              <a:ext uri="{FF2B5EF4-FFF2-40B4-BE49-F238E27FC236}">
                <a16:creationId xmlns:a16="http://schemas.microsoft.com/office/drawing/2014/main" xmlns="" id="{CDF1876A-62B7-4004-8844-EE4D66377580}"/>
              </a:ext>
            </a:extLst>
          </p:cNvPr>
          <p:cNvSpPr/>
          <p:nvPr/>
        </p:nvSpPr>
        <p:spPr>
          <a:xfrm>
            <a:off x="7666037" y="5954712"/>
            <a:ext cx="787400" cy="9525"/>
          </a:xfrm>
          <a:prstGeom prst="line">
            <a:avLst/>
          </a:prstGeom>
          <a:ln w="25400" cap="flat" cmpd="sng">
            <a:solidFill>
              <a:srgbClr val="FF0000"/>
            </a:solidFill>
            <a:prstDash val="solid"/>
            <a:headEnd type="none" w="sm" len="sm"/>
            <a:tailEnd type="none" w="sm" len="sm"/>
          </a:ln>
        </p:spPr>
      </p:sp>
      <p:sp>
        <p:nvSpPr>
          <p:cNvPr id="104" name="Line 102">
            <a:extLst>
              <a:ext uri="{FF2B5EF4-FFF2-40B4-BE49-F238E27FC236}">
                <a16:creationId xmlns:a16="http://schemas.microsoft.com/office/drawing/2014/main" xmlns="" id="{0F7F0A22-B9E1-4470-9EC5-BDBB603D378B}"/>
              </a:ext>
            </a:extLst>
          </p:cNvPr>
          <p:cNvSpPr/>
          <p:nvPr/>
        </p:nvSpPr>
        <p:spPr>
          <a:xfrm flipV="1">
            <a:off x="8453437" y="4795837"/>
            <a:ext cx="12700" cy="1168400"/>
          </a:xfrm>
          <a:prstGeom prst="line">
            <a:avLst/>
          </a:prstGeom>
          <a:ln w="25400" cap="flat" cmpd="sng">
            <a:solidFill>
              <a:srgbClr val="FF0000"/>
            </a:solidFill>
            <a:prstDash val="solid"/>
            <a:headEnd type="none" w="sm" len="sm"/>
            <a:tailEnd type="stealth" w="med" len="med"/>
          </a:ln>
        </p:spPr>
      </p:sp>
      <p:sp>
        <p:nvSpPr>
          <p:cNvPr id="105" name="Line 103">
            <a:extLst>
              <a:ext uri="{FF2B5EF4-FFF2-40B4-BE49-F238E27FC236}">
                <a16:creationId xmlns:a16="http://schemas.microsoft.com/office/drawing/2014/main" xmlns="" id="{BA25665D-93D8-4E0B-A18C-1327A660C0BE}"/>
              </a:ext>
            </a:extLst>
          </p:cNvPr>
          <p:cNvSpPr/>
          <p:nvPr/>
        </p:nvSpPr>
        <p:spPr>
          <a:xfrm flipV="1">
            <a:off x="4471987" y="2871787"/>
            <a:ext cx="1403350" cy="28575"/>
          </a:xfrm>
          <a:prstGeom prst="line">
            <a:avLst/>
          </a:prstGeom>
          <a:ln w="25400" cap="flat" cmpd="sng">
            <a:solidFill>
              <a:srgbClr val="FF0000"/>
            </a:solidFill>
            <a:prstDash val="solid"/>
            <a:headEnd type="none" w="sm" len="sm"/>
            <a:tailEnd type="none" w="sm" len="sm"/>
          </a:ln>
        </p:spPr>
      </p:sp>
      <p:sp>
        <p:nvSpPr>
          <p:cNvPr id="106" name="Line 104">
            <a:extLst>
              <a:ext uri="{FF2B5EF4-FFF2-40B4-BE49-F238E27FC236}">
                <a16:creationId xmlns:a16="http://schemas.microsoft.com/office/drawing/2014/main" xmlns="" id="{98CD73C0-9518-4319-8D81-868518F65A2E}"/>
              </a:ext>
            </a:extLst>
          </p:cNvPr>
          <p:cNvSpPr/>
          <p:nvPr/>
        </p:nvSpPr>
        <p:spPr>
          <a:xfrm>
            <a:off x="5846762" y="2887662"/>
            <a:ext cx="1212850" cy="965200"/>
          </a:xfrm>
          <a:prstGeom prst="line">
            <a:avLst/>
          </a:prstGeom>
          <a:ln w="25400" cap="flat" cmpd="sng">
            <a:solidFill>
              <a:srgbClr val="FF0000"/>
            </a:solidFill>
            <a:prstDash val="solid"/>
            <a:headEnd type="none" w="sm" len="sm"/>
            <a:tailEnd type="none" w="sm" len="sm"/>
          </a:ln>
        </p:spPr>
      </p:sp>
      <p:grpSp>
        <p:nvGrpSpPr>
          <p:cNvPr id="107" name="Group 107">
            <a:extLst>
              <a:ext uri="{FF2B5EF4-FFF2-40B4-BE49-F238E27FC236}">
                <a16:creationId xmlns:a16="http://schemas.microsoft.com/office/drawing/2014/main" xmlns="" id="{7A30A855-D6FA-4752-B706-31E13098402C}"/>
              </a:ext>
            </a:extLst>
          </p:cNvPr>
          <p:cNvGrpSpPr/>
          <p:nvPr/>
        </p:nvGrpSpPr>
        <p:grpSpPr>
          <a:xfrm>
            <a:off x="8159750" y="4365625"/>
            <a:ext cx="708025" cy="385763"/>
            <a:chOff x="4195" y="2631"/>
            <a:chExt cx="446" cy="243"/>
          </a:xfrm>
        </p:grpSpPr>
        <p:sp>
          <p:nvSpPr>
            <p:cNvPr id="108" name="Rectangle 105">
              <a:extLst>
                <a:ext uri="{FF2B5EF4-FFF2-40B4-BE49-F238E27FC236}">
                  <a16:creationId xmlns:a16="http://schemas.microsoft.com/office/drawing/2014/main" xmlns="" id="{C097694E-2448-41B1-9712-A13B8D10E0CF}"/>
                </a:ext>
              </a:extLst>
            </p:cNvPr>
            <p:cNvSpPr/>
            <p:nvPr/>
          </p:nvSpPr>
          <p:spPr>
            <a:xfrm>
              <a:off x="4195" y="263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9" name="Rectangle 106">
              <a:extLst>
                <a:ext uri="{FF2B5EF4-FFF2-40B4-BE49-F238E27FC236}">
                  <a16:creationId xmlns:a16="http://schemas.microsoft.com/office/drawing/2014/main" xmlns="" id="{6201E41E-0410-4725-B5EB-B068C0AE6847}"/>
                </a:ext>
              </a:extLst>
            </p:cNvPr>
            <p:cNvSpPr/>
            <p:nvPr/>
          </p:nvSpPr>
          <p:spPr>
            <a:xfrm>
              <a:off x="4210" y="264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10" name="Group 110">
            <a:extLst>
              <a:ext uri="{FF2B5EF4-FFF2-40B4-BE49-F238E27FC236}">
                <a16:creationId xmlns:a16="http://schemas.microsoft.com/office/drawing/2014/main" xmlns="" id="{1722C6C1-B8C3-454E-AF4A-0CC94BC03DEB}"/>
              </a:ext>
            </a:extLst>
          </p:cNvPr>
          <p:cNvGrpSpPr/>
          <p:nvPr/>
        </p:nvGrpSpPr>
        <p:grpSpPr>
          <a:xfrm>
            <a:off x="4114800" y="1443037"/>
            <a:ext cx="708025" cy="385763"/>
            <a:chOff x="1643" y="791"/>
            <a:chExt cx="446" cy="243"/>
          </a:xfrm>
        </p:grpSpPr>
        <p:sp>
          <p:nvSpPr>
            <p:cNvPr id="111" name="Rectangle 108">
              <a:extLst>
                <a:ext uri="{FF2B5EF4-FFF2-40B4-BE49-F238E27FC236}">
                  <a16:creationId xmlns:a16="http://schemas.microsoft.com/office/drawing/2014/main" xmlns="" id="{F5508CBA-00ED-4652-8150-83227A9126A0}"/>
                </a:ext>
              </a:extLst>
            </p:cNvPr>
            <p:cNvSpPr/>
            <p:nvPr/>
          </p:nvSpPr>
          <p:spPr>
            <a:xfrm>
              <a:off x="1643" y="79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2" name="Rectangle 109">
              <a:extLst>
                <a:ext uri="{FF2B5EF4-FFF2-40B4-BE49-F238E27FC236}">
                  <a16:creationId xmlns:a16="http://schemas.microsoft.com/office/drawing/2014/main" xmlns="" id="{A1D927BA-5DBB-4786-94BA-2BE95B81BBC7}"/>
                </a:ext>
              </a:extLst>
            </p:cNvPr>
            <p:cNvSpPr/>
            <p:nvPr/>
          </p:nvSpPr>
          <p:spPr>
            <a:xfrm>
              <a:off x="1658" y="80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14" name="Title 1">
            <a:extLst>
              <a:ext uri="{FF2B5EF4-FFF2-40B4-BE49-F238E27FC236}">
                <a16:creationId xmlns:a16="http://schemas.microsoft.com/office/drawing/2014/main" xmlns="" id="{2E003A0C-1C58-4B7F-A83E-C5A1944E3E3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246689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up)">
                                      <p:cBhvr>
                                        <p:cTn id="11" dur="500"/>
                                        <p:tgtEl>
                                          <p:spTgt spid="9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left)">
                                      <p:cBhvr>
                                        <p:cTn id="15" dur="500"/>
                                        <p:tgtEl>
                                          <p:spTgt spid="105"/>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strips(downRight)">
                                      <p:cBhvr>
                                        <p:cTn id="19" dur="500"/>
                                        <p:tgtEl>
                                          <p:spTgt spid="10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wipe(down)">
                                      <p:cBhvr>
                                        <p:cTn id="23" dur="500"/>
                                        <p:tgtEl>
                                          <p:spTgt spid="10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left)">
                                      <p:cBhvr>
                                        <p:cTn id="27" dur="500"/>
                                        <p:tgtEl>
                                          <p:spTgt spid="10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ipe(up)">
                                      <p:cBhvr>
                                        <p:cTn id="31" dur="500"/>
                                        <p:tgtEl>
                                          <p:spTgt spid="10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left)">
                                      <p:cBhvr>
                                        <p:cTn id="35" dur="500"/>
                                        <p:tgtEl>
                                          <p:spTgt spid="10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down)">
                                      <p:cBhvr>
                                        <p:cTn id="39" dur="500"/>
                                        <p:tgtEl>
                                          <p:spTgt spid="104"/>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dissolve">
                                      <p:cBhvr>
                                        <p:cTn id="43" dur="500"/>
                                        <p:tgtEl>
                                          <p:spTgt spid="10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14"/>
                                        </p:tgtEl>
                                        <p:attrNameLst>
                                          <p:attrName>style.visibility</p:attrName>
                                        </p:attrNameLst>
                                      </p:cBhvr>
                                      <p:to>
                                        <p:strVal val="visible"/>
                                      </p:to>
                                    </p:set>
                                    <p:anim calcmode="lin" valueType="num">
                                      <p:cBhvr additive="base">
                                        <p:cTn id="48" dur="500" fill="hold"/>
                                        <p:tgtEl>
                                          <p:spTgt spid="114"/>
                                        </p:tgtEl>
                                        <p:attrNameLst>
                                          <p:attrName>ppt_x</p:attrName>
                                        </p:attrNameLst>
                                      </p:cBhvr>
                                      <p:tavLst>
                                        <p:tav tm="0">
                                          <p:val>
                                            <p:strVal val="0-#ppt_w/2"/>
                                          </p:val>
                                        </p:tav>
                                        <p:tav tm="100000">
                                          <p:val>
                                            <p:strVal val="#ppt_x"/>
                                          </p:val>
                                        </p:tav>
                                      </p:tavLst>
                                    </p:anim>
                                    <p:anim calcmode="lin" valueType="num">
                                      <p:cBhvr additive="base">
                                        <p:cTn id="49"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15892F19-8573-45BB-99F4-A6D4DE5CC594}"/>
              </a:ext>
            </a:extLst>
          </p:cNvPr>
          <p:cNvSpPr txBox="1">
            <a:spLocks/>
          </p:cNvSpPr>
          <p:nvPr/>
        </p:nvSpPr>
        <p:spPr>
          <a:xfrm>
            <a:off x="2073939" y="75063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协议分层与数据</a:t>
            </a:r>
          </a:p>
        </p:txBody>
      </p:sp>
      <p:sp>
        <p:nvSpPr>
          <p:cNvPr id="5" name="Rectangle 3">
            <a:extLst>
              <a:ext uri="{FF2B5EF4-FFF2-40B4-BE49-F238E27FC236}">
                <a16:creationId xmlns:a16="http://schemas.microsoft.com/office/drawing/2014/main" xmlns="" id="{CEE47211-A6B8-422E-A738-4A673E1BE7C3}"/>
              </a:ext>
            </a:extLst>
          </p:cNvPr>
          <p:cNvSpPr txBox="1">
            <a:spLocks/>
          </p:cNvSpPr>
          <p:nvPr/>
        </p:nvSpPr>
        <p:spPr>
          <a:xfrm>
            <a:off x="1762125" y="1749956"/>
            <a:ext cx="9458325" cy="17233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Arial" panose="020B0604020202020204" pitchFamily="34" charset="0"/>
              <a:buNone/>
            </a:pPr>
            <a:r>
              <a:rPr lang="zh-CN" altLang="en-US" sz="2400" dirty="0">
                <a:latin typeface="+mn-ea"/>
              </a:rPr>
              <a:t>各层发方从上层到下层，收方从下层到上层传递数据</a:t>
            </a:r>
          </a:p>
          <a:p>
            <a:pPr>
              <a:lnSpc>
                <a:spcPct val="80000"/>
              </a:lnSpc>
            </a:pPr>
            <a:r>
              <a:rPr lang="zh-CN" altLang="en-US" sz="2400" dirty="0">
                <a:latin typeface="+mn-ea"/>
              </a:rPr>
              <a:t>发方添加头部信息创建新的数据单元，收方去掉头部</a:t>
            </a:r>
          </a:p>
          <a:p>
            <a:pPr>
              <a:lnSpc>
                <a:spcPct val="80000"/>
              </a:lnSpc>
            </a:pPr>
            <a:r>
              <a:rPr lang="zh-CN" altLang="en-US" sz="2400" dirty="0">
                <a:latin typeface="+mn-ea"/>
              </a:rPr>
              <a:t>传递新的数据单元到下层</a:t>
            </a:r>
            <a:r>
              <a:rPr lang="en-US" altLang="zh-CN" sz="2400" dirty="0">
                <a:latin typeface="+mn-ea"/>
              </a:rPr>
              <a:t>/</a:t>
            </a:r>
            <a:r>
              <a:rPr lang="zh-CN" altLang="en-US" sz="2400" dirty="0">
                <a:latin typeface="+mn-ea"/>
              </a:rPr>
              <a:t>上层</a:t>
            </a:r>
          </a:p>
          <a:p>
            <a:pPr>
              <a:lnSpc>
                <a:spcPct val="80000"/>
              </a:lnSpc>
            </a:pPr>
            <a:r>
              <a:rPr lang="zh-CN" altLang="en-US" sz="2400" dirty="0">
                <a:latin typeface="+mn-ea"/>
              </a:rPr>
              <a:t>各层传送不同的协议数据单元</a:t>
            </a:r>
            <a:r>
              <a:rPr lang="en-US" altLang="zh-CN" sz="2400" dirty="0">
                <a:latin typeface="+mn-ea"/>
              </a:rPr>
              <a:t>PDU</a:t>
            </a:r>
          </a:p>
        </p:txBody>
      </p:sp>
      <p:grpSp>
        <p:nvGrpSpPr>
          <p:cNvPr id="6" name="Group 90">
            <a:extLst>
              <a:ext uri="{FF2B5EF4-FFF2-40B4-BE49-F238E27FC236}">
                <a16:creationId xmlns:a16="http://schemas.microsoft.com/office/drawing/2014/main" xmlns="" id="{55806536-05FA-4C0B-92B3-4563EF95ED41}"/>
              </a:ext>
            </a:extLst>
          </p:cNvPr>
          <p:cNvGrpSpPr/>
          <p:nvPr/>
        </p:nvGrpSpPr>
        <p:grpSpPr>
          <a:xfrm>
            <a:off x="1689100" y="3325813"/>
            <a:ext cx="9028113" cy="2927349"/>
            <a:chOff x="104" y="2095"/>
            <a:chExt cx="5687" cy="1844"/>
          </a:xfrm>
        </p:grpSpPr>
        <p:grpSp>
          <p:nvGrpSpPr>
            <p:cNvPr id="7" name="Group 12">
              <a:extLst>
                <a:ext uri="{FF2B5EF4-FFF2-40B4-BE49-F238E27FC236}">
                  <a16:creationId xmlns:a16="http://schemas.microsoft.com/office/drawing/2014/main" xmlns="" id="{6329BBAB-305F-47AD-9040-004F1AD7C7B0}"/>
                </a:ext>
              </a:extLst>
            </p:cNvPr>
            <p:cNvGrpSpPr/>
            <p:nvPr/>
          </p:nvGrpSpPr>
          <p:grpSpPr>
            <a:xfrm>
              <a:off x="1147" y="2431"/>
              <a:ext cx="1146" cy="1285"/>
              <a:chOff x="1147" y="2431"/>
              <a:chExt cx="1146" cy="1285"/>
            </a:xfrm>
          </p:grpSpPr>
          <p:grpSp>
            <p:nvGrpSpPr>
              <p:cNvPr id="85" name="Group 10">
                <a:extLst>
                  <a:ext uri="{FF2B5EF4-FFF2-40B4-BE49-F238E27FC236}">
                    <a16:creationId xmlns:a16="http://schemas.microsoft.com/office/drawing/2014/main" xmlns="" id="{0510F2E9-FD10-4B6D-B0B6-7B833299B64A}"/>
                  </a:ext>
                </a:extLst>
              </p:cNvPr>
              <p:cNvGrpSpPr/>
              <p:nvPr/>
            </p:nvGrpSpPr>
            <p:grpSpPr>
              <a:xfrm>
                <a:off x="1191" y="2431"/>
                <a:ext cx="1093" cy="1267"/>
                <a:chOff x="1191" y="2431"/>
                <a:chExt cx="1093" cy="1267"/>
              </a:xfrm>
            </p:grpSpPr>
            <p:sp>
              <p:nvSpPr>
                <p:cNvPr id="87" name="Rectangle 4">
                  <a:extLst>
                    <a:ext uri="{FF2B5EF4-FFF2-40B4-BE49-F238E27FC236}">
                      <a16:creationId xmlns:a16="http://schemas.microsoft.com/office/drawing/2014/main" xmlns="" id="{4E096A18-CE8E-4724-8578-7D3C581578F0}"/>
                    </a:ext>
                  </a:extLst>
                </p:cNvPr>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5">
                  <a:extLst>
                    <a:ext uri="{FF2B5EF4-FFF2-40B4-BE49-F238E27FC236}">
                      <a16:creationId xmlns:a16="http://schemas.microsoft.com/office/drawing/2014/main" xmlns="" id="{7F62DFEE-E625-4464-82CD-6BB33BAB87A9}"/>
                    </a:ext>
                  </a:extLst>
                </p:cNvPr>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Line 6">
                  <a:extLst>
                    <a:ext uri="{FF2B5EF4-FFF2-40B4-BE49-F238E27FC236}">
                      <a16:creationId xmlns:a16="http://schemas.microsoft.com/office/drawing/2014/main" xmlns="" id="{D4E32233-5FD3-4FF7-B7D5-8C5A885695CE}"/>
                    </a:ext>
                  </a:extLst>
                </p:cNvPr>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90" name="Line 7">
                  <a:extLst>
                    <a:ext uri="{FF2B5EF4-FFF2-40B4-BE49-F238E27FC236}">
                      <a16:creationId xmlns:a16="http://schemas.microsoft.com/office/drawing/2014/main" xmlns="" id="{C2F42F2C-4A5D-4719-9446-187D89A3231E}"/>
                    </a:ext>
                  </a:extLst>
                </p:cNvPr>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91" name="Line 8">
                  <a:extLst>
                    <a:ext uri="{FF2B5EF4-FFF2-40B4-BE49-F238E27FC236}">
                      <a16:creationId xmlns:a16="http://schemas.microsoft.com/office/drawing/2014/main" xmlns="" id="{1A582845-B365-4148-BF70-C4E89F0CCF58}"/>
                    </a:ext>
                  </a:extLst>
                </p:cNvPr>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92" name="Line 9">
                  <a:extLst>
                    <a:ext uri="{FF2B5EF4-FFF2-40B4-BE49-F238E27FC236}">
                      <a16:creationId xmlns:a16="http://schemas.microsoft.com/office/drawing/2014/main" xmlns="" id="{9C87C911-D7E7-4712-BBB5-74118249A298}"/>
                    </a:ext>
                  </a:extLst>
                </p:cNvPr>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86" name="Rectangle 11">
                <a:extLst>
                  <a:ext uri="{FF2B5EF4-FFF2-40B4-BE49-F238E27FC236}">
                    <a16:creationId xmlns:a16="http://schemas.microsoft.com/office/drawing/2014/main" xmlns="" id="{EEF083C3-9531-4211-8A93-AE6D2CDAD6CA}"/>
                  </a:ext>
                </a:extLst>
              </p:cNvPr>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8" name="Group 21">
              <a:extLst>
                <a:ext uri="{FF2B5EF4-FFF2-40B4-BE49-F238E27FC236}">
                  <a16:creationId xmlns:a16="http://schemas.microsoft.com/office/drawing/2014/main" xmlns="" id="{906849B5-D11F-4FAD-8C0E-96805BFAD812}"/>
                </a:ext>
              </a:extLst>
            </p:cNvPr>
            <p:cNvGrpSpPr/>
            <p:nvPr/>
          </p:nvGrpSpPr>
          <p:grpSpPr>
            <a:xfrm>
              <a:off x="2643" y="2419"/>
              <a:ext cx="1146" cy="1285"/>
              <a:chOff x="2643" y="2419"/>
              <a:chExt cx="1146" cy="1285"/>
            </a:xfrm>
          </p:grpSpPr>
          <p:grpSp>
            <p:nvGrpSpPr>
              <p:cNvPr id="77" name="Group 19">
                <a:extLst>
                  <a:ext uri="{FF2B5EF4-FFF2-40B4-BE49-F238E27FC236}">
                    <a16:creationId xmlns:a16="http://schemas.microsoft.com/office/drawing/2014/main" xmlns="" id="{494DCB89-9A4C-4CBA-A214-0B5954CCEB49}"/>
                  </a:ext>
                </a:extLst>
              </p:cNvPr>
              <p:cNvGrpSpPr/>
              <p:nvPr/>
            </p:nvGrpSpPr>
            <p:grpSpPr>
              <a:xfrm>
                <a:off x="2687" y="2419"/>
                <a:ext cx="1093" cy="1267"/>
                <a:chOff x="2687" y="2419"/>
                <a:chExt cx="1093" cy="1267"/>
              </a:xfrm>
            </p:grpSpPr>
            <p:sp>
              <p:nvSpPr>
                <p:cNvPr id="79" name="Rectangle 13">
                  <a:extLst>
                    <a:ext uri="{FF2B5EF4-FFF2-40B4-BE49-F238E27FC236}">
                      <a16:creationId xmlns:a16="http://schemas.microsoft.com/office/drawing/2014/main" xmlns="" id="{B020EC10-D55E-4C80-B78F-DC569124136A}"/>
                    </a:ext>
                  </a:extLst>
                </p:cNvPr>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14">
                  <a:extLst>
                    <a:ext uri="{FF2B5EF4-FFF2-40B4-BE49-F238E27FC236}">
                      <a16:creationId xmlns:a16="http://schemas.microsoft.com/office/drawing/2014/main" xmlns="" id="{56621256-A612-4F34-9EA4-8DD02DCA8A15}"/>
                    </a:ext>
                  </a:extLst>
                </p:cNvPr>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Line 15">
                  <a:extLst>
                    <a:ext uri="{FF2B5EF4-FFF2-40B4-BE49-F238E27FC236}">
                      <a16:creationId xmlns:a16="http://schemas.microsoft.com/office/drawing/2014/main" xmlns="" id="{9DDB3ABB-AA84-4614-9583-CE17B2BE9208}"/>
                    </a:ext>
                  </a:extLst>
                </p:cNvPr>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82" name="Line 16">
                  <a:extLst>
                    <a:ext uri="{FF2B5EF4-FFF2-40B4-BE49-F238E27FC236}">
                      <a16:creationId xmlns:a16="http://schemas.microsoft.com/office/drawing/2014/main" xmlns="" id="{06F0F210-9BE1-4170-B59D-D06023E214F3}"/>
                    </a:ext>
                  </a:extLst>
                </p:cNvPr>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83" name="Line 17">
                  <a:extLst>
                    <a:ext uri="{FF2B5EF4-FFF2-40B4-BE49-F238E27FC236}">
                      <a16:creationId xmlns:a16="http://schemas.microsoft.com/office/drawing/2014/main" xmlns="" id="{48ACC35D-DC80-4866-A733-91BE07165B25}"/>
                    </a:ext>
                  </a:extLst>
                </p:cNvPr>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84" name="Line 18">
                  <a:extLst>
                    <a:ext uri="{FF2B5EF4-FFF2-40B4-BE49-F238E27FC236}">
                      <a16:creationId xmlns:a16="http://schemas.microsoft.com/office/drawing/2014/main" xmlns="" id="{E59B9D95-162D-43FA-9BBC-6F0681D09E32}"/>
                    </a:ext>
                  </a:extLst>
                </p:cNvPr>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78" name="Rectangle 20">
                <a:extLst>
                  <a:ext uri="{FF2B5EF4-FFF2-40B4-BE49-F238E27FC236}">
                    <a16:creationId xmlns:a16="http://schemas.microsoft.com/office/drawing/2014/main" xmlns="" id="{95A1411F-92DB-4E13-85A9-6454F12DAADB}"/>
                  </a:ext>
                </a:extLst>
              </p:cNvPr>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9" name="Rectangle 22">
              <a:extLst>
                <a:ext uri="{FF2B5EF4-FFF2-40B4-BE49-F238E27FC236}">
                  <a16:creationId xmlns:a16="http://schemas.microsoft.com/office/drawing/2014/main" xmlns="" id="{70EF81B3-1972-43F6-836D-90A72B2976D7}"/>
                </a:ext>
              </a:extLst>
            </p:cNvPr>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10" name="Rectangle 23">
              <a:extLst>
                <a:ext uri="{FF2B5EF4-FFF2-40B4-BE49-F238E27FC236}">
                  <a16:creationId xmlns:a16="http://schemas.microsoft.com/office/drawing/2014/main" xmlns="" id="{EB856E83-26B9-4330-8FC5-2AC77EE06767}"/>
                </a:ext>
              </a:extLst>
            </p:cNvPr>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11" name="Freeform 24">
              <a:extLst>
                <a:ext uri="{FF2B5EF4-FFF2-40B4-BE49-F238E27FC236}">
                  <a16:creationId xmlns:a16="http://schemas.microsoft.com/office/drawing/2014/main" xmlns="" id="{86F10583-675B-4849-B816-2E21C8E18D21}"/>
                </a:ext>
              </a:extLst>
            </p:cNvPr>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2" name="Group 54">
              <a:extLst>
                <a:ext uri="{FF2B5EF4-FFF2-40B4-BE49-F238E27FC236}">
                  <a16:creationId xmlns:a16="http://schemas.microsoft.com/office/drawing/2014/main" xmlns="" id="{46E125D8-34BF-4E33-BCC1-52DCCA9E04E7}"/>
                </a:ext>
              </a:extLst>
            </p:cNvPr>
            <p:cNvGrpSpPr/>
            <p:nvPr/>
          </p:nvGrpSpPr>
          <p:grpSpPr>
            <a:xfrm>
              <a:off x="104" y="2514"/>
              <a:ext cx="1053" cy="980"/>
              <a:chOff x="104" y="2514"/>
              <a:chExt cx="1053" cy="980"/>
            </a:xfrm>
          </p:grpSpPr>
          <p:sp>
            <p:nvSpPr>
              <p:cNvPr id="48" name="Rectangle 25">
                <a:extLst>
                  <a:ext uri="{FF2B5EF4-FFF2-40B4-BE49-F238E27FC236}">
                    <a16:creationId xmlns:a16="http://schemas.microsoft.com/office/drawing/2014/main" xmlns="" id="{261E463F-C899-4189-8FBF-EC9452FCDC02}"/>
                  </a:ext>
                </a:extLst>
              </p:cNvPr>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49" name="Rectangle 26">
                <a:extLst>
                  <a:ext uri="{FF2B5EF4-FFF2-40B4-BE49-F238E27FC236}">
                    <a16:creationId xmlns:a16="http://schemas.microsoft.com/office/drawing/2014/main" xmlns="" id="{18A87C40-678C-4F51-99F4-2B5C0ED6F932}"/>
                  </a:ext>
                </a:extLst>
              </p:cNvPr>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0" name="Rectangle 27">
                <a:extLst>
                  <a:ext uri="{FF2B5EF4-FFF2-40B4-BE49-F238E27FC236}">
                    <a16:creationId xmlns:a16="http://schemas.microsoft.com/office/drawing/2014/main" xmlns="" id="{B54BAD17-90E5-4E06-9276-2AF905F9A5F3}"/>
                  </a:ext>
                </a:extLst>
              </p:cNvPr>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1" name="Rectangle 28">
                <a:extLst>
                  <a:ext uri="{FF2B5EF4-FFF2-40B4-BE49-F238E27FC236}">
                    <a16:creationId xmlns:a16="http://schemas.microsoft.com/office/drawing/2014/main" xmlns="" id="{40FAD621-F24A-4398-B5FA-122714A27734}"/>
                  </a:ext>
                </a:extLst>
              </p:cNvPr>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52" name="Group 32">
                <a:extLst>
                  <a:ext uri="{FF2B5EF4-FFF2-40B4-BE49-F238E27FC236}">
                    <a16:creationId xmlns:a16="http://schemas.microsoft.com/office/drawing/2014/main" xmlns="" id="{25C95D4F-1EFB-4A2A-BC79-4C348B70321F}"/>
                  </a:ext>
                </a:extLst>
              </p:cNvPr>
              <p:cNvGrpSpPr/>
              <p:nvPr/>
            </p:nvGrpSpPr>
            <p:grpSpPr>
              <a:xfrm>
                <a:off x="507" y="2756"/>
                <a:ext cx="307" cy="256"/>
                <a:chOff x="507" y="2756"/>
                <a:chExt cx="307" cy="256"/>
              </a:xfrm>
            </p:grpSpPr>
            <p:sp>
              <p:nvSpPr>
                <p:cNvPr id="74" name="Rectangle 29">
                  <a:extLst>
                    <a:ext uri="{FF2B5EF4-FFF2-40B4-BE49-F238E27FC236}">
                      <a16:creationId xmlns:a16="http://schemas.microsoft.com/office/drawing/2014/main" xmlns="" id="{5D1FC740-946D-4F69-B1B4-4011F5DC5030}"/>
                    </a:ext>
                  </a:extLst>
                </p:cNvPr>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5" name="Rectangle 30">
                  <a:extLst>
                    <a:ext uri="{FF2B5EF4-FFF2-40B4-BE49-F238E27FC236}">
                      <a16:creationId xmlns:a16="http://schemas.microsoft.com/office/drawing/2014/main" xmlns="" id="{725ACB94-9F35-49AB-AF34-317719EBC949}"/>
                    </a:ext>
                  </a:extLst>
                </p:cNvPr>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6" name="Rectangle 31">
                  <a:extLst>
                    <a:ext uri="{FF2B5EF4-FFF2-40B4-BE49-F238E27FC236}">
                      <a16:creationId xmlns:a16="http://schemas.microsoft.com/office/drawing/2014/main" xmlns="" id="{A95DF0F9-859D-4B3D-AB44-64228B1E93EB}"/>
                    </a:ext>
                  </a:extLst>
                </p:cNvPr>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3" name="Group 36">
                <a:extLst>
                  <a:ext uri="{FF2B5EF4-FFF2-40B4-BE49-F238E27FC236}">
                    <a16:creationId xmlns:a16="http://schemas.microsoft.com/office/drawing/2014/main" xmlns="" id="{37ED3695-DE1B-4DD4-96A0-8F72217098BB}"/>
                  </a:ext>
                </a:extLst>
              </p:cNvPr>
              <p:cNvGrpSpPr/>
              <p:nvPr/>
            </p:nvGrpSpPr>
            <p:grpSpPr>
              <a:xfrm>
                <a:off x="520" y="2998"/>
                <a:ext cx="307" cy="256"/>
                <a:chOff x="520" y="2998"/>
                <a:chExt cx="307" cy="256"/>
              </a:xfrm>
            </p:grpSpPr>
            <p:sp>
              <p:nvSpPr>
                <p:cNvPr id="71" name="Rectangle 33">
                  <a:extLst>
                    <a:ext uri="{FF2B5EF4-FFF2-40B4-BE49-F238E27FC236}">
                      <a16:creationId xmlns:a16="http://schemas.microsoft.com/office/drawing/2014/main" xmlns="" id="{AA01F43B-14C8-4399-A4B9-50A2CC8D3CBD}"/>
                    </a:ext>
                  </a:extLst>
                </p:cNvPr>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2" name="Rectangle 34">
                  <a:extLst>
                    <a:ext uri="{FF2B5EF4-FFF2-40B4-BE49-F238E27FC236}">
                      <a16:creationId xmlns:a16="http://schemas.microsoft.com/office/drawing/2014/main" xmlns="" id="{FDD9DC56-9F2E-4F31-ACE4-C7BC842D5231}"/>
                    </a:ext>
                  </a:extLst>
                </p:cNvPr>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3" name="Rectangle 35">
                  <a:extLst>
                    <a:ext uri="{FF2B5EF4-FFF2-40B4-BE49-F238E27FC236}">
                      <a16:creationId xmlns:a16="http://schemas.microsoft.com/office/drawing/2014/main" xmlns="" id="{21E684C5-73CE-4BD2-BDEA-DD47341874BA}"/>
                    </a:ext>
                  </a:extLst>
                </p:cNvPr>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4" name="Group 40">
                <a:extLst>
                  <a:ext uri="{FF2B5EF4-FFF2-40B4-BE49-F238E27FC236}">
                    <a16:creationId xmlns:a16="http://schemas.microsoft.com/office/drawing/2014/main" xmlns="" id="{858030D1-BE51-49E4-9C19-FC9686339642}"/>
                  </a:ext>
                </a:extLst>
              </p:cNvPr>
              <p:cNvGrpSpPr/>
              <p:nvPr/>
            </p:nvGrpSpPr>
            <p:grpSpPr>
              <a:xfrm>
                <a:off x="314" y="2998"/>
                <a:ext cx="307" cy="256"/>
                <a:chOff x="314" y="2998"/>
                <a:chExt cx="307" cy="256"/>
              </a:xfrm>
            </p:grpSpPr>
            <p:sp>
              <p:nvSpPr>
                <p:cNvPr id="68" name="Rectangle 37">
                  <a:extLst>
                    <a:ext uri="{FF2B5EF4-FFF2-40B4-BE49-F238E27FC236}">
                      <a16:creationId xmlns:a16="http://schemas.microsoft.com/office/drawing/2014/main" xmlns="" id="{115DBCCA-889C-4C30-A781-55280EBF50A8}"/>
                    </a:ext>
                  </a:extLst>
                </p:cNvPr>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9" name="Rectangle 38">
                  <a:extLst>
                    <a:ext uri="{FF2B5EF4-FFF2-40B4-BE49-F238E27FC236}">
                      <a16:creationId xmlns:a16="http://schemas.microsoft.com/office/drawing/2014/main" xmlns="" id="{120EA170-AD4F-41AD-89EF-2A4DDCD1FCD5}"/>
                    </a:ext>
                  </a:extLst>
                </p:cNvPr>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0" name="Rectangle 39">
                  <a:extLst>
                    <a:ext uri="{FF2B5EF4-FFF2-40B4-BE49-F238E27FC236}">
                      <a16:creationId xmlns:a16="http://schemas.microsoft.com/office/drawing/2014/main" xmlns="" id="{81E39D77-EE88-4286-B929-542AA4F49764}"/>
                    </a:ext>
                  </a:extLst>
                </p:cNvPr>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55" name="Group 49">
                <a:extLst>
                  <a:ext uri="{FF2B5EF4-FFF2-40B4-BE49-F238E27FC236}">
                    <a16:creationId xmlns:a16="http://schemas.microsoft.com/office/drawing/2014/main" xmlns="" id="{FBDC605C-4B1A-4266-AA8F-53E1510A3F60}"/>
                  </a:ext>
                </a:extLst>
              </p:cNvPr>
              <p:cNvGrpSpPr/>
              <p:nvPr/>
            </p:nvGrpSpPr>
            <p:grpSpPr>
              <a:xfrm>
                <a:off x="314" y="3237"/>
                <a:ext cx="513" cy="256"/>
                <a:chOff x="314" y="3237"/>
                <a:chExt cx="513" cy="256"/>
              </a:xfrm>
            </p:grpSpPr>
            <p:grpSp>
              <p:nvGrpSpPr>
                <p:cNvPr id="60" name="Group 44">
                  <a:extLst>
                    <a:ext uri="{FF2B5EF4-FFF2-40B4-BE49-F238E27FC236}">
                      <a16:creationId xmlns:a16="http://schemas.microsoft.com/office/drawing/2014/main" xmlns="" id="{9602E635-2B31-4B9B-979F-798F0C438928}"/>
                    </a:ext>
                  </a:extLst>
                </p:cNvPr>
                <p:cNvGrpSpPr/>
                <p:nvPr/>
              </p:nvGrpSpPr>
              <p:grpSpPr>
                <a:xfrm>
                  <a:off x="520" y="3237"/>
                  <a:ext cx="307" cy="256"/>
                  <a:chOff x="520" y="3237"/>
                  <a:chExt cx="307" cy="256"/>
                </a:xfrm>
              </p:grpSpPr>
              <p:sp>
                <p:nvSpPr>
                  <p:cNvPr id="65" name="Rectangle 41">
                    <a:extLst>
                      <a:ext uri="{FF2B5EF4-FFF2-40B4-BE49-F238E27FC236}">
                        <a16:creationId xmlns:a16="http://schemas.microsoft.com/office/drawing/2014/main" xmlns="" id="{1E9B3F5B-A3F6-4FE3-B53B-520EB7DA0C43}"/>
                      </a:ext>
                    </a:extLst>
                  </p:cNvPr>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6" name="Rectangle 42">
                    <a:extLst>
                      <a:ext uri="{FF2B5EF4-FFF2-40B4-BE49-F238E27FC236}">
                        <a16:creationId xmlns:a16="http://schemas.microsoft.com/office/drawing/2014/main" xmlns="" id="{8BB83AB1-DE09-48AA-AA87-A842F4163EF6}"/>
                      </a:ext>
                    </a:extLst>
                  </p:cNvPr>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7" name="Rectangle 43">
                    <a:extLst>
                      <a:ext uri="{FF2B5EF4-FFF2-40B4-BE49-F238E27FC236}">
                        <a16:creationId xmlns:a16="http://schemas.microsoft.com/office/drawing/2014/main" xmlns="" id="{EF2E69F8-E734-42A8-881A-BC1D89A08A66}"/>
                      </a:ext>
                    </a:extLst>
                  </p:cNvPr>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61" name="Group 48">
                  <a:extLst>
                    <a:ext uri="{FF2B5EF4-FFF2-40B4-BE49-F238E27FC236}">
                      <a16:creationId xmlns:a16="http://schemas.microsoft.com/office/drawing/2014/main" xmlns="" id="{77DADB6E-F99C-4AFA-A36C-EEA099360218}"/>
                    </a:ext>
                  </a:extLst>
                </p:cNvPr>
                <p:cNvGrpSpPr/>
                <p:nvPr/>
              </p:nvGrpSpPr>
              <p:grpSpPr>
                <a:xfrm>
                  <a:off x="314" y="3237"/>
                  <a:ext cx="307" cy="256"/>
                  <a:chOff x="314" y="3237"/>
                  <a:chExt cx="307" cy="256"/>
                </a:xfrm>
              </p:grpSpPr>
              <p:sp>
                <p:nvSpPr>
                  <p:cNvPr id="62" name="Rectangle 45">
                    <a:extLst>
                      <a:ext uri="{FF2B5EF4-FFF2-40B4-BE49-F238E27FC236}">
                        <a16:creationId xmlns:a16="http://schemas.microsoft.com/office/drawing/2014/main" xmlns="" id="{B3E029DD-13EE-4551-9F4B-589018DA74F6}"/>
                      </a:ext>
                    </a:extLst>
                  </p:cNvPr>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3" name="Rectangle 46">
                    <a:extLst>
                      <a:ext uri="{FF2B5EF4-FFF2-40B4-BE49-F238E27FC236}">
                        <a16:creationId xmlns:a16="http://schemas.microsoft.com/office/drawing/2014/main" xmlns="" id="{FA7752EE-C4E8-45E4-96DD-703BC120C3BB}"/>
                      </a:ext>
                    </a:extLst>
                  </p:cNvPr>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4" name="Rectangle 47">
                    <a:extLst>
                      <a:ext uri="{FF2B5EF4-FFF2-40B4-BE49-F238E27FC236}">
                        <a16:creationId xmlns:a16="http://schemas.microsoft.com/office/drawing/2014/main" xmlns="" id="{C4CCE170-DE5F-4249-91CE-E249082A1E65}"/>
                      </a:ext>
                    </a:extLst>
                  </p:cNvPr>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56" name="Group 53">
                <a:extLst>
                  <a:ext uri="{FF2B5EF4-FFF2-40B4-BE49-F238E27FC236}">
                    <a16:creationId xmlns:a16="http://schemas.microsoft.com/office/drawing/2014/main" xmlns="" id="{A7CA99F1-5334-4F57-9F54-EBD8CF0CA720}"/>
                  </a:ext>
                </a:extLst>
              </p:cNvPr>
              <p:cNvGrpSpPr/>
              <p:nvPr/>
            </p:nvGrpSpPr>
            <p:grpSpPr>
              <a:xfrm>
                <a:off x="104" y="3238"/>
                <a:ext cx="307" cy="256"/>
                <a:chOff x="104" y="3238"/>
                <a:chExt cx="307" cy="256"/>
              </a:xfrm>
            </p:grpSpPr>
            <p:sp>
              <p:nvSpPr>
                <p:cNvPr id="57" name="Rectangle 50">
                  <a:extLst>
                    <a:ext uri="{FF2B5EF4-FFF2-40B4-BE49-F238E27FC236}">
                      <a16:creationId xmlns:a16="http://schemas.microsoft.com/office/drawing/2014/main" xmlns="" id="{36AFAD1D-A2EC-427B-A9B7-6C6BAB4C1C2D}"/>
                    </a:ext>
                  </a:extLst>
                </p:cNvPr>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8" name="Rectangle 51">
                  <a:extLst>
                    <a:ext uri="{FF2B5EF4-FFF2-40B4-BE49-F238E27FC236}">
                      <a16:creationId xmlns:a16="http://schemas.microsoft.com/office/drawing/2014/main" xmlns="" id="{9D39851C-4DD4-4C1A-83C5-76629F8E6054}"/>
                    </a:ext>
                  </a:extLst>
                </p:cNvPr>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59" name="Rectangle 52">
                  <a:extLst>
                    <a:ext uri="{FF2B5EF4-FFF2-40B4-BE49-F238E27FC236}">
                      <a16:creationId xmlns:a16="http://schemas.microsoft.com/office/drawing/2014/main" xmlns="" id="{AF5E76B0-9DD8-4E4F-B930-A5E6297317BE}"/>
                    </a:ext>
                  </a:extLst>
                </p:cNvPr>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3" name="Group 84">
              <a:extLst>
                <a:ext uri="{FF2B5EF4-FFF2-40B4-BE49-F238E27FC236}">
                  <a16:creationId xmlns:a16="http://schemas.microsoft.com/office/drawing/2014/main" xmlns="" id="{537E2C27-1C28-40B5-8F9F-03122133BA14}"/>
                </a:ext>
              </a:extLst>
            </p:cNvPr>
            <p:cNvGrpSpPr/>
            <p:nvPr/>
          </p:nvGrpSpPr>
          <p:grpSpPr>
            <a:xfrm>
              <a:off x="3812" y="2478"/>
              <a:ext cx="1053" cy="980"/>
              <a:chOff x="3812" y="2478"/>
              <a:chExt cx="1053" cy="980"/>
            </a:xfrm>
          </p:grpSpPr>
          <p:sp>
            <p:nvSpPr>
              <p:cNvPr id="19" name="Rectangle 55">
                <a:extLst>
                  <a:ext uri="{FF2B5EF4-FFF2-40B4-BE49-F238E27FC236}">
                    <a16:creationId xmlns:a16="http://schemas.microsoft.com/office/drawing/2014/main" xmlns="" id="{57384D00-F0F2-4E7C-A65A-004811A0A6FA}"/>
                  </a:ext>
                </a:extLst>
              </p:cNvPr>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0" name="Rectangle 56">
                <a:extLst>
                  <a:ext uri="{FF2B5EF4-FFF2-40B4-BE49-F238E27FC236}">
                    <a16:creationId xmlns:a16="http://schemas.microsoft.com/office/drawing/2014/main" xmlns="" id="{EEF97221-6E08-45E1-B071-51A96671532A}"/>
                  </a:ext>
                </a:extLst>
              </p:cNvPr>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1" name="Rectangle 57">
                <a:extLst>
                  <a:ext uri="{FF2B5EF4-FFF2-40B4-BE49-F238E27FC236}">
                    <a16:creationId xmlns:a16="http://schemas.microsoft.com/office/drawing/2014/main" xmlns="" id="{5E2534F7-E71F-458C-BBF2-B8F2D7C2940A}"/>
                  </a:ext>
                </a:extLst>
              </p:cNvPr>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 name="Rectangle 58">
                <a:extLst>
                  <a:ext uri="{FF2B5EF4-FFF2-40B4-BE49-F238E27FC236}">
                    <a16:creationId xmlns:a16="http://schemas.microsoft.com/office/drawing/2014/main" xmlns="" id="{C1CD30F1-3443-434E-B343-533C309E621C}"/>
                  </a:ext>
                </a:extLst>
              </p:cNvPr>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23" name="Group 62">
                <a:extLst>
                  <a:ext uri="{FF2B5EF4-FFF2-40B4-BE49-F238E27FC236}">
                    <a16:creationId xmlns:a16="http://schemas.microsoft.com/office/drawing/2014/main" xmlns="" id="{5CA23731-F12F-4760-8CCD-0CB35842B794}"/>
                  </a:ext>
                </a:extLst>
              </p:cNvPr>
              <p:cNvGrpSpPr/>
              <p:nvPr/>
            </p:nvGrpSpPr>
            <p:grpSpPr>
              <a:xfrm>
                <a:off x="4215" y="2720"/>
                <a:ext cx="307" cy="256"/>
                <a:chOff x="4215" y="2720"/>
                <a:chExt cx="307" cy="256"/>
              </a:xfrm>
            </p:grpSpPr>
            <p:sp>
              <p:nvSpPr>
                <p:cNvPr id="45" name="Rectangle 59">
                  <a:extLst>
                    <a:ext uri="{FF2B5EF4-FFF2-40B4-BE49-F238E27FC236}">
                      <a16:creationId xmlns:a16="http://schemas.microsoft.com/office/drawing/2014/main" xmlns="" id="{9F93E539-F1E1-46AC-AF31-5EA06D37A530}"/>
                    </a:ext>
                  </a:extLst>
                </p:cNvPr>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6" name="Rectangle 60">
                  <a:extLst>
                    <a:ext uri="{FF2B5EF4-FFF2-40B4-BE49-F238E27FC236}">
                      <a16:creationId xmlns:a16="http://schemas.microsoft.com/office/drawing/2014/main" xmlns="" id="{37987836-33FE-4C95-9B8A-2426B32E0722}"/>
                    </a:ext>
                  </a:extLst>
                </p:cNvPr>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7" name="Rectangle 61">
                  <a:extLst>
                    <a:ext uri="{FF2B5EF4-FFF2-40B4-BE49-F238E27FC236}">
                      <a16:creationId xmlns:a16="http://schemas.microsoft.com/office/drawing/2014/main" xmlns="" id="{580C4EA6-A16D-44FD-AA28-7A99C2FF3CB0}"/>
                    </a:ext>
                  </a:extLst>
                </p:cNvPr>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4" name="Group 66">
                <a:extLst>
                  <a:ext uri="{FF2B5EF4-FFF2-40B4-BE49-F238E27FC236}">
                    <a16:creationId xmlns:a16="http://schemas.microsoft.com/office/drawing/2014/main" xmlns="" id="{985F0659-ACF0-46EA-A02D-FFB8550606AE}"/>
                  </a:ext>
                </a:extLst>
              </p:cNvPr>
              <p:cNvGrpSpPr/>
              <p:nvPr/>
            </p:nvGrpSpPr>
            <p:grpSpPr>
              <a:xfrm>
                <a:off x="4228" y="2962"/>
                <a:ext cx="307" cy="256"/>
                <a:chOff x="4228" y="2962"/>
                <a:chExt cx="307" cy="256"/>
              </a:xfrm>
            </p:grpSpPr>
            <p:sp>
              <p:nvSpPr>
                <p:cNvPr id="42" name="Rectangle 63">
                  <a:extLst>
                    <a:ext uri="{FF2B5EF4-FFF2-40B4-BE49-F238E27FC236}">
                      <a16:creationId xmlns:a16="http://schemas.microsoft.com/office/drawing/2014/main" xmlns="" id="{09846684-CF2F-4C81-A3D4-E890E5D808EA}"/>
                    </a:ext>
                  </a:extLst>
                </p:cNvPr>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3" name="Rectangle 64">
                  <a:extLst>
                    <a:ext uri="{FF2B5EF4-FFF2-40B4-BE49-F238E27FC236}">
                      <a16:creationId xmlns:a16="http://schemas.microsoft.com/office/drawing/2014/main" xmlns="" id="{490930DD-A3F7-4433-AF1B-FDF00C6080DD}"/>
                    </a:ext>
                  </a:extLst>
                </p:cNvPr>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4" name="Rectangle 65">
                  <a:extLst>
                    <a:ext uri="{FF2B5EF4-FFF2-40B4-BE49-F238E27FC236}">
                      <a16:creationId xmlns:a16="http://schemas.microsoft.com/office/drawing/2014/main" xmlns="" id="{60111AB0-5D98-48E5-B2EA-FA9700B6C1B9}"/>
                    </a:ext>
                  </a:extLst>
                </p:cNvPr>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5" name="Group 70">
                <a:extLst>
                  <a:ext uri="{FF2B5EF4-FFF2-40B4-BE49-F238E27FC236}">
                    <a16:creationId xmlns:a16="http://schemas.microsoft.com/office/drawing/2014/main" xmlns="" id="{BE695850-1D9B-4A82-993A-836CA9785DA5}"/>
                  </a:ext>
                </a:extLst>
              </p:cNvPr>
              <p:cNvGrpSpPr/>
              <p:nvPr/>
            </p:nvGrpSpPr>
            <p:grpSpPr>
              <a:xfrm>
                <a:off x="4022" y="2962"/>
                <a:ext cx="307" cy="256"/>
                <a:chOff x="4022" y="2962"/>
                <a:chExt cx="307" cy="256"/>
              </a:xfrm>
            </p:grpSpPr>
            <p:sp>
              <p:nvSpPr>
                <p:cNvPr id="39" name="Rectangle 67">
                  <a:extLst>
                    <a:ext uri="{FF2B5EF4-FFF2-40B4-BE49-F238E27FC236}">
                      <a16:creationId xmlns:a16="http://schemas.microsoft.com/office/drawing/2014/main" xmlns="" id="{9ACD3569-D3CA-4D53-8133-0A544D38619B}"/>
                    </a:ext>
                  </a:extLst>
                </p:cNvPr>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0" name="Rectangle 68">
                  <a:extLst>
                    <a:ext uri="{FF2B5EF4-FFF2-40B4-BE49-F238E27FC236}">
                      <a16:creationId xmlns:a16="http://schemas.microsoft.com/office/drawing/2014/main" xmlns="" id="{B3CA4795-76E6-4FD7-932D-453C69B41E90}"/>
                    </a:ext>
                  </a:extLst>
                </p:cNvPr>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1" name="Rectangle 69">
                  <a:extLst>
                    <a:ext uri="{FF2B5EF4-FFF2-40B4-BE49-F238E27FC236}">
                      <a16:creationId xmlns:a16="http://schemas.microsoft.com/office/drawing/2014/main" xmlns="" id="{0DA09F91-975D-4D10-A1ED-5683E7ED2231}"/>
                    </a:ext>
                  </a:extLst>
                </p:cNvPr>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6" name="Group 79">
                <a:extLst>
                  <a:ext uri="{FF2B5EF4-FFF2-40B4-BE49-F238E27FC236}">
                    <a16:creationId xmlns:a16="http://schemas.microsoft.com/office/drawing/2014/main" xmlns="" id="{E4D2C330-5BF3-4BE1-9955-69C9CB552074}"/>
                  </a:ext>
                </a:extLst>
              </p:cNvPr>
              <p:cNvGrpSpPr/>
              <p:nvPr/>
            </p:nvGrpSpPr>
            <p:grpSpPr>
              <a:xfrm>
                <a:off x="4022" y="3201"/>
                <a:ext cx="513" cy="256"/>
                <a:chOff x="4022" y="3201"/>
                <a:chExt cx="513" cy="256"/>
              </a:xfrm>
            </p:grpSpPr>
            <p:grpSp>
              <p:nvGrpSpPr>
                <p:cNvPr id="31" name="Group 74">
                  <a:extLst>
                    <a:ext uri="{FF2B5EF4-FFF2-40B4-BE49-F238E27FC236}">
                      <a16:creationId xmlns:a16="http://schemas.microsoft.com/office/drawing/2014/main" xmlns="" id="{D3EDBCBE-CC5E-4843-839D-BED415DA3031}"/>
                    </a:ext>
                  </a:extLst>
                </p:cNvPr>
                <p:cNvGrpSpPr/>
                <p:nvPr/>
              </p:nvGrpSpPr>
              <p:grpSpPr>
                <a:xfrm>
                  <a:off x="4228" y="3201"/>
                  <a:ext cx="307" cy="256"/>
                  <a:chOff x="4228" y="3201"/>
                  <a:chExt cx="307" cy="256"/>
                </a:xfrm>
              </p:grpSpPr>
              <p:sp>
                <p:nvSpPr>
                  <p:cNvPr id="36" name="Rectangle 71">
                    <a:extLst>
                      <a:ext uri="{FF2B5EF4-FFF2-40B4-BE49-F238E27FC236}">
                        <a16:creationId xmlns:a16="http://schemas.microsoft.com/office/drawing/2014/main" xmlns="" id="{D28B3EDF-B696-44C5-9C37-A3101D5B1271}"/>
                      </a:ext>
                    </a:extLst>
                  </p:cNvPr>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7" name="Rectangle 72">
                    <a:extLst>
                      <a:ext uri="{FF2B5EF4-FFF2-40B4-BE49-F238E27FC236}">
                        <a16:creationId xmlns:a16="http://schemas.microsoft.com/office/drawing/2014/main" xmlns="" id="{BD8B4729-D86C-4B5F-913F-46F79F3A8F10}"/>
                      </a:ext>
                    </a:extLst>
                  </p:cNvPr>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8" name="Rectangle 73">
                    <a:extLst>
                      <a:ext uri="{FF2B5EF4-FFF2-40B4-BE49-F238E27FC236}">
                        <a16:creationId xmlns:a16="http://schemas.microsoft.com/office/drawing/2014/main" xmlns="" id="{4740529B-E22A-45A7-B9DA-2AEF1E8A14B2}"/>
                      </a:ext>
                    </a:extLst>
                  </p:cNvPr>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32" name="Group 78">
                  <a:extLst>
                    <a:ext uri="{FF2B5EF4-FFF2-40B4-BE49-F238E27FC236}">
                      <a16:creationId xmlns:a16="http://schemas.microsoft.com/office/drawing/2014/main" xmlns="" id="{EE0BC96C-5106-478E-9F05-28A207060B17}"/>
                    </a:ext>
                  </a:extLst>
                </p:cNvPr>
                <p:cNvGrpSpPr/>
                <p:nvPr/>
              </p:nvGrpSpPr>
              <p:grpSpPr>
                <a:xfrm>
                  <a:off x="4022" y="3201"/>
                  <a:ext cx="307" cy="256"/>
                  <a:chOff x="4022" y="3201"/>
                  <a:chExt cx="307" cy="256"/>
                </a:xfrm>
              </p:grpSpPr>
              <p:sp>
                <p:nvSpPr>
                  <p:cNvPr id="33" name="Rectangle 75">
                    <a:extLst>
                      <a:ext uri="{FF2B5EF4-FFF2-40B4-BE49-F238E27FC236}">
                        <a16:creationId xmlns:a16="http://schemas.microsoft.com/office/drawing/2014/main" xmlns="" id="{E4BE98F1-DA60-4EF8-9DCF-20526AFF5380}"/>
                      </a:ext>
                    </a:extLst>
                  </p:cNvPr>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4" name="Rectangle 76">
                    <a:extLst>
                      <a:ext uri="{FF2B5EF4-FFF2-40B4-BE49-F238E27FC236}">
                        <a16:creationId xmlns:a16="http://schemas.microsoft.com/office/drawing/2014/main" xmlns="" id="{4CC308CB-7DD0-447A-9623-B65F2748C08C}"/>
                      </a:ext>
                    </a:extLst>
                  </p:cNvPr>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5" name="Rectangle 77">
                    <a:extLst>
                      <a:ext uri="{FF2B5EF4-FFF2-40B4-BE49-F238E27FC236}">
                        <a16:creationId xmlns:a16="http://schemas.microsoft.com/office/drawing/2014/main" xmlns="" id="{3AB003A6-3884-42CD-A591-AD263DF16481}"/>
                      </a:ext>
                    </a:extLst>
                  </p:cNvPr>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7" name="Group 83">
                <a:extLst>
                  <a:ext uri="{FF2B5EF4-FFF2-40B4-BE49-F238E27FC236}">
                    <a16:creationId xmlns:a16="http://schemas.microsoft.com/office/drawing/2014/main" xmlns="" id="{5FC2120D-5142-47F0-92F4-33B57AC3593F}"/>
                  </a:ext>
                </a:extLst>
              </p:cNvPr>
              <p:cNvGrpSpPr/>
              <p:nvPr/>
            </p:nvGrpSpPr>
            <p:grpSpPr>
              <a:xfrm>
                <a:off x="3812" y="3202"/>
                <a:ext cx="307" cy="256"/>
                <a:chOff x="3812" y="3202"/>
                <a:chExt cx="307" cy="256"/>
              </a:xfrm>
            </p:grpSpPr>
            <p:sp>
              <p:nvSpPr>
                <p:cNvPr id="28" name="Rectangle 80">
                  <a:extLst>
                    <a:ext uri="{FF2B5EF4-FFF2-40B4-BE49-F238E27FC236}">
                      <a16:creationId xmlns:a16="http://schemas.microsoft.com/office/drawing/2014/main" xmlns="" id="{43620BC7-DBA5-4803-952F-A5F17001738C}"/>
                    </a:ext>
                  </a:extLst>
                </p:cNvPr>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9" name="Rectangle 81">
                  <a:extLst>
                    <a:ext uri="{FF2B5EF4-FFF2-40B4-BE49-F238E27FC236}">
                      <a16:creationId xmlns:a16="http://schemas.microsoft.com/office/drawing/2014/main" xmlns="" id="{A7D0FE8D-4C9E-4F37-A357-F25BB5056F5E}"/>
                    </a:ext>
                  </a:extLst>
                </p:cNvPr>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0" name="Rectangle 82">
                  <a:extLst>
                    <a:ext uri="{FF2B5EF4-FFF2-40B4-BE49-F238E27FC236}">
                      <a16:creationId xmlns:a16="http://schemas.microsoft.com/office/drawing/2014/main" xmlns="" id="{C751B326-A9E6-439B-8D3F-41132500F6FC}"/>
                    </a:ext>
                  </a:extLst>
                </p:cNvPr>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4" name="Rectangle 85">
              <a:extLst>
                <a:ext uri="{FF2B5EF4-FFF2-40B4-BE49-F238E27FC236}">
                  <a16:creationId xmlns:a16="http://schemas.microsoft.com/office/drawing/2014/main" xmlns="" id="{15B61397-1638-48A4-AC5F-82068F5C08B0}"/>
                </a:ext>
              </a:extLst>
            </p:cNvPr>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5" name="Rectangle 86">
              <a:extLst>
                <a:ext uri="{FF2B5EF4-FFF2-40B4-BE49-F238E27FC236}">
                  <a16:creationId xmlns:a16="http://schemas.microsoft.com/office/drawing/2014/main" xmlns="" id="{BD9CA860-54FF-4B46-8FEB-E13B8002285A}"/>
                </a:ext>
              </a:extLst>
            </p:cNvPr>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6" name="Rectangle 87">
              <a:extLst>
                <a:ext uri="{FF2B5EF4-FFF2-40B4-BE49-F238E27FC236}">
                  <a16:creationId xmlns:a16="http://schemas.microsoft.com/office/drawing/2014/main" xmlns="" id="{A649888F-CF9C-44BF-9956-4DDC71C78E89}"/>
                </a:ext>
              </a:extLst>
            </p:cNvPr>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7" name="Rectangle 88">
              <a:extLst>
                <a:ext uri="{FF2B5EF4-FFF2-40B4-BE49-F238E27FC236}">
                  <a16:creationId xmlns:a16="http://schemas.microsoft.com/office/drawing/2014/main" xmlns="" id="{FC3A39B8-3058-4172-B207-E1D528548A1F}"/>
                </a:ext>
              </a:extLst>
            </p:cNvPr>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8" name="Rectangle 89">
              <a:extLst>
                <a:ext uri="{FF2B5EF4-FFF2-40B4-BE49-F238E27FC236}">
                  <a16:creationId xmlns:a16="http://schemas.microsoft.com/office/drawing/2014/main" xmlns="" id="{4067947C-1F53-4578-8ABD-29F709EDCD39}"/>
                </a:ext>
              </a:extLst>
            </p:cNvPr>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93" name="Title 1">
            <a:extLst>
              <a:ext uri="{FF2B5EF4-FFF2-40B4-BE49-F238E27FC236}">
                <a16:creationId xmlns:a16="http://schemas.microsoft.com/office/drawing/2014/main" xmlns="" id="{EFC1E70D-4238-4E8E-9EAC-D7CDE6405E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20205370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Freeform 2">
            <a:extLst>
              <a:ext uri="{FF2B5EF4-FFF2-40B4-BE49-F238E27FC236}">
                <a16:creationId xmlns:a16="http://schemas.microsoft.com/office/drawing/2014/main" xmlns="" id="{F2BA8007-FD2A-4BE8-80AD-4EF2F9EF6C44}"/>
              </a:ext>
            </a:extLst>
          </p:cNvPr>
          <p:cNvSpPr/>
          <p:nvPr/>
        </p:nvSpPr>
        <p:spPr>
          <a:xfrm>
            <a:off x="5341938" y="1844675"/>
            <a:ext cx="4049712" cy="3835400"/>
          </a:xfrm>
          <a:custGeom>
            <a:avLst/>
            <a:gdLst>
              <a:gd name="txL" fmla="*/ 0 w 2551"/>
              <a:gd name="txT" fmla="*/ 0 h 2416"/>
              <a:gd name="txR" fmla="*/ 2551 w 2551"/>
              <a:gd name="txB" fmla="*/ 2416 h 2416"/>
            </a:gdLst>
            <a:ahLst/>
            <a:cxnLst>
              <a:cxn ang="0">
                <a:pos x="2147483646" y="0"/>
              </a:cxn>
              <a:cxn ang="0">
                <a:pos x="2147483646" y="0"/>
              </a:cxn>
              <a:cxn ang="0">
                <a:pos x="2147483646" y="2147483646"/>
              </a:cxn>
              <a:cxn ang="0">
                <a:pos x="0" y="2147483646"/>
              </a:cxn>
            </a:cxnLst>
            <a:rect l="txL" t="txT" r="txR" b="txB"/>
            <a:pathLst>
              <a:path w="2551" h="2416">
                <a:moveTo>
                  <a:pt x="592" y="0"/>
                </a:moveTo>
                <a:lnTo>
                  <a:pt x="2544" y="0"/>
                </a:lnTo>
                <a:lnTo>
                  <a:pt x="2550" y="2415"/>
                </a:lnTo>
                <a:lnTo>
                  <a:pt x="0" y="2415"/>
                </a:lnTo>
              </a:path>
            </a:pathLst>
          </a:custGeom>
          <a:noFill/>
          <a:ln w="12700" cap="rnd" cmpd="sng">
            <a:solidFill>
              <a:schemeClr val="bg2">
                <a:alpha val="100000"/>
              </a:schemeClr>
            </a:solidFill>
            <a:prstDash val="solid"/>
            <a:round/>
            <a:headEnd type="none" w="sm" len="sm"/>
            <a:tailEnd type="none" w="sm" len="sm"/>
          </a:ln>
        </p:spPr>
        <p:txBody>
          <a:bodyPr/>
          <a:lstStyle/>
          <a:p>
            <a:endParaRPr lang="zh-CN" altLang="en-US">
              <a:latin typeface="+mn-ea"/>
            </a:endParaRPr>
          </a:p>
        </p:txBody>
      </p:sp>
      <p:sp>
        <p:nvSpPr>
          <p:cNvPr id="5" name="Freeform 3">
            <a:extLst>
              <a:ext uri="{FF2B5EF4-FFF2-40B4-BE49-F238E27FC236}">
                <a16:creationId xmlns:a16="http://schemas.microsoft.com/office/drawing/2014/main" xmlns="" id="{6046A219-2E48-47BF-8A04-C993AAA08A7C}"/>
              </a:ext>
            </a:extLst>
          </p:cNvPr>
          <p:cNvSpPr/>
          <p:nvPr/>
        </p:nvSpPr>
        <p:spPr>
          <a:xfrm>
            <a:off x="8653463" y="2643188"/>
            <a:ext cx="639762" cy="854075"/>
          </a:xfrm>
          <a:custGeom>
            <a:avLst/>
            <a:gdLst>
              <a:gd name="txL" fmla="*/ 0 w 403"/>
              <a:gd name="txT" fmla="*/ 0 h 538"/>
              <a:gd name="txR" fmla="*/ 403 w 403"/>
              <a:gd name="txB" fmla="*/ 538 h 538"/>
            </a:gdLst>
            <a:ahLst/>
            <a:cxnLst>
              <a:cxn ang="0">
                <a:pos x="2147483646" y="2147483646"/>
              </a:cxn>
              <a:cxn ang="0">
                <a:pos x="2147483646" y="0"/>
              </a:cxn>
              <a:cxn ang="0">
                <a:pos x="0" y="2147483646"/>
              </a:cxn>
              <a:cxn ang="0">
                <a:pos x="2147483646" y="2147483646"/>
              </a:cxn>
              <a:cxn ang="0">
                <a:pos x="2147483646" y="2147483646"/>
              </a:cxn>
            </a:cxnLst>
            <a:rect l="txL" t="txT" r="txR" b="txB"/>
            <a:pathLst>
              <a:path w="403" h="538">
                <a:moveTo>
                  <a:pt x="402" y="363"/>
                </a:moveTo>
                <a:lnTo>
                  <a:pt x="28" y="0"/>
                </a:lnTo>
                <a:lnTo>
                  <a:pt x="0" y="470"/>
                </a:lnTo>
                <a:lnTo>
                  <a:pt x="242" y="537"/>
                </a:lnTo>
                <a:lnTo>
                  <a:pt x="402" y="36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6" name="Rectangle 4">
            <a:extLst>
              <a:ext uri="{FF2B5EF4-FFF2-40B4-BE49-F238E27FC236}">
                <a16:creationId xmlns:a16="http://schemas.microsoft.com/office/drawing/2014/main" xmlns="" id="{65A8009C-985C-41AE-9041-D35C66E09D6F}"/>
              </a:ext>
            </a:extLst>
          </p:cNvPr>
          <p:cNvSpPr/>
          <p:nvPr/>
        </p:nvSpPr>
        <p:spPr>
          <a:xfrm>
            <a:off x="2282825" y="1093788"/>
            <a:ext cx="1046761"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message</a:t>
            </a:r>
          </a:p>
        </p:txBody>
      </p:sp>
      <p:sp>
        <p:nvSpPr>
          <p:cNvPr id="7" name="Rectangle 5">
            <a:extLst>
              <a:ext uri="{FF2B5EF4-FFF2-40B4-BE49-F238E27FC236}">
                <a16:creationId xmlns:a16="http://schemas.microsoft.com/office/drawing/2014/main" xmlns="" id="{8F4EEB6C-07F4-4C26-8D04-1C9CE374F9DB}"/>
              </a:ext>
            </a:extLst>
          </p:cNvPr>
          <p:cNvSpPr/>
          <p:nvPr/>
        </p:nvSpPr>
        <p:spPr>
          <a:xfrm>
            <a:off x="2049463" y="1368425"/>
            <a:ext cx="104195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segment</a:t>
            </a:r>
          </a:p>
        </p:txBody>
      </p:sp>
      <p:sp>
        <p:nvSpPr>
          <p:cNvPr id="8" name="Rectangle 6">
            <a:extLst>
              <a:ext uri="{FF2B5EF4-FFF2-40B4-BE49-F238E27FC236}">
                <a16:creationId xmlns:a16="http://schemas.microsoft.com/office/drawing/2014/main" xmlns="" id="{65C62B6F-74A2-4C4E-8262-FF459539AEC5}"/>
              </a:ext>
            </a:extLst>
          </p:cNvPr>
          <p:cNvSpPr/>
          <p:nvPr/>
        </p:nvSpPr>
        <p:spPr>
          <a:xfrm>
            <a:off x="1765300" y="1681163"/>
            <a:ext cx="113813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datagram</a:t>
            </a:r>
          </a:p>
        </p:txBody>
      </p:sp>
      <p:sp>
        <p:nvSpPr>
          <p:cNvPr id="9" name="Rectangle 7">
            <a:extLst>
              <a:ext uri="{FF2B5EF4-FFF2-40B4-BE49-F238E27FC236}">
                <a16:creationId xmlns:a16="http://schemas.microsoft.com/office/drawing/2014/main" xmlns="" id="{0BD04C44-7982-4113-872D-5F398451C1D8}"/>
              </a:ext>
            </a:extLst>
          </p:cNvPr>
          <p:cNvSpPr/>
          <p:nvPr/>
        </p:nvSpPr>
        <p:spPr>
          <a:xfrm>
            <a:off x="1719263" y="2014538"/>
            <a:ext cx="77025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frame</a:t>
            </a:r>
          </a:p>
        </p:txBody>
      </p:sp>
      <p:sp>
        <p:nvSpPr>
          <p:cNvPr id="10" name="Rectangle 8">
            <a:extLst>
              <a:ext uri="{FF2B5EF4-FFF2-40B4-BE49-F238E27FC236}">
                <a16:creationId xmlns:a16="http://schemas.microsoft.com/office/drawing/2014/main" xmlns="" id="{6CDFCF64-39D9-43A4-82E9-FDDE99D08BA1}"/>
              </a:ext>
            </a:extLst>
          </p:cNvPr>
          <p:cNvSpPr/>
          <p:nvPr/>
        </p:nvSpPr>
        <p:spPr>
          <a:xfrm>
            <a:off x="4240213" y="301625"/>
            <a:ext cx="115461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graphicFrame>
        <p:nvGraphicFramePr>
          <p:cNvPr id="11" name="Object 9">
            <a:extLst>
              <a:ext uri="{FF2B5EF4-FFF2-40B4-BE49-F238E27FC236}">
                <a16:creationId xmlns:a16="http://schemas.microsoft.com/office/drawing/2014/main" xmlns="" id="{F8E443C6-1928-4388-A06B-9876945DA9C9}"/>
              </a:ext>
            </a:extLst>
          </p:cNvPr>
          <p:cNvGraphicFramePr/>
          <p:nvPr>
            <p:extLst>
              <p:ext uri="{D42A27DB-BD31-4B8C-83A1-F6EECF244321}">
                <p14:modId xmlns:p14="http://schemas.microsoft.com/office/powerpoint/2010/main" val="3889214735"/>
              </p:ext>
            </p:extLst>
          </p:nvPr>
        </p:nvGraphicFramePr>
        <p:xfrm>
          <a:off x="5622925" y="1598613"/>
          <a:ext cx="658813" cy="546100"/>
        </p:xfrm>
        <a:graphic>
          <a:graphicData uri="http://schemas.openxmlformats.org/presentationml/2006/ole">
            <mc:AlternateContent xmlns:mc="http://schemas.openxmlformats.org/markup-compatibility/2006">
              <mc:Choice xmlns:v="urn:schemas-microsoft-com:vml" Requires="v">
                <p:oleObj spid="_x0000_s36110" r:id="rId4" imgW="657860" imgH="546100" progId="MS_ClipArt_Gallery.2">
                  <p:embed/>
                </p:oleObj>
              </mc:Choice>
              <mc:Fallback>
                <p:oleObj r:id="rId4" imgW="657860" imgH="546100" progId="MS_ClipArt_Gallery.2">
                  <p:embed/>
                  <p:pic>
                    <p:nvPicPr>
                      <p:cNvPr id="168969" name="Object 9"/>
                      <p:cNvPicPr/>
                      <p:nvPr/>
                    </p:nvPicPr>
                    <p:blipFill>
                      <a:blip r:embed="rId5"/>
                      <a:stretch>
                        <a:fillRect/>
                      </a:stretch>
                    </p:blipFill>
                    <p:spPr>
                      <a:xfrm>
                        <a:off x="5622925" y="1598613"/>
                        <a:ext cx="658813" cy="546100"/>
                      </a:xfrm>
                      <a:prstGeom prst="rect">
                        <a:avLst/>
                      </a:prstGeom>
                      <a:noFill/>
                      <a:ln w="38100">
                        <a:noFill/>
                        <a:miter/>
                      </a:ln>
                    </p:spPr>
                  </p:pic>
                </p:oleObj>
              </mc:Fallback>
            </mc:AlternateContent>
          </a:graphicData>
        </a:graphic>
      </p:graphicFrame>
      <p:sp>
        <p:nvSpPr>
          <p:cNvPr id="12" name="Freeform 10">
            <a:extLst>
              <a:ext uri="{FF2B5EF4-FFF2-40B4-BE49-F238E27FC236}">
                <a16:creationId xmlns:a16="http://schemas.microsoft.com/office/drawing/2014/main" xmlns="" id="{D1765909-10FE-4109-9B31-96755AEF6005}"/>
              </a:ext>
            </a:extLst>
          </p:cNvPr>
          <p:cNvSpPr/>
          <p:nvPr/>
        </p:nvSpPr>
        <p:spPr>
          <a:xfrm>
            <a:off x="5392738" y="10509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3" name="Group 22">
            <a:extLst>
              <a:ext uri="{FF2B5EF4-FFF2-40B4-BE49-F238E27FC236}">
                <a16:creationId xmlns:a16="http://schemas.microsoft.com/office/drawing/2014/main" xmlns="" id="{92DE831C-12A7-4A14-8546-A7300CC10B07}"/>
              </a:ext>
            </a:extLst>
          </p:cNvPr>
          <p:cNvGrpSpPr/>
          <p:nvPr/>
        </p:nvGrpSpPr>
        <p:grpSpPr>
          <a:xfrm>
            <a:off x="9012238" y="3224213"/>
            <a:ext cx="977900" cy="279400"/>
            <a:chOff x="4717" y="1781"/>
            <a:chExt cx="616" cy="176"/>
          </a:xfrm>
        </p:grpSpPr>
        <p:sp>
          <p:nvSpPr>
            <p:cNvPr id="14" name="Freeform 11">
              <a:extLst>
                <a:ext uri="{FF2B5EF4-FFF2-40B4-BE49-F238E27FC236}">
                  <a16:creationId xmlns:a16="http://schemas.microsoft.com/office/drawing/2014/main" xmlns="" id="{F17AEFC7-74B9-45C6-B0E7-BF06C304261F}"/>
                </a:ext>
              </a:extLst>
            </p:cNvPr>
            <p:cNvSpPr/>
            <p:nvPr/>
          </p:nvSpPr>
          <p:spPr>
            <a:xfrm>
              <a:off x="4717" y="1856"/>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sp>
          <p:nvSpPr>
            <p:cNvPr id="15" name="Freeform 12">
              <a:extLst>
                <a:ext uri="{FF2B5EF4-FFF2-40B4-BE49-F238E27FC236}">
                  <a16:creationId xmlns:a16="http://schemas.microsoft.com/office/drawing/2014/main" xmlns="" id="{9A9975E8-8C66-4BF9-AAA6-913A0AA5BA50}"/>
                </a:ext>
              </a:extLst>
            </p:cNvPr>
            <p:cNvSpPr/>
            <p:nvPr/>
          </p:nvSpPr>
          <p:spPr>
            <a:xfrm>
              <a:off x="4730" y="1781"/>
              <a:ext cx="585" cy="172"/>
            </a:xfrm>
            <a:custGeom>
              <a:avLst/>
              <a:gdLst>
                <a:gd name="txL" fmla="*/ 0 w 585"/>
                <a:gd name="txT" fmla="*/ 0 h 172"/>
                <a:gd name="txR" fmla="*/ 585 w 585"/>
                <a:gd name="txB" fmla="*/ 172 h 172"/>
              </a:gdLst>
              <a:ahLst/>
              <a:cxnLst>
                <a:cxn ang="0">
                  <a:pos x="0" y="171"/>
                </a:cxn>
                <a:cxn ang="0">
                  <a:pos x="12" y="91"/>
                </a:cxn>
                <a:cxn ang="0">
                  <a:pos x="584" y="0"/>
                </a:cxn>
                <a:cxn ang="0">
                  <a:pos x="584" y="79"/>
                </a:cxn>
                <a:cxn ang="0">
                  <a:pos x="0" y="171"/>
                </a:cxn>
              </a:cxnLst>
              <a:rect l="txL" t="txT" r="txR" b="txB"/>
              <a:pathLst>
                <a:path w="585" h="172">
                  <a:moveTo>
                    <a:pt x="0" y="171"/>
                  </a:moveTo>
                  <a:lnTo>
                    <a:pt x="12" y="91"/>
                  </a:lnTo>
                  <a:lnTo>
                    <a:pt x="584" y="0"/>
                  </a:lnTo>
                  <a:lnTo>
                    <a:pt x="584" y="79"/>
                  </a:lnTo>
                  <a:lnTo>
                    <a:pt x="0" y="171"/>
                  </a:lnTo>
                </a:path>
              </a:pathLst>
            </a:custGeom>
            <a:solidFill>
              <a:schemeClr val="hlink">
                <a:alpha val="100000"/>
              </a:schemeClr>
            </a:solidFill>
            <a:ln w="9525">
              <a:noFill/>
            </a:ln>
          </p:spPr>
          <p:txBody>
            <a:bodyPr/>
            <a:lstStyle/>
            <a:p>
              <a:endParaRPr lang="zh-CN" altLang="en-US">
                <a:latin typeface="+mn-ea"/>
              </a:endParaRPr>
            </a:p>
          </p:txBody>
        </p:sp>
        <p:sp>
          <p:nvSpPr>
            <p:cNvPr id="16" name="Freeform 13">
              <a:extLst>
                <a:ext uri="{FF2B5EF4-FFF2-40B4-BE49-F238E27FC236}">
                  <a16:creationId xmlns:a16="http://schemas.microsoft.com/office/drawing/2014/main" xmlns="" id="{3D6A3517-B9FB-4E39-AFAE-6F0F7B028668}"/>
                </a:ext>
              </a:extLst>
            </p:cNvPr>
            <p:cNvSpPr/>
            <p:nvPr/>
          </p:nvSpPr>
          <p:spPr>
            <a:xfrm>
              <a:off x="4736" y="1781"/>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grpSp>
          <p:nvGrpSpPr>
            <p:cNvPr id="17" name="Group 17">
              <a:extLst>
                <a:ext uri="{FF2B5EF4-FFF2-40B4-BE49-F238E27FC236}">
                  <a16:creationId xmlns:a16="http://schemas.microsoft.com/office/drawing/2014/main" xmlns="" id="{A4DA9415-77C4-41B1-B172-82E9B8C687AF}"/>
                </a:ext>
              </a:extLst>
            </p:cNvPr>
            <p:cNvGrpSpPr/>
            <p:nvPr/>
          </p:nvGrpSpPr>
          <p:grpSpPr>
            <a:xfrm>
              <a:off x="4916" y="1795"/>
              <a:ext cx="212" cy="63"/>
              <a:chOff x="4916" y="1795"/>
              <a:chExt cx="212" cy="63"/>
            </a:xfrm>
          </p:grpSpPr>
          <p:sp>
            <p:nvSpPr>
              <p:cNvPr id="22" name="Line 14">
                <a:extLst>
                  <a:ext uri="{FF2B5EF4-FFF2-40B4-BE49-F238E27FC236}">
                    <a16:creationId xmlns:a16="http://schemas.microsoft.com/office/drawing/2014/main" xmlns="" id="{ADC28476-4B30-4AD1-8B1A-9507B81527DC}"/>
                  </a:ext>
                </a:extLst>
              </p:cNvPr>
              <p:cNvSpPr/>
              <p:nvPr/>
            </p:nvSpPr>
            <p:spPr>
              <a:xfrm flipV="1">
                <a:off x="4916" y="1795"/>
                <a:ext cx="75" cy="1"/>
              </a:xfrm>
              <a:prstGeom prst="line">
                <a:avLst/>
              </a:prstGeom>
              <a:ln w="25400" cap="flat" cmpd="sng">
                <a:solidFill>
                  <a:schemeClr val="tx1"/>
                </a:solidFill>
                <a:prstDash val="solid"/>
                <a:headEnd type="none" w="sm" len="sm"/>
                <a:tailEnd type="none" w="sm" len="sm"/>
              </a:ln>
            </p:spPr>
          </p:sp>
          <p:sp>
            <p:nvSpPr>
              <p:cNvPr id="23" name="Line 15">
                <a:extLst>
                  <a:ext uri="{FF2B5EF4-FFF2-40B4-BE49-F238E27FC236}">
                    <a16:creationId xmlns:a16="http://schemas.microsoft.com/office/drawing/2014/main" xmlns="" id="{31CC8BED-7B66-4BB4-83E2-002771383D2F}"/>
                  </a:ext>
                </a:extLst>
              </p:cNvPr>
              <p:cNvSpPr/>
              <p:nvPr/>
            </p:nvSpPr>
            <p:spPr>
              <a:xfrm>
                <a:off x="5062" y="1858"/>
                <a:ext cx="66" cy="0"/>
              </a:xfrm>
              <a:prstGeom prst="line">
                <a:avLst/>
              </a:prstGeom>
              <a:ln w="25400" cap="flat" cmpd="sng">
                <a:solidFill>
                  <a:schemeClr val="tx1"/>
                </a:solidFill>
                <a:prstDash val="solid"/>
                <a:headEnd type="none" w="sm" len="sm"/>
                <a:tailEnd type="none" w="sm" len="sm"/>
              </a:ln>
            </p:spPr>
          </p:sp>
          <p:sp>
            <p:nvSpPr>
              <p:cNvPr id="24" name="Line 16">
                <a:extLst>
                  <a:ext uri="{FF2B5EF4-FFF2-40B4-BE49-F238E27FC236}">
                    <a16:creationId xmlns:a16="http://schemas.microsoft.com/office/drawing/2014/main" xmlns="" id="{CA36D991-BA62-41A0-A743-B282AC92A831}"/>
                  </a:ext>
                </a:extLst>
              </p:cNvPr>
              <p:cNvSpPr/>
              <p:nvPr/>
            </p:nvSpPr>
            <p:spPr>
              <a:xfrm>
                <a:off x="4986" y="1797"/>
                <a:ext cx="79" cy="61"/>
              </a:xfrm>
              <a:prstGeom prst="line">
                <a:avLst/>
              </a:prstGeom>
              <a:ln w="25400" cap="flat" cmpd="sng">
                <a:solidFill>
                  <a:schemeClr val="tx1"/>
                </a:solidFill>
                <a:prstDash val="solid"/>
                <a:headEnd type="none" w="sm" len="sm"/>
                <a:tailEnd type="none" w="sm" len="sm"/>
              </a:ln>
            </p:spPr>
          </p:sp>
        </p:grpSp>
        <p:grpSp>
          <p:nvGrpSpPr>
            <p:cNvPr id="18" name="Group 21">
              <a:extLst>
                <a:ext uri="{FF2B5EF4-FFF2-40B4-BE49-F238E27FC236}">
                  <a16:creationId xmlns:a16="http://schemas.microsoft.com/office/drawing/2014/main" xmlns="" id="{33A9CD82-4847-461F-B115-4BBCD00A1075}"/>
                </a:ext>
              </a:extLst>
            </p:cNvPr>
            <p:cNvGrpSpPr/>
            <p:nvPr/>
          </p:nvGrpSpPr>
          <p:grpSpPr>
            <a:xfrm>
              <a:off x="4929" y="1794"/>
              <a:ext cx="211" cy="63"/>
              <a:chOff x="4929" y="1794"/>
              <a:chExt cx="211" cy="63"/>
            </a:xfrm>
          </p:grpSpPr>
          <p:sp>
            <p:nvSpPr>
              <p:cNvPr id="19" name="Line 18">
                <a:extLst>
                  <a:ext uri="{FF2B5EF4-FFF2-40B4-BE49-F238E27FC236}">
                    <a16:creationId xmlns:a16="http://schemas.microsoft.com/office/drawing/2014/main" xmlns="" id="{D653D04E-7FDF-4E2D-9B25-DF596D80029D}"/>
                  </a:ext>
                </a:extLst>
              </p:cNvPr>
              <p:cNvSpPr/>
              <p:nvPr/>
            </p:nvSpPr>
            <p:spPr>
              <a:xfrm>
                <a:off x="4929" y="1856"/>
                <a:ext cx="75" cy="1"/>
              </a:xfrm>
              <a:prstGeom prst="line">
                <a:avLst/>
              </a:prstGeom>
              <a:ln w="25400" cap="flat" cmpd="sng">
                <a:solidFill>
                  <a:schemeClr val="tx1"/>
                </a:solidFill>
                <a:prstDash val="solid"/>
                <a:headEnd type="none" w="sm" len="sm"/>
                <a:tailEnd type="none" w="sm" len="sm"/>
              </a:ln>
            </p:spPr>
          </p:sp>
          <p:sp>
            <p:nvSpPr>
              <p:cNvPr id="20" name="Line 19">
                <a:extLst>
                  <a:ext uri="{FF2B5EF4-FFF2-40B4-BE49-F238E27FC236}">
                    <a16:creationId xmlns:a16="http://schemas.microsoft.com/office/drawing/2014/main" xmlns="" id="{F6B2BE99-BFA9-4861-A3CC-7F2B3F7012AE}"/>
                  </a:ext>
                </a:extLst>
              </p:cNvPr>
              <p:cNvSpPr/>
              <p:nvPr/>
            </p:nvSpPr>
            <p:spPr>
              <a:xfrm>
                <a:off x="5074" y="1794"/>
                <a:ext cx="66" cy="0"/>
              </a:xfrm>
              <a:prstGeom prst="line">
                <a:avLst/>
              </a:prstGeom>
              <a:ln w="25400" cap="flat" cmpd="sng">
                <a:solidFill>
                  <a:schemeClr val="tx1"/>
                </a:solidFill>
                <a:prstDash val="solid"/>
                <a:headEnd type="none" w="sm" len="sm"/>
                <a:tailEnd type="none" w="sm" len="sm"/>
              </a:ln>
            </p:spPr>
          </p:sp>
          <p:sp>
            <p:nvSpPr>
              <p:cNvPr id="21" name="Line 20">
                <a:extLst>
                  <a:ext uri="{FF2B5EF4-FFF2-40B4-BE49-F238E27FC236}">
                    <a16:creationId xmlns:a16="http://schemas.microsoft.com/office/drawing/2014/main" xmlns="" id="{94BA05C0-D327-49BE-B01E-D80E464F026C}"/>
                  </a:ext>
                </a:extLst>
              </p:cNvPr>
              <p:cNvSpPr/>
              <p:nvPr/>
            </p:nvSpPr>
            <p:spPr>
              <a:xfrm flipV="1">
                <a:off x="4997" y="1794"/>
                <a:ext cx="79" cy="62"/>
              </a:xfrm>
              <a:prstGeom prst="line">
                <a:avLst/>
              </a:prstGeom>
              <a:ln w="25400" cap="flat" cmpd="sng">
                <a:solidFill>
                  <a:schemeClr val="tx1"/>
                </a:solidFill>
                <a:prstDash val="solid"/>
                <a:headEnd type="none" w="sm" len="sm"/>
                <a:tailEnd type="none" w="sm" len="sm"/>
              </a:ln>
            </p:spPr>
          </p:sp>
        </p:grpSp>
      </p:grpSp>
      <p:sp>
        <p:nvSpPr>
          <p:cNvPr id="25" name="Rectangle 23">
            <a:extLst>
              <a:ext uri="{FF2B5EF4-FFF2-40B4-BE49-F238E27FC236}">
                <a16:creationId xmlns:a16="http://schemas.microsoft.com/office/drawing/2014/main" xmlns="" id="{DF299203-EB02-4639-BE41-FCE31953E67F}"/>
              </a:ext>
            </a:extLst>
          </p:cNvPr>
          <p:cNvSpPr/>
          <p:nvPr/>
        </p:nvSpPr>
        <p:spPr>
          <a:xfrm>
            <a:off x="4168775" y="10572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4">
            <a:extLst>
              <a:ext uri="{FF2B5EF4-FFF2-40B4-BE49-F238E27FC236}">
                <a16:creationId xmlns:a16="http://schemas.microsoft.com/office/drawing/2014/main" xmlns="" id="{356EF5F8-AE8B-425F-8F7E-9FCF48579E8D}"/>
              </a:ext>
            </a:extLst>
          </p:cNvPr>
          <p:cNvSpPr/>
          <p:nvPr/>
        </p:nvSpPr>
        <p:spPr>
          <a:xfrm>
            <a:off x="4119563" y="11271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Line 25">
            <a:extLst>
              <a:ext uri="{FF2B5EF4-FFF2-40B4-BE49-F238E27FC236}">
                <a16:creationId xmlns:a16="http://schemas.microsoft.com/office/drawing/2014/main" xmlns="" id="{77F3A458-38F8-4ECB-BF9F-4364B1CDB0F4}"/>
              </a:ext>
            </a:extLst>
          </p:cNvPr>
          <p:cNvSpPr/>
          <p:nvPr/>
        </p:nvSpPr>
        <p:spPr>
          <a:xfrm>
            <a:off x="4121150" y="1446213"/>
            <a:ext cx="1263650" cy="3175"/>
          </a:xfrm>
          <a:prstGeom prst="line">
            <a:avLst/>
          </a:prstGeom>
          <a:ln w="25400" cap="flat" cmpd="sng">
            <a:solidFill>
              <a:schemeClr val="tx1"/>
            </a:solidFill>
            <a:prstDash val="solid"/>
            <a:headEnd type="none" w="sm" len="sm"/>
            <a:tailEnd type="none" w="sm" len="sm"/>
          </a:ln>
        </p:spPr>
      </p:sp>
      <p:sp>
        <p:nvSpPr>
          <p:cNvPr id="28" name="Rectangle 26">
            <a:extLst>
              <a:ext uri="{FF2B5EF4-FFF2-40B4-BE49-F238E27FC236}">
                <a16:creationId xmlns:a16="http://schemas.microsoft.com/office/drawing/2014/main" xmlns="" id="{D646C52F-8248-4DBD-B499-AB954C3E2AA2}"/>
              </a:ext>
            </a:extLst>
          </p:cNvPr>
          <p:cNvSpPr/>
          <p:nvPr/>
        </p:nvSpPr>
        <p:spPr>
          <a:xfrm>
            <a:off x="4078288" y="1120775"/>
            <a:ext cx="1454151"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29" name="Line 27">
            <a:extLst>
              <a:ext uri="{FF2B5EF4-FFF2-40B4-BE49-F238E27FC236}">
                <a16:creationId xmlns:a16="http://schemas.microsoft.com/office/drawing/2014/main" xmlns="" id="{8B3F35A0-8F78-4985-AEAF-42394C8471EF}"/>
              </a:ext>
            </a:extLst>
          </p:cNvPr>
          <p:cNvSpPr/>
          <p:nvPr/>
        </p:nvSpPr>
        <p:spPr>
          <a:xfrm>
            <a:off x="4129088" y="1766888"/>
            <a:ext cx="1263650" cy="3175"/>
          </a:xfrm>
          <a:prstGeom prst="line">
            <a:avLst/>
          </a:prstGeom>
          <a:ln w="254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xmlns="" id="{B134F17B-88B9-4D23-BC82-4BB5A74AF35B}"/>
              </a:ext>
            </a:extLst>
          </p:cNvPr>
          <p:cNvSpPr/>
          <p:nvPr/>
        </p:nvSpPr>
        <p:spPr>
          <a:xfrm>
            <a:off x="4133850" y="2047875"/>
            <a:ext cx="1263650" cy="3175"/>
          </a:xfrm>
          <a:prstGeom prst="line">
            <a:avLst/>
          </a:prstGeom>
          <a:ln w="254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xmlns="" id="{BF3F47F1-8392-4915-9B7D-16CDF9B8374C}"/>
              </a:ext>
            </a:extLst>
          </p:cNvPr>
          <p:cNvSpPr/>
          <p:nvPr/>
        </p:nvSpPr>
        <p:spPr>
          <a:xfrm>
            <a:off x="4133850" y="2324100"/>
            <a:ext cx="1263650" cy="3175"/>
          </a:xfrm>
          <a:prstGeom prst="line">
            <a:avLst/>
          </a:prstGeom>
          <a:ln w="25400" cap="flat" cmpd="sng">
            <a:solidFill>
              <a:schemeClr val="tx1"/>
            </a:solidFill>
            <a:prstDash val="solid"/>
            <a:headEnd type="none" w="sm" len="sm"/>
            <a:tailEnd type="none" w="sm" len="sm"/>
          </a:ln>
        </p:spPr>
      </p:sp>
      <p:grpSp>
        <p:nvGrpSpPr>
          <p:cNvPr id="32" name="Group 38">
            <a:extLst>
              <a:ext uri="{FF2B5EF4-FFF2-40B4-BE49-F238E27FC236}">
                <a16:creationId xmlns:a16="http://schemas.microsoft.com/office/drawing/2014/main" xmlns="" id="{B057E281-6BC2-49B7-AB0F-6947A89285C4}"/>
              </a:ext>
            </a:extLst>
          </p:cNvPr>
          <p:cNvGrpSpPr/>
          <p:nvPr/>
        </p:nvGrpSpPr>
        <p:grpSpPr>
          <a:xfrm>
            <a:off x="2565400" y="2038350"/>
            <a:ext cx="1479550" cy="303213"/>
            <a:chOff x="656" y="1034"/>
            <a:chExt cx="932" cy="191"/>
          </a:xfrm>
        </p:grpSpPr>
        <p:sp>
          <p:nvSpPr>
            <p:cNvPr id="33" name="Rectangle 30">
              <a:extLst>
                <a:ext uri="{FF2B5EF4-FFF2-40B4-BE49-F238E27FC236}">
                  <a16:creationId xmlns:a16="http://schemas.microsoft.com/office/drawing/2014/main" xmlns="" id="{B5FFBD72-E06B-47F6-B2F6-F631AEB5DBC5}"/>
                </a:ext>
              </a:extLst>
            </p:cNvPr>
            <p:cNvSpPr/>
            <p:nvPr/>
          </p:nvSpPr>
          <p:spPr>
            <a:xfrm>
              <a:off x="670" y="105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1">
              <a:extLst>
                <a:ext uri="{FF2B5EF4-FFF2-40B4-BE49-F238E27FC236}">
                  <a16:creationId xmlns:a16="http://schemas.microsoft.com/office/drawing/2014/main" xmlns="" id="{7A9E7DBA-847C-4EDF-B5CA-18E4FB403FD5}"/>
                </a:ext>
              </a:extLst>
            </p:cNvPr>
            <p:cNvSpPr/>
            <p:nvPr/>
          </p:nvSpPr>
          <p:spPr>
            <a:xfrm>
              <a:off x="1030"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35" name="Rectangle 32">
              <a:extLst>
                <a:ext uri="{FF2B5EF4-FFF2-40B4-BE49-F238E27FC236}">
                  <a16:creationId xmlns:a16="http://schemas.microsoft.com/office/drawing/2014/main" xmlns="" id="{3782153F-84C5-4E46-A8EC-39562702A12E}"/>
                </a:ext>
              </a:extLst>
            </p:cNvPr>
            <p:cNvSpPr/>
            <p:nvPr/>
          </p:nvSpPr>
          <p:spPr>
            <a:xfrm>
              <a:off x="844"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36" name="Rectangle 33">
              <a:extLst>
                <a:ext uri="{FF2B5EF4-FFF2-40B4-BE49-F238E27FC236}">
                  <a16:creationId xmlns:a16="http://schemas.microsoft.com/office/drawing/2014/main" xmlns="" id="{E20BAA8B-CFD9-483F-8911-F8A6E1900688}"/>
                </a:ext>
              </a:extLst>
            </p:cNvPr>
            <p:cNvSpPr/>
            <p:nvPr/>
          </p:nvSpPr>
          <p:spPr>
            <a:xfrm>
              <a:off x="656"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37" name="Rectangle 34">
              <a:extLst>
                <a:ext uri="{FF2B5EF4-FFF2-40B4-BE49-F238E27FC236}">
                  <a16:creationId xmlns:a16="http://schemas.microsoft.com/office/drawing/2014/main" xmlns="" id="{E1717DEC-3B7A-4019-8E3A-5A6DD9862DC2}"/>
                </a:ext>
              </a:extLst>
            </p:cNvPr>
            <p:cNvSpPr/>
            <p:nvPr/>
          </p:nvSpPr>
          <p:spPr>
            <a:xfrm>
              <a:off x="1160" y="103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38" name="Line 35">
              <a:extLst>
                <a:ext uri="{FF2B5EF4-FFF2-40B4-BE49-F238E27FC236}">
                  <a16:creationId xmlns:a16="http://schemas.microsoft.com/office/drawing/2014/main" xmlns="" id="{6BF667C8-685C-4094-9601-99B193C00DC0}"/>
                </a:ext>
              </a:extLst>
            </p:cNvPr>
            <p:cNvSpPr/>
            <p:nvPr/>
          </p:nvSpPr>
          <p:spPr>
            <a:xfrm>
              <a:off x="834" y="1051"/>
              <a:ext cx="0" cy="162"/>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xmlns="" id="{CF9E5A22-4BF1-4F03-A2F1-24CA7D31CD5B}"/>
                </a:ext>
              </a:extLst>
            </p:cNvPr>
            <p:cNvSpPr/>
            <p:nvPr/>
          </p:nvSpPr>
          <p:spPr>
            <a:xfrm>
              <a:off x="1014" y="1057"/>
              <a:ext cx="0" cy="154"/>
            </a:xfrm>
            <a:prstGeom prst="line">
              <a:avLst/>
            </a:prstGeom>
            <a:ln w="12700" cap="flat" cmpd="sng">
              <a:solidFill>
                <a:schemeClr val="tx1"/>
              </a:solidFill>
              <a:prstDash val="solid"/>
              <a:headEnd type="none" w="sm" len="sm"/>
              <a:tailEnd type="none" w="sm" len="sm"/>
            </a:ln>
          </p:spPr>
        </p:sp>
        <p:sp>
          <p:nvSpPr>
            <p:cNvPr id="40" name="Line 37">
              <a:extLst>
                <a:ext uri="{FF2B5EF4-FFF2-40B4-BE49-F238E27FC236}">
                  <a16:creationId xmlns:a16="http://schemas.microsoft.com/office/drawing/2014/main" xmlns="" id="{0B724C70-E1CB-4143-A5F6-BB46AAC6A590}"/>
                </a:ext>
              </a:extLst>
            </p:cNvPr>
            <p:cNvSpPr/>
            <p:nvPr/>
          </p:nvSpPr>
          <p:spPr>
            <a:xfrm>
              <a:off x="1206" y="1054"/>
              <a:ext cx="0" cy="156"/>
            </a:xfrm>
            <a:prstGeom prst="line">
              <a:avLst/>
            </a:prstGeom>
            <a:ln w="12700" cap="flat" cmpd="sng">
              <a:solidFill>
                <a:schemeClr val="tx1"/>
              </a:solidFill>
              <a:prstDash val="solid"/>
              <a:headEnd type="none" w="sm" len="sm"/>
              <a:tailEnd type="none" w="sm" len="sm"/>
            </a:ln>
          </p:spPr>
        </p:sp>
      </p:grpSp>
      <p:grpSp>
        <p:nvGrpSpPr>
          <p:cNvPr id="41" name="Group 45">
            <a:extLst>
              <a:ext uri="{FF2B5EF4-FFF2-40B4-BE49-F238E27FC236}">
                <a16:creationId xmlns:a16="http://schemas.microsoft.com/office/drawing/2014/main" xmlns="" id="{11BF98D9-ADCC-4EC6-9B39-34CEF69A7BFA}"/>
              </a:ext>
            </a:extLst>
          </p:cNvPr>
          <p:cNvGrpSpPr/>
          <p:nvPr/>
        </p:nvGrpSpPr>
        <p:grpSpPr>
          <a:xfrm>
            <a:off x="2835275" y="1739900"/>
            <a:ext cx="1206500" cy="303213"/>
            <a:chOff x="826" y="846"/>
            <a:chExt cx="760" cy="191"/>
          </a:xfrm>
        </p:grpSpPr>
        <p:sp>
          <p:nvSpPr>
            <p:cNvPr id="42" name="Rectangle 39">
              <a:extLst>
                <a:ext uri="{FF2B5EF4-FFF2-40B4-BE49-F238E27FC236}">
                  <a16:creationId xmlns:a16="http://schemas.microsoft.com/office/drawing/2014/main" xmlns="" id="{0E6F4D8B-8165-451A-80F7-AC6C978A0B73}"/>
                </a:ext>
              </a:extLst>
            </p:cNvPr>
            <p:cNvSpPr/>
            <p:nvPr/>
          </p:nvSpPr>
          <p:spPr>
            <a:xfrm>
              <a:off x="826" y="864"/>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xmlns="" id="{7B97C6CA-ACAE-4399-8C55-F38F017FEFE6}"/>
                </a:ext>
              </a:extLst>
            </p:cNvPr>
            <p:cNvSpPr/>
            <p:nvPr/>
          </p:nvSpPr>
          <p:spPr>
            <a:xfrm>
              <a:off x="1028"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44" name="Rectangle 41">
              <a:extLst>
                <a:ext uri="{FF2B5EF4-FFF2-40B4-BE49-F238E27FC236}">
                  <a16:creationId xmlns:a16="http://schemas.microsoft.com/office/drawing/2014/main" xmlns="" id="{A638AF48-514D-4EE2-AAF5-622DAAE42818}"/>
                </a:ext>
              </a:extLst>
            </p:cNvPr>
            <p:cNvSpPr/>
            <p:nvPr/>
          </p:nvSpPr>
          <p:spPr>
            <a:xfrm>
              <a:off x="842"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45" name="Rectangle 42">
              <a:extLst>
                <a:ext uri="{FF2B5EF4-FFF2-40B4-BE49-F238E27FC236}">
                  <a16:creationId xmlns:a16="http://schemas.microsoft.com/office/drawing/2014/main" xmlns="" id="{DB00933D-A737-42C7-9D62-9FE1393B0BC6}"/>
                </a:ext>
              </a:extLst>
            </p:cNvPr>
            <p:cNvSpPr/>
            <p:nvPr/>
          </p:nvSpPr>
          <p:spPr>
            <a:xfrm>
              <a:off x="1158" y="847"/>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46" name="Line 43">
              <a:extLst>
                <a:ext uri="{FF2B5EF4-FFF2-40B4-BE49-F238E27FC236}">
                  <a16:creationId xmlns:a16="http://schemas.microsoft.com/office/drawing/2014/main" xmlns="" id="{ADBBE3E5-346A-4923-8BED-3638BBE5A4C8}"/>
                </a:ext>
              </a:extLst>
            </p:cNvPr>
            <p:cNvSpPr/>
            <p:nvPr/>
          </p:nvSpPr>
          <p:spPr>
            <a:xfrm>
              <a:off x="1012" y="869"/>
              <a:ext cx="0" cy="154"/>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xmlns="" id="{44BD1FE4-2A7F-420E-91F5-254FC283AB91}"/>
                </a:ext>
              </a:extLst>
            </p:cNvPr>
            <p:cNvSpPr/>
            <p:nvPr/>
          </p:nvSpPr>
          <p:spPr>
            <a:xfrm>
              <a:off x="1204" y="866"/>
              <a:ext cx="0" cy="156"/>
            </a:xfrm>
            <a:prstGeom prst="line">
              <a:avLst/>
            </a:prstGeom>
            <a:ln w="12700" cap="flat" cmpd="sng">
              <a:solidFill>
                <a:schemeClr val="tx1"/>
              </a:solidFill>
              <a:prstDash val="solid"/>
              <a:headEnd type="none" w="sm" len="sm"/>
              <a:tailEnd type="none" w="sm" len="sm"/>
            </a:ln>
          </p:spPr>
        </p:sp>
      </p:grpSp>
      <p:grpSp>
        <p:nvGrpSpPr>
          <p:cNvPr id="48" name="Group 50">
            <a:extLst>
              <a:ext uri="{FF2B5EF4-FFF2-40B4-BE49-F238E27FC236}">
                <a16:creationId xmlns:a16="http://schemas.microsoft.com/office/drawing/2014/main" xmlns="" id="{FD2F1C7C-B18A-4349-9A56-53DD069D4A68}"/>
              </a:ext>
            </a:extLst>
          </p:cNvPr>
          <p:cNvGrpSpPr/>
          <p:nvPr/>
        </p:nvGrpSpPr>
        <p:grpSpPr>
          <a:xfrm>
            <a:off x="3138488" y="1431925"/>
            <a:ext cx="889000" cy="303213"/>
            <a:chOff x="1017" y="652"/>
            <a:chExt cx="560" cy="191"/>
          </a:xfrm>
        </p:grpSpPr>
        <p:sp>
          <p:nvSpPr>
            <p:cNvPr id="49" name="Rectangle 46">
              <a:extLst>
                <a:ext uri="{FF2B5EF4-FFF2-40B4-BE49-F238E27FC236}">
                  <a16:creationId xmlns:a16="http://schemas.microsoft.com/office/drawing/2014/main" xmlns="" id="{9DCC6B05-1B34-416E-8EE5-7DCD32E726AD}"/>
                </a:ext>
              </a:extLst>
            </p:cNvPr>
            <p:cNvSpPr/>
            <p:nvPr/>
          </p:nvSpPr>
          <p:spPr>
            <a:xfrm>
              <a:off x="1017" y="670"/>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Rectangle 47">
              <a:extLst>
                <a:ext uri="{FF2B5EF4-FFF2-40B4-BE49-F238E27FC236}">
                  <a16:creationId xmlns:a16="http://schemas.microsoft.com/office/drawing/2014/main" xmlns="" id="{0E4B27E1-0F82-42F2-B5B1-3C9DEFC5D680}"/>
                </a:ext>
              </a:extLst>
            </p:cNvPr>
            <p:cNvSpPr/>
            <p:nvPr/>
          </p:nvSpPr>
          <p:spPr>
            <a:xfrm>
              <a:off x="1019" y="65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51" name="Rectangle 48">
              <a:extLst>
                <a:ext uri="{FF2B5EF4-FFF2-40B4-BE49-F238E27FC236}">
                  <a16:creationId xmlns:a16="http://schemas.microsoft.com/office/drawing/2014/main" xmlns="" id="{C64161C1-6888-4B23-9BF1-9566F2584A9A}"/>
                </a:ext>
              </a:extLst>
            </p:cNvPr>
            <p:cNvSpPr/>
            <p:nvPr/>
          </p:nvSpPr>
          <p:spPr>
            <a:xfrm>
              <a:off x="1149" y="65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52" name="Line 49">
              <a:extLst>
                <a:ext uri="{FF2B5EF4-FFF2-40B4-BE49-F238E27FC236}">
                  <a16:creationId xmlns:a16="http://schemas.microsoft.com/office/drawing/2014/main" xmlns="" id="{4D7A671D-FAB6-4456-8AC2-ED60FA8DD01E}"/>
                </a:ext>
              </a:extLst>
            </p:cNvPr>
            <p:cNvSpPr/>
            <p:nvPr/>
          </p:nvSpPr>
          <p:spPr>
            <a:xfrm>
              <a:off x="1195" y="672"/>
              <a:ext cx="0" cy="156"/>
            </a:xfrm>
            <a:prstGeom prst="line">
              <a:avLst/>
            </a:prstGeom>
            <a:ln w="12700" cap="flat" cmpd="sng">
              <a:solidFill>
                <a:schemeClr val="tx1"/>
              </a:solidFill>
              <a:prstDash val="solid"/>
              <a:headEnd type="none" w="sm" len="sm"/>
              <a:tailEnd type="none" w="sm" len="sm"/>
            </a:ln>
          </p:spPr>
        </p:sp>
      </p:grpSp>
      <p:grpSp>
        <p:nvGrpSpPr>
          <p:cNvPr id="53" name="Group 53">
            <a:extLst>
              <a:ext uri="{FF2B5EF4-FFF2-40B4-BE49-F238E27FC236}">
                <a16:creationId xmlns:a16="http://schemas.microsoft.com/office/drawing/2014/main" xmlns="" id="{717AA9B0-C3EF-4F88-B272-0859C6300477}"/>
              </a:ext>
            </a:extLst>
          </p:cNvPr>
          <p:cNvGrpSpPr/>
          <p:nvPr/>
        </p:nvGrpSpPr>
        <p:grpSpPr>
          <a:xfrm>
            <a:off x="3343275" y="1120775"/>
            <a:ext cx="679450" cy="301625"/>
            <a:chOff x="1146" y="456"/>
            <a:chExt cx="428" cy="190"/>
          </a:xfrm>
        </p:grpSpPr>
        <p:sp>
          <p:nvSpPr>
            <p:cNvPr id="54" name="Rectangle 51">
              <a:extLst>
                <a:ext uri="{FF2B5EF4-FFF2-40B4-BE49-F238E27FC236}">
                  <a16:creationId xmlns:a16="http://schemas.microsoft.com/office/drawing/2014/main" xmlns="" id="{7D5CC1A6-3E82-489C-B675-D092705C7431}"/>
                </a:ext>
              </a:extLst>
            </p:cNvPr>
            <p:cNvSpPr/>
            <p:nvPr/>
          </p:nvSpPr>
          <p:spPr>
            <a:xfrm>
              <a:off x="1184" y="473"/>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xmlns="" id="{D21D63DB-F32A-46E4-9FE3-3D41F3DFB695}"/>
                </a:ext>
              </a:extLst>
            </p:cNvPr>
            <p:cNvSpPr/>
            <p:nvPr/>
          </p:nvSpPr>
          <p:spPr>
            <a:xfrm>
              <a:off x="1146" y="456"/>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sp>
        <p:nvSpPr>
          <p:cNvPr id="56" name="Rectangle 54">
            <a:extLst>
              <a:ext uri="{FF2B5EF4-FFF2-40B4-BE49-F238E27FC236}">
                <a16:creationId xmlns:a16="http://schemas.microsoft.com/office/drawing/2014/main" xmlns="" id="{A71BEF61-9C17-447B-A6B9-B1C5F43474A8}"/>
              </a:ext>
            </a:extLst>
          </p:cNvPr>
          <p:cNvSpPr/>
          <p:nvPr/>
        </p:nvSpPr>
        <p:spPr>
          <a:xfrm>
            <a:off x="3071813" y="4554538"/>
            <a:ext cx="156613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destination</a:t>
            </a:r>
          </a:p>
        </p:txBody>
      </p:sp>
      <p:graphicFrame>
        <p:nvGraphicFramePr>
          <p:cNvPr id="57" name="Object 55">
            <a:extLst>
              <a:ext uri="{FF2B5EF4-FFF2-40B4-BE49-F238E27FC236}">
                <a16:creationId xmlns:a16="http://schemas.microsoft.com/office/drawing/2014/main" xmlns="" id="{BE2E9EB1-5E66-41EA-AF03-FCEECC9EC1C1}"/>
              </a:ext>
            </a:extLst>
          </p:cNvPr>
          <p:cNvGraphicFramePr/>
          <p:nvPr>
            <p:extLst>
              <p:ext uri="{D42A27DB-BD31-4B8C-83A1-F6EECF244321}">
                <p14:modId xmlns:p14="http://schemas.microsoft.com/office/powerpoint/2010/main" val="518145421"/>
              </p:ext>
            </p:extLst>
          </p:nvPr>
        </p:nvGraphicFramePr>
        <p:xfrm>
          <a:off x="4733925" y="5484813"/>
          <a:ext cx="658813" cy="546100"/>
        </p:xfrm>
        <a:graphic>
          <a:graphicData uri="http://schemas.openxmlformats.org/presentationml/2006/ole">
            <mc:AlternateContent xmlns:mc="http://schemas.openxmlformats.org/markup-compatibility/2006">
              <mc:Choice xmlns:v="urn:schemas-microsoft-com:vml" Requires="v">
                <p:oleObj spid="_x0000_s36111" r:id="rId6" imgW="657860" imgH="546100" progId="MS_ClipArt_Gallery.2">
                  <p:embed/>
                </p:oleObj>
              </mc:Choice>
              <mc:Fallback>
                <p:oleObj r:id="rId6" imgW="657860" imgH="546100" progId="MS_ClipArt_Gallery.2">
                  <p:embed/>
                  <p:pic>
                    <p:nvPicPr>
                      <p:cNvPr id="168984" name="Object 55"/>
                      <p:cNvPicPr/>
                      <p:nvPr/>
                    </p:nvPicPr>
                    <p:blipFill>
                      <a:blip r:embed="rId7"/>
                      <a:stretch>
                        <a:fillRect/>
                      </a:stretch>
                    </p:blipFill>
                    <p:spPr>
                      <a:xfrm>
                        <a:off x="4733925" y="5484813"/>
                        <a:ext cx="658813" cy="546100"/>
                      </a:xfrm>
                      <a:prstGeom prst="rect">
                        <a:avLst/>
                      </a:prstGeom>
                      <a:noFill/>
                      <a:ln w="38100">
                        <a:noFill/>
                        <a:miter/>
                      </a:ln>
                    </p:spPr>
                  </p:pic>
                </p:oleObj>
              </mc:Fallback>
            </mc:AlternateContent>
          </a:graphicData>
        </a:graphic>
      </p:graphicFrame>
      <p:sp>
        <p:nvSpPr>
          <p:cNvPr id="58" name="Freeform 56">
            <a:extLst>
              <a:ext uri="{FF2B5EF4-FFF2-40B4-BE49-F238E27FC236}">
                <a16:creationId xmlns:a16="http://schemas.microsoft.com/office/drawing/2014/main" xmlns="" id="{30D3023C-C833-43DD-8148-7CBAB3435AEA}"/>
              </a:ext>
            </a:extLst>
          </p:cNvPr>
          <p:cNvSpPr/>
          <p:nvPr/>
        </p:nvSpPr>
        <p:spPr>
          <a:xfrm>
            <a:off x="4503738" y="49371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59" name="Rectangle 57">
            <a:extLst>
              <a:ext uri="{FF2B5EF4-FFF2-40B4-BE49-F238E27FC236}">
                <a16:creationId xmlns:a16="http://schemas.microsoft.com/office/drawing/2014/main" xmlns="" id="{853786A3-C4DA-4F49-BE25-52049D3B9F58}"/>
              </a:ext>
            </a:extLst>
          </p:cNvPr>
          <p:cNvSpPr/>
          <p:nvPr/>
        </p:nvSpPr>
        <p:spPr>
          <a:xfrm>
            <a:off x="3279775" y="49434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Rectangle 58">
            <a:extLst>
              <a:ext uri="{FF2B5EF4-FFF2-40B4-BE49-F238E27FC236}">
                <a16:creationId xmlns:a16="http://schemas.microsoft.com/office/drawing/2014/main" xmlns="" id="{D84CC194-EF11-4C85-94F2-56829D21C2E9}"/>
              </a:ext>
            </a:extLst>
          </p:cNvPr>
          <p:cNvSpPr/>
          <p:nvPr/>
        </p:nvSpPr>
        <p:spPr>
          <a:xfrm>
            <a:off x="3230563" y="50133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Line 59">
            <a:extLst>
              <a:ext uri="{FF2B5EF4-FFF2-40B4-BE49-F238E27FC236}">
                <a16:creationId xmlns:a16="http://schemas.microsoft.com/office/drawing/2014/main" xmlns="" id="{71A2779A-9BAF-42E9-8B37-C5869AFBC952}"/>
              </a:ext>
            </a:extLst>
          </p:cNvPr>
          <p:cNvSpPr/>
          <p:nvPr/>
        </p:nvSpPr>
        <p:spPr>
          <a:xfrm>
            <a:off x="3232150" y="5332413"/>
            <a:ext cx="1263650" cy="3175"/>
          </a:xfrm>
          <a:prstGeom prst="line">
            <a:avLst/>
          </a:prstGeom>
          <a:ln w="25400" cap="flat" cmpd="sng">
            <a:solidFill>
              <a:schemeClr val="tx1"/>
            </a:solidFill>
            <a:prstDash val="solid"/>
            <a:headEnd type="none" w="sm" len="sm"/>
            <a:tailEnd type="none" w="sm" len="sm"/>
          </a:ln>
        </p:spPr>
      </p:sp>
      <p:sp>
        <p:nvSpPr>
          <p:cNvPr id="62" name="Rectangle 60">
            <a:extLst>
              <a:ext uri="{FF2B5EF4-FFF2-40B4-BE49-F238E27FC236}">
                <a16:creationId xmlns:a16="http://schemas.microsoft.com/office/drawing/2014/main" xmlns="" id="{887F74A6-6AB6-4C81-A522-3A615A2A887C}"/>
              </a:ext>
            </a:extLst>
          </p:cNvPr>
          <p:cNvSpPr/>
          <p:nvPr/>
        </p:nvSpPr>
        <p:spPr>
          <a:xfrm>
            <a:off x="3189288" y="5006975"/>
            <a:ext cx="1431925"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63" name="Line 61">
            <a:extLst>
              <a:ext uri="{FF2B5EF4-FFF2-40B4-BE49-F238E27FC236}">
                <a16:creationId xmlns:a16="http://schemas.microsoft.com/office/drawing/2014/main" xmlns="" id="{2D2C3B48-6A85-41E3-83B8-4029BDC437E3}"/>
              </a:ext>
            </a:extLst>
          </p:cNvPr>
          <p:cNvSpPr/>
          <p:nvPr/>
        </p:nvSpPr>
        <p:spPr>
          <a:xfrm>
            <a:off x="3240088" y="5653088"/>
            <a:ext cx="1263650" cy="3175"/>
          </a:xfrm>
          <a:prstGeom prst="line">
            <a:avLst/>
          </a:prstGeom>
          <a:ln w="25400" cap="flat" cmpd="sng">
            <a:solidFill>
              <a:schemeClr val="tx1"/>
            </a:solidFill>
            <a:prstDash val="solid"/>
            <a:headEnd type="none" w="sm" len="sm"/>
            <a:tailEnd type="none" w="sm" len="sm"/>
          </a:ln>
        </p:spPr>
      </p:sp>
      <p:sp>
        <p:nvSpPr>
          <p:cNvPr id="64" name="Line 62">
            <a:extLst>
              <a:ext uri="{FF2B5EF4-FFF2-40B4-BE49-F238E27FC236}">
                <a16:creationId xmlns:a16="http://schemas.microsoft.com/office/drawing/2014/main" xmlns="" id="{30FCA941-84F1-4C66-BADA-FFF94D88DE41}"/>
              </a:ext>
            </a:extLst>
          </p:cNvPr>
          <p:cNvSpPr/>
          <p:nvPr/>
        </p:nvSpPr>
        <p:spPr>
          <a:xfrm>
            <a:off x="3244850" y="5934075"/>
            <a:ext cx="1263650" cy="3175"/>
          </a:xfrm>
          <a:prstGeom prst="line">
            <a:avLst/>
          </a:prstGeom>
          <a:ln w="25400" cap="flat" cmpd="sng">
            <a:solidFill>
              <a:schemeClr val="tx1"/>
            </a:solidFill>
            <a:prstDash val="solid"/>
            <a:headEnd type="none" w="sm" len="sm"/>
            <a:tailEnd type="none" w="sm" len="sm"/>
          </a:ln>
        </p:spPr>
      </p:sp>
      <p:sp>
        <p:nvSpPr>
          <p:cNvPr id="65" name="Line 63">
            <a:extLst>
              <a:ext uri="{FF2B5EF4-FFF2-40B4-BE49-F238E27FC236}">
                <a16:creationId xmlns:a16="http://schemas.microsoft.com/office/drawing/2014/main" xmlns="" id="{EC331782-C8B8-485A-BF4E-58A95AA4BD54}"/>
              </a:ext>
            </a:extLst>
          </p:cNvPr>
          <p:cNvSpPr/>
          <p:nvPr/>
        </p:nvSpPr>
        <p:spPr>
          <a:xfrm>
            <a:off x="3244850" y="6210300"/>
            <a:ext cx="1263650" cy="3175"/>
          </a:xfrm>
          <a:prstGeom prst="line">
            <a:avLst/>
          </a:prstGeom>
          <a:ln w="25400" cap="flat" cmpd="sng">
            <a:solidFill>
              <a:schemeClr val="tx1"/>
            </a:solidFill>
            <a:prstDash val="solid"/>
            <a:headEnd type="none" w="sm" len="sm"/>
            <a:tailEnd type="none" w="sm" len="sm"/>
          </a:ln>
        </p:spPr>
      </p:sp>
      <p:grpSp>
        <p:nvGrpSpPr>
          <p:cNvPr id="66" name="Group 72">
            <a:extLst>
              <a:ext uri="{FF2B5EF4-FFF2-40B4-BE49-F238E27FC236}">
                <a16:creationId xmlns:a16="http://schemas.microsoft.com/office/drawing/2014/main" xmlns="" id="{C5D3C836-8769-492B-8E65-1A929905798F}"/>
              </a:ext>
            </a:extLst>
          </p:cNvPr>
          <p:cNvGrpSpPr/>
          <p:nvPr/>
        </p:nvGrpSpPr>
        <p:grpSpPr>
          <a:xfrm>
            <a:off x="1676400" y="5924550"/>
            <a:ext cx="1479550" cy="303213"/>
            <a:chOff x="96" y="3482"/>
            <a:chExt cx="932" cy="191"/>
          </a:xfrm>
        </p:grpSpPr>
        <p:sp>
          <p:nvSpPr>
            <p:cNvPr id="67" name="Rectangle 64">
              <a:extLst>
                <a:ext uri="{FF2B5EF4-FFF2-40B4-BE49-F238E27FC236}">
                  <a16:creationId xmlns:a16="http://schemas.microsoft.com/office/drawing/2014/main" xmlns="" id="{CBF5F12C-EBBF-475E-8FBC-2CF5FDF7E2E8}"/>
                </a:ext>
              </a:extLst>
            </p:cNvPr>
            <p:cNvSpPr/>
            <p:nvPr/>
          </p:nvSpPr>
          <p:spPr>
            <a:xfrm>
              <a:off x="110" y="35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65">
              <a:extLst>
                <a:ext uri="{FF2B5EF4-FFF2-40B4-BE49-F238E27FC236}">
                  <a16:creationId xmlns:a16="http://schemas.microsoft.com/office/drawing/2014/main" xmlns="" id="{B6D08ADA-4B83-42E7-9EDD-3E7E0CFD88C0}"/>
                </a:ext>
              </a:extLst>
            </p:cNvPr>
            <p:cNvSpPr/>
            <p:nvPr/>
          </p:nvSpPr>
          <p:spPr>
            <a:xfrm>
              <a:off x="470"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69" name="Rectangle 66">
              <a:extLst>
                <a:ext uri="{FF2B5EF4-FFF2-40B4-BE49-F238E27FC236}">
                  <a16:creationId xmlns:a16="http://schemas.microsoft.com/office/drawing/2014/main" xmlns="" id="{42216C7D-06D3-453A-ABEB-36B5E6101E53}"/>
                </a:ext>
              </a:extLst>
            </p:cNvPr>
            <p:cNvSpPr/>
            <p:nvPr/>
          </p:nvSpPr>
          <p:spPr>
            <a:xfrm>
              <a:off x="284"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0" name="Rectangle 67">
              <a:extLst>
                <a:ext uri="{FF2B5EF4-FFF2-40B4-BE49-F238E27FC236}">
                  <a16:creationId xmlns:a16="http://schemas.microsoft.com/office/drawing/2014/main" xmlns="" id="{9326506B-4102-45D2-B3E2-CCD6F35BE5B7}"/>
                </a:ext>
              </a:extLst>
            </p:cNvPr>
            <p:cNvSpPr/>
            <p:nvPr/>
          </p:nvSpPr>
          <p:spPr>
            <a:xfrm>
              <a:off x="96"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71" name="Rectangle 68">
              <a:extLst>
                <a:ext uri="{FF2B5EF4-FFF2-40B4-BE49-F238E27FC236}">
                  <a16:creationId xmlns:a16="http://schemas.microsoft.com/office/drawing/2014/main" xmlns="" id="{0E9EC1EC-1297-43BE-9756-D89CD054D691}"/>
                </a:ext>
              </a:extLst>
            </p:cNvPr>
            <p:cNvSpPr/>
            <p:nvPr/>
          </p:nvSpPr>
          <p:spPr>
            <a:xfrm>
              <a:off x="600" y="34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72" name="Line 69">
              <a:extLst>
                <a:ext uri="{FF2B5EF4-FFF2-40B4-BE49-F238E27FC236}">
                  <a16:creationId xmlns:a16="http://schemas.microsoft.com/office/drawing/2014/main" xmlns="" id="{84D9BFBB-D65F-4A1E-918A-858F031AA630}"/>
                </a:ext>
              </a:extLst>
            </p:cNvPr>
            <p:cNvSpPr/>
            <p:nvPr/>
          </p:nvSpPr>
          <p:spPr>
            <a:xfrm>
              <a:off x="274" y="3499"/>
              <a:ext cx="0" cy="162"/>
            </a:xfrm>
            <a:prstGeom prst="line">
              <a:avLst/>
            </a:prstGeom>
            <a:ln w="12700" cap="flat" cmpd="sng">
              <a:solidFill>
                <a:schemeClr val="tx1"/>
              </a:solidFill>
              <a:prstDash val="solid"/>
              <a:headEnd type="none" w="sm" len="sm"/>
              <a:tailEnd type="none" w="sm" len="sm"/>
            </a:ln>
          </p:spPr>
        </p:sp>
        <p:sp>
          <p:nvSpPr>
            <p:cNvPr id="73" name="Line 70">
              <a:extLst>
                <a:ext uri="{FF2B5EF4-FFF2-40B4-BE49-F238E27FC236}">
                  <a16:creationId xmlns:a16="http://schemas.microsoft.com/office/drawing/2014/main" xmlns="" id="{1D2BB40C-7C03-4A19-BF03-39A34F16E57F}"/>
                </a:ext>
              </a:extLst>
            </p:cNvPr>
            <p:cNvSpPr/>
            <p:nvPr/>
          </p:nvSpPr>
          <p:spPr>
            <a:xfrm>
              <a:off x="454" y="3505"/>
              <a:ext cx="0" cy="154"/>
            </a:xfrm>
            <a:prstGeom prst="line">
              <a:avLst/>
            </a:prstGeom>
            <a:ln w="127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xmlns="" id="{AB52D1C3-C017-4A20-A212-3E576BD605A5}"/>
                </a:ext>
              </a:extLst>
            </p:cNvPr>
            <p:cNvSpPr/>
            <p:nvPr/>
          </p:nvSpPr>
          <p:spPr>
            <a:xfrm>
              <a:off x="646" y="3502"/>
              <a:ext cx="0" cy="156"/>
            </a:xfrm>
            <a:prstGeom prst="line">
              <a:avLst/>
            </a:prstGeom>
            <a:ln w="12700" cap="flat" cmpd="sng">
              <a:solidFill>
                <a:schemeClr val="tx1"/>
              </a:solidFill>
              <a:prstDash val="solid"/>
              <a:headEnd type="none" w="sm" len="sm"/>
              <a:tailEnd type="none" w="sm" len="sm"/>
            </a:ln>
          </p:spPr>
        </p:sp>
      </p:grpSp>
      <p:grpSp>
        <p:nvGrpSpPr>
          <p:cNvPr id="75" name="Group 79">
            <a:extLst>
              <a:ext uri="{FF2B5EF4-FFF2-40B4-BE49-F238E27FC236}">
                <a16:creationId xmlns:a16="http://schemas.microsoft.com/office/drawing/2014/main" xmlns="" id="{18AAC1A4-357C-4A02-B7F7-C38EF8795B5C}"/>
              </a:ext>
            </a:extLst>
          </p:cNvPr>
          <p:cNvGrpSpPr/>
          <p:nvPr/>
        </p:nvGrpSpPr>
        <p:grpSpPr>
          <a:xfrm>
            <a:off x="1946275" y="5626100"/>
            <a:ext cx="1206500" cy="303213"/>
            <a:chOff x="266" y="3294"/>
            <a:chExt cx="760" cy="191"/>
          </a:xfrm>
        </p:grpSpPr>
        <p:sp>
          <p:nvSpPr>
            <p:cNvPr id="76" name="Rectangle 73">
              <a:extLst>
                <a:ext uri="{FF2B5EF4-FFF2-40B4-BE49-F238E27FC236}">
                  <a16:creationId xmlns:a16="http://schemas.microsoft.com/office/drawing/2014/main" xmlns="" id="{8320987B-F7B3-463A-817F-C5FA967CCA3B}"/>
                </a:ext>
              </a:extLst>
            </p:cNvPr>
            <p:cNvSpPr/>
            <p:nvPr/>
          </p:nvSpPr>
          <p:spPr>
            <a:xfrm>
              <a:off x="266" y="3312"/>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74">
              <a:extLst>
                <a:ext uri="{FF2B5EF4-FFF2-40B4-BE49-F238E27FC236}">
                  <a16:creationId xmlns:a16="http://schemas.microsoft.com/office/drawing/2014/main" xmlns="" id="{17845D07-B21F-44A1-B8C0-3DA678F162AF}"/>
                </a:ext>
              </a:extLst>
            </p:cNvPr>
            <p:cNvSpPr/>
            <p:nvPr/>
          </p:nvSpPr>
          <p:spPr>
            <a:xfrm>
              <a:off x="468"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78" name="Rectangle 75">
              <a:extLst>
                <a:ext uri="{FF2B5EF4-FFF2-40B4-BE49-F238E27FC236}">
                  <a16:creationId xmlns:a16="http://schemas.microsoft.com/office/drawing/2014/main" xmlns="" id="{B96D2308-1171-48CF-BBBC-F568F3289A6E}"/>
                </a:ext>
              </a:extLst>
            </p:cNvPr>
            <p:cNvSpPr/>
            <p:nvPr/>
          </p:nvSpPr>
          <p:spPr>
            <a:xfrm>
              <a:off x="282"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9" name="Rectangle 76">
              <a:extLst>
                <a:ext uri="{FF2B5EF4-FFF2-40B4-BE49-F238E27FC236}">
                  <a16:creationId xmlns:a16="http://schemas.microsoft.com/office/drawing/2014/main" xmlns="" id="{FFCF75BA-45DA-437C-AE0E-CDF0FCBB5155}"/>
                </a:ext>
              </a:extLst>
            </p:cNvPr>
            <p:cNvSpPr/>
            <p:nvPr/>
          </p:nvSpPr>
          <p:spPr>
            <a:xfrm>
              <a:off x="598" y="329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0" name="Line 77">
              <a:extLst>
                <a:ext uri="{FF2B5EF4-FFF2-40B4-BE49-F238E27FC236}">
                  <a16:creationId xmlns:a16="http://schemas.microsoft.com/office/drawing/2014/main" xmlns="" id="{DA9F421F-0EE8-4452-B5C3-F5B6904F1A01}"/>
                </a:ext>
              </a:extLst>
            </p:cNvPr>
            <p:cNvSpPr/>
            <p:nvPr/>
          </p:nvSpPr>
          <p:spPr>
            <a:xfrm>
              <a:off x="452" y="3317"/>
              <a:ext cx="0" cy="154"/>
            </a:xfrm>
            <a:prstGeom prst="line">
              <a:avLst/>
            </a:prstGeom>
            <a:ln w="12700" cap="flat" cmpd="sng">
              <a:solidFill>
                <a:schemeClr val="tx1"/>
              </a:solidFill>
              <a:prstDash val="solid"/>
              <a:headEnd type="none" w="sm" len="sm"/>
              <a:tailEnd type="none" w="sm" len="sm"/>
            </a:ln>
          </p:spPr>
        </p:sp>
        <p:sp>
          <p:nvSpPr>
            <p:cNvPr id="81" name="Line 78">
              <a:extLst>
                <a:ext uri="{FF2B5EF4-FFF2-40B4-BE49-F238E27FC236}">
                  <a16:creationId xmlns:a16="http://schemas.microsoft.com/office/drawing/2014/main" xmlns="" id="{AE65F0F9-AA2B-4345-BACE-42ECA51BED2B}"/>
                </a:ext>
              </a:extLst>
            </p:cNvPr>
            <p:cNvSpPr/>
            <p:nvPr/>
          </p:nvSpPr>
          <p:spPr>
            <a:xfrm>
              <a:off x="644" y="3314"/>
              <a:ext cx="0" cy="156"/>
            </a:xfrm>
            <a:prstGeom prst="line">
              <a:avLst/>
            </a:prstGeom>
            <a:ln w="12700" cap="flat" cmpd="sng">
              <a:solidFill>
                <a:schemeClr val="tx1"/>
              </a:solidFill>
              <a:prstDash val="solid"/>
              <a:headEnd type="none" w="sm" len="sm"/>
              <a:tailEnd type="none" w="sm" len="sm"/>
            </a:ln>
          </p:spPr>
        </p:sp>
      </p:grpSp>
      <p:grpSp>
        <p:nvGrpSpPr>
          <p:cNvPr id="82" name="Group 84">
            <a:extLst>
              <a:ext uri="{FF2B5EF4-FFF2-40B4-BE49-F238E27FC236}">
                <a16:creationId xmlns:a16="http://schemas.microsoft.com/office/drawing/2014/main" xmlns="" id="{76EF2E92-3D6F-4A10-B41D-603B149F0730}"/>
              </a:ext>
            </a:extLst>
          </p:cNvPr>
          <p:cNvGrpSpPr/>
          <p:nvPr/>
        </p:nvGrpSpPr>
        <p:grpSpPr>
          <a:xfrm>
            <a:off x="2249488" y="5318125"/>
            <a:ext cx="889000" cy="303213"/>
            <a:chOff x="457" y="3100"/>
            <a:chExt cx="560" cy="191"/>
          </a:xfrm>
        </p:grpSpPr>
        <p:sp>
          <p:nvSpPr>
            <p:cNvPr id="83" name="Rectangle 80">
              <a:extLst>
                <a:ext uri="{FF2B5EF4-FFF2-40B4-BE49-F238E27FC236}">
                  <a16:creationId xmlns:a16="http://schemas.microsoft.com/office/drawing/2014/main" xmlns="" id="{377E4909-EA0D-4F7E-A5F8-E7722DCDB2F1}"/>
                </a:ext>
              </a:extLst>
            </p:cNvPr>
            <p:cNvSpPr/>
            <p:nvPr/>
          </p:nvSpPr>
          <p:spPr>
            <a:xfrm>
              <a:off x="457" y="3118"/>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81">
              <a:extLst>
                <a:ext uri="{FF2B5EF4-FFF2-40B4-BE49-F238E27FC236}">
                  <a16:creationId xmlns:a16="http://schemas.microsoft.com/office/drawing/2014/main" xmlns="" id="{9EEF8E9B-6A16-4032-8495-97C5EBEA627E}"/>
                </a:ext>
              </a:extLst>
            </p:cNvPr>
            <p:cNvSpPr/>
            <p:nvPr/>
          </p:nvSpPr>
          <p:spPr>
            <a:xfrm>
              <a:off x="459" y="3100"/>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85" name="Rectangle 82">
              <a:extLst>
                <a:ext uri="{FF2B5EF4-FFF2-40B4-BE49-F238E27FC236}">
                  <a16:creationId xmlns:a16="http://schemas.microsoft.com/office/drawing/2014/main" xmlns="" id="{DB7B1E48-7DE6-48FC-920E-3CCE9BAB2697}"/>
                </a:ext>
              </a:extLst>
            </p:cNvPr>
            <p:cNvSpPr/>
            <p:nvPr/>
          </p:nvSpPr>
          <p:spPr>
            <a:xfrm>
              <a:off x="589" y="3101"/>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6" name="Line 83">
              <a:extLst>
                <a:ext uri="{FF2B5EF4-FFF2-40B4-BE49-F238E27FC236}">
                  <a16:creationId xmlns:a16="http://schemas.microsoft.com/office/drawing/2014/main" xmlns="" id="{38AA082C-9486-433F-B3D8-3AEB38ABB5A7}"/>
                </a:ext>
              </a:extLst>
            </p:cNvPr>
            <p:cNvSpPr/>
            <p:nvPr/>
          </p:nvSpPr>
          <p:spPr>
            <a:xfrm>
              <a:off x="635" y="3120"/>
              <a:ext cx="0" cy="156"/>
            </a:xfrm>
            <a:prstGeom prst="line">
              <a:avLst/>
            </a:prstGeom>
            <a:ln w="12700" cap="flat" cmpd="sng">
              <a:solidFill>
                <a:schemeClr val="tx1"/>
              </a:solidFill>
              <a:prstDash val="solid"/>
              <a:headEnd type="none" w="sm" len="sm"/>
              <a:tailEnd type="none" w="sm" len="sm"/>
            </a:ln>
          </p:spPr>
        </p:sp>
      </p:grpSp>
      <p:grpSp>
        <p:nvGrpSpPr>
          <p:cNvPr id="87" name="Group 87">
            <a:extLst>
              <a:ext uri="{FF2B5EF4-FFF2-40B4-BE49-F238E27FC236}">
                <a16:creationId xmlns:a16="http://schemas.microsoft.com/office/drawing/2014/main" xmlns="" id="{DFCE9D84-26D5-4AB4-8F70-57EB01B2DDA5}"/>
              </a:ext>
            </a:extLst>
          </p:cNvPr>
          <p:cNvGrpSpPr/>
          <p:nvPr/>
        </p:nvGrpSpPr>
        <p:grpSpPr>
          <a:xfrm>
            <a:off x="2454275" y="5006975"/>
            <a:ext cx="679450" cy="301625"/>
            <a:chOff x="586" y="2904"/>
            <a:chExt cx="428" cy="190"/>
          </a:xfrm>
        </p:grpSpPr>
        <p:sp>
          <p:nvSpPr>
            <p:cNvPr id="88" name="Rectangle 85">
              <a:extLst>
                <a:ext uri="{FF2B5EF4-FFF2-40B4-BE49-F238E27FC236}">
                  <a16:creationId xmlns:a16="http://schemas.microsoft.com/office/drawing/2014/main" xmlns="" id="{43E56546-C13B-4715-8592-84503686C9DC}"/>
                </a:ext>
              </a:extLst>
            </p:cNvPr>
            <p:cNvSpPr/>
            <p:nvPr/>
          </p:nvSpPr>
          <p:spPr>
            <a:xfrm>
              <a:off x="624" y="2921"/>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86">
              <a:extLst>
                <a:ext uri="{FF2B5EF4-FFF2-40B4-BE49-F238E27FC236}">
                  <a16:creationId xmlns:a16="http://schemas.microsoft.com/office/drawing/2014/main" xmlns="" id="{78B72D0D-3087-440A-84FA-BE8A3958393F}"/>
                </a:ext>
              </a:extLst>
            </p:cNvPr>
            <p:cNvSpPr/>
            <p:nvPr/>
          </p:nvSpPr>
          <p:spPr>
            <a:xfrm>
              <a:off x="586" y="290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grpSp>
        <p:nvGrpSpPr>
          <p:cNvPr id="90" name="Group 93">
            <a:extLst>
              <a:ext uri="{FF2B5EF4-FFF2-40B4-BE49-F238E27FC236}">
                <a16:creationId xmlns:a16="http://schemas.microsoft.com/office/drawing/2014/main" xmlns="" id="{36B851FF-2842-4898-B8A4-E8DEBAF72348}"/>
              </a:ext>
            </a:extLst>
          </p:cNvPr>
          <p:cNvGrpSpPr/>
          <p:nvPr/>
        </p:nvGrpSpPr>
        <p:grpSpPr>
          <a:xfrm>
            <a:off x="7178675" y="4560888"/>
            <a:ext cx="1387475" cy="1042988"/>
            <a:chOff x="3562" y="2623"/>
            <a:chExt cx="874" cy="657"/>
          </a:xfrm>
        </p:grpSpPr>
        <p:sp>
          <p:nvSpPr>
            <p:cNvPr id="91" name="Rectangle 88">
              <a:extLst>
                <a:ext uri="{FF2B5EF4-FFF2-40B4-BE49-F238E27FC236}">
                  <a16:creationId xmlns:a16="http://schemas.microsoft.com/office/drawing/2014/main" xmlns="" id="{1EDCB6E0-71C2-4257-B020-025EF66EA1A8}"/>
                </a:ext>
              </a:extLst>
            </p:cNvPr>
            <p:cNvSpPr/>
            <p:nvPr/>
          </p:nvSpPr>
          <p:spPr>
            <a:xfrm>
              <a:off x="3619" y="2623"/>
              <a:ext cx="817" cy="59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Rectangle 89">
              <a:extLst>
                <a:ext uri="{FF2B5EF4-FFF2-40B4-BE49-F238E27FC236}">
                  <a16:creationId xmlns:a16="http://schemas.microsoft.com/office/drawing/2014/main" xmlns="" id="{93ED97FD-95F2-4367-B373-8F5DD416DEB5}"/>
                </a:ext>
              </a:extLst>
            </p:cNvPr>
            <p:cNvSpPr/>
            <p:nvPr/>
          </p:nvSpPr>
          <p:spPr>
            <a:xfrm>
              <a:off x="3588" y="2667"/>
              <a:ext cx="804" cy="598"/>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Line 90">
              <a:extLst>
                <a:ext uri="{FF2B5EF4-FFF2-40B4-BE49-F238E27FC236}">
                  <a16:creationId xmlns:a16="http://schemas.microsoft.com/office/drawing/2014/main" xmlns="" id="{B4D88132-BE4C-4A1C-8671-A80AA9859D21}"/>
                </a:ext>
              </a:extLst>
            </p:cNvPr>
            <p:cNvSpPr/>
            <p:nvPr/>
          </p:nvSpPr>
          <p:spPr>
            <a:xfrm>
              <a:off x="3589" y="2868"/>
              <a:ext cx="796" cy="2"/>
            </a:xfrm>
            <a:prstGeom prst="line">
              <a:avLst/>
            </a:prstGeom>
            <a:ln w="25400" cap="flat" cmpd="sng">
              <a:solidFill>
                <a:schemeClr val="tx1"/>
              </a:solidFill>
              <a:prstDash val="solid"/>
              <a:headEnd type="none" w="sm" len="sm"/>
              <a:tailEnd type="none" w="sm" len="sm"/>
            </a:ln>
          </p:spPr>
        </p:sp>
        <p:sp>
          <p:nvSpPr>
            <p:cNvPr id="94" name="Rectangle 91">
              <a:extLst>
                <a:ext uri="{FF2B5EF4-FFF2-40B4-BE49-F238E27FC236}">
                  <a16:creationId xmlns:a16="http://schemas.microsoft.com/office/drawing/2014/main" xmlns="" id="{56CB8A8B-E7B0-407D-BA99-F8323001A675}"/>
                </a:ext>
              </a:extLst>
            </p:cNvPr>
            <p:cNvSpPr/>
            <p:nvPr/>
          </p:nvSpPr>
          <p:spPr>
            <a:xfrm>
              <a:off x="3562" y="2647"/>
              <a:ext cx="830" cy="63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95" name="Line 92">
              <a:extLst>
                <a:ext uri="{FF2B5EF4-FFF2-40B4-BE49-F238E27FC236}">
                  <a16:creationId xmlns:a16="http://schemas.microsoft.com/office/drawing/2014/main" xmlns="" id="{65789A73-27DB-4FB2-B4E7-C1771E80F7F4}"/>
                </a:ext>
              </a:extLst>
            </p:cNvPr>
            <p:cNvSpPr/>
            <p:nvPr/>
          </p:nvSpPr>
          <p:spPr>
            <a:xfrm>
              <a:off x="3594" y="3070"/>
              <a:ext cx="796" cy="2"/>
            </a:xfrm>
            <a:prstGeom prst="line">
              <a:avLst/>
            </a:prstGeom>
            <a:ln w="25400" cap="flat" cmpd="sng">
              <a:solidFill>
                <a:schemeClr val="tx1"/>
              </a:solidFill>
              <a:prstDash val="solid"/>
              <a:headEnd type="none" w="sm" len="sm"/>
              <a:tailEnd type="none" w="sm" len="sm"/>
            </a:ln>
          </p:spPr>
        </p:sp>
      </p:grpSp>
      <p:grpSp>
        <p:nvGrpSpPr>
          <p:cNvPr id="96" name="Group 98">
            <a:extLst>
              <a:ext uri="{FF2B5EF4-FFF2-40B4-BE49-F238E27FC236}">
                <a16:creationId xmlns:a16="http://schemas.microsoft.com/office/drawing/2014/main" xmlns="" id="{85238374-9A02-493F-917D-476D550C8046}"/>
              </a:ext>
            </a:extLst>
          </p:cNvPr>
          <p:cNvGrpSpPr/>
          <p:nvPr/>
        </p:nvGrpSpPr>
        <p:grpSpPr>
          <a:xfrm>
            <a:off x="7331078" y="2668588"/>
            <a:ext cx="1401763" cy="735013"/>
            <a:chOff x="3658" y="1431"/>
            <a:chExt cx="883" cy="463"/>
          </a:xfrm>
        </p:grpSpPr>
        <p:sp>
          <p:nvSpPr>
            <p:cNvPr id="97" name="Rectangle 94">
              <a:extLst>
                <a:ext uri="{FF2B5EF4-FFF2-40B4-BE49-F238E27FC236}">
                  <a16:creationId xmlns:a16="http://schemas.microsoft.com/office/drawing/2014/main" xmlns="" id="{97F146DE-2B71-4D50-A669-A62C0CA795A9}"/>
                </a:ext>
              </a:extLst>
            </p:cNvPr>
            <p:cNvSpPr/>
            <p:nvPr/>
          </p:nvSpPr>
          <p:spPr>
            <a:xfrm>
              <a:off x="3724" y="1431"/>
              <a:ext cx="817" cy="41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xmlns="" id="{D6711798-23A9-4BDE-90DF-3AE65F58C84F}"/>
                </a:ext>
              </a:extLst>
            </p:cNvPr>
            <p:cNvSpPr/>
            <p:nvPr/>
          </p:nvSpPr>
          <p:spPr>
            <a:xfrm>
              <a:off x="3693" y="1475"/>
              <a:ext cx="804" cy="41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9" name="Line 96">
              <a:extLst>
                <a:ext uri="{FF2B5EF4-FFF2-40B4-BE49-F238E27FC236}">
                  <a16:creationId xmlns:a16="http://schemas.microsoft.com/office/drawing/2014/main" xmlns="" id="{79CEAFDD-8A6D-4A1B-BC25-2685BE43F19A}"/>
                </a:ext>
              </a:extLst>
            </p:cNvPr>
            <p:cNvSpPr/>
            <p:nvPr/>
          </p:nvSpPr>
          <p:spPr>
            <a:xfrm>
              <a:off x="3694" y="1676"/>
              <a:ext cx="796" cy="2"/>
            </a:xfrm>
            <a:prstGeom prst="line">
              <a:avLst/>
            </a:prstGeom>
            <a:ln w="25400" cap="flat" cmpd="sng">
              <a:solidFill>
                <a:schemeClr val="tx1"/>
              </a:solidFill>
              <a:prstDash val="solid"/>
              <a:headEnd type="none" w="sm" len="sm"/>
              <a:tailEnd type="none" w="sm" len="sm"/>
            </a:ln>
          </p:spPr>
        </p:sp>
        <p:sp>
          <p:nvSpPr>
            <p:cNvPr id="100" name="Rectangle 97">
              <a:extLst>
                <a:ext uri="{FF2B5EF4-FFF2-40B4-BE49-F238E27FC236}">
                  <a16:creationId xmlns:a16="http://schemas.microsoft.com/office/drawing/2014/main" xmlns="" id="{84C9B3FF-24EE-4B58-B2A5-BE305D4547F3}"/>
                </a:ext>
              </a:extLst>
            </p:cNvPr>
            <p:cNvSpPr/>
            <p:nvPr/>
          </p:nvSpPr>
          <p:spPr>
            <a:xfrm>
              <a:off x="3658" y="1453"/>
              <a:ext cx="830" cy="44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grpSp>
      <p:sp>
        <p:nvSpPr>
          <p:cNvPr id="101" name="Freeform 99">
            <a:extLst>
              <a:ext uri="{FF2B5EF4-FFF2-40B4-BE49-F238E27FC236}">
                <a16:creationId xmlns:a16="http://schemas.microsoft.com/office/drawing/2014/main" xmlns="" id="{4D57BEB8-CD1E-42FF-B1BA-35812EA71980}"/>
              </a:ext>
            </a:extLst>
          </p:cNvPr>
          <p:cNvSpPr/>
          <p:nvPr/>
        </p:nvSpPr>
        <p:spPr>
          <a:xfrm>
            <a:off x="8502650" y="4552950"/>
            <a:ext cx="657225" cy="1136650"/>
          </a:xfrm>
          <a:custGeom>
            <a:avLst/>
            <a:gdLst>
              <a:gd name="txL" fmla="*/ 0 w 414"/>
              <a:gd name="txT" fmla="*/ 0 h 716"/>
              <a:gd name="txR" fmla="*/ 414 w 414"/>
              <a:gd name="txB" fmla="*/ 716 h 716"/>
            </a:gdLst>
            <a:ahLst/>
            <a:cxnLst>
              <a:cxn ang="0">
                <a:pos x="2147483646" y="2147483646"/>
              </a:cxn>
              <a:cxn ang="0">
                <a:pos x="2147483646" y="0"/>
              </a:cxn>
              <a:cxn ang="0">
                <a:pos x="0" y="2147483646"/>
              </a:cxn>
              <a:cxn ang="0">
                <a:pos x="2147483646" y="2147483646"/>
              </a:cxn>
              <a:cxn ang="0">
                <a:pos x="2147483646" y="2147483646"/>
              </a:cxn>
            </a:cxnLst>
            <a:rect l="txL" t="txT" r="txR" b="txB"/>
            <a:pathLst>
              <a:path w="414" h="716">
                <a:moveTo>
                  <a:pt x="413" y="570"/>
                </a:moveTo>
                <a:lnTo>
                  <a:pt x="9" y="0"/>
                </a:lnTo>
                <a:lnTo>
                  <a:pt x="0" y="604"/>
                </a:lnTo>
                <a:lnTo>
                  <a:pt x="397" y="715"/>
                </a:lnTo>
                <a:lnTo>
                  <a:pt x="413" y="57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02" name="Group 113">
            <a:extLst>
              <a:ext uri="{FF2B5EF4-FFF2-40B4-BE49-F238E27FC236}">
                <a16:creationId xmlns:a16="http://schemas.microsoft.com/office/drawing/2014/main" xmlns="" id="{195BCCB2-CD6D-4DF3-8BE5-E3EE31974B1D}"/>
              </a:ext>
            </a:extLst>
          </p:cNvPr>
          <p:cNvGrpSpPr/>
          <p:nvPr/>
        </p:nvGrpSpPr>
        <p:grpSpPr>
          <a:xfrm>
            <a:off x="9105900" y="5380038"/>
            <a:ext cx="766763" cy="433387"/>
            <a:chOff x="4776" y="3139"/>
            <a:chExt cx="483" cy="273"/>
          </a:xfrm>
        </p:grpSpPr>
        <p:sp>
          <p:nvSpPr>
            <p:cNvPr id="103" name="Oval 100">
              <a:extLst>
                <a:ext uri="{FF2B5EF4-FFF2-40B4-BE49-F238E27FC236}">
                  <a16:creationId xmlns:a16="http://schemas.microsoft.com/office/drawing/2014/main" xmlns="" id="{42E87D1D-95A8-499B-8D4C-E42BDD20D0A7}"/>
                </a:ext>
              </a:extLst>
            </p:cNvPr>
            <p:cNvSpPr/>
            <p:nvPr/>
          </p:nvSpPr>
          <p:spPr>
            <a:xfrm>
              <a:off x="4780" y="3261"/>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4" name="Line 101">
              <a:extLst>
                <a:ext uri="{FF2B5EF4-FFF2-40B4-BE49-F238E27FC236}">
                  <a16:creationId xmlns:a16="http://schemas.microsoft.com/office/drawing/2014/main" xmlns="" id="{2FA2D55D-B7EF-4998-83AA-B9DDD8A7BB7A}"/>
                </a:ext>
              </a:extLst>
            </p:cNvPr>
            <p:cNvSpPr/>
            <p:nvPr/>
          </p:nvSpPr>
          <p:spPr>
            <a:xfrm>
              <a:off x="4780" y="3248"/>
              <a:ext cx="0" cy="94"/>
            </a:xfrm>
            <a:prstGeom prst="line">
              <a:avLst/>
            </a:prstGeom>
            <a:ln w="12700" cap="flat" cmpd="sng">
              <a:solidFill>
                <a:schemeClr val="tx1"/>
              </a:solidFill>
              <a:prstDash val="solid"/>
              <a:headEnd type="none" w="sm" len="sm"/>
              <a:tailEnd type="none" w="sm" len="sm"/>
            </a:ln>
          </p:spPr>
        </p:sp>
        <p:sp>
          <p:nvSpPr>
            <p:cNvPr id="105" name="Line 102">
              <a:extLst>
                <a:ext uri="{FF2B5EF4-FFF2-40B4-BE49-F238E27FC236}">
                  <a16:creationId xmlns:a16="http://schemas.microsoft.com/office/drawing/2014/main" xmlns="" id="{6B2F630F-3440-4978-A334-287222046D4F}"/>
                </a:ext>
              </a:extLst>
            </p:cNvPr>
            <p:cNvSpPr/>
            <p:nvPr/>
          </p:nvSpPr>
          <p:spPr>
            <a:xfrm>
              <a:off x="5259" y="3248"/>
              <a:ext cx="0" cy="94"/>
            </a:xfrm>
            <a:prstGeom prst="line">
              <a:avLst/>
            </a:prstGeom>
            <a:ln w="12700" cap="flat" cmpd="sng">
              <a:solidFill>
                <a:schemeClr val="tx1"/>
              </a:solidFill>
              <a:prstDash val="solid"/>
              <a:headEnd type="none" w="sm" len="sm"/>
              <a:tailEnd type="none" w="sm" len="sm"/>
            </a:ln>
          </p:spPr>
        </p:sp>
        <p:sp>
          <p:nvSpPr>
            <p:cNvPr id="106" name="Rectangle 103">
              <a:extLst>
                <a:ext uri="{FF2B5EF4-FFF2-40B4-BE49-F238E27FC236}">
                  <a16:creationId xmlns:a16="http://schemas.microsoft.com/office/drawing/2014/main" xmlns="" id="{92EC6411-0C4C-4F97-B09B-334207E7E62D}"/>
                </a:ext>
              </a:extLst>
            </p:cNvPr>
            <p:cNvSpPr/>
            <p:nvPr/>
          </p:nvSpPr>
          <p:spPr>
            <a:xfrm>
              <a:off x="4780" y="3248"/>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7" name="Oval 104">
              <a:extLst>
                <a:ext uri="{FF2B5EF4-FFF2-40B4-BE49-F238E27FC236}">
                  <a16:creationId xmlns:a16="http://schemas.microsoft.com/office/drawing/2014/main" xmlns="" id="{78FBA888-42F3-4D3E-B21A-0C415CDB394E}"/>
                </a:ext>
              </a:extLst>
            </p:cNvPr>
            <p:cNvSpPr/>
            <p:nvPr/>
          </p:nvSpPr>
          <p:spPr>
            <a:xfrm>
              <a:off x="4776" y="3139"/>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8" name="Group 108">
              <a:extLst>
                <a:ext uri="{FF2B5EF4-FFF2-40B4-BE49-F238E27FC236}">
                  <a16:creationId xmlns:a16="http://schemas.microsoft.com/office/drawing/2014/main" xmlns="" id="{B1835A25-DB7F-482B-AEE4-170C47C490E3}"/>
                </a:ext>
              </a:extLst>
            </p:cNvPr>
            <p:cNvGrpSpPr/>
            <p:nvPr/>
          </p:nvGrpSpPr>
          <p:grpSpPr>
            <a:xfrm>
              <a:off x="4890" y="3178"/>
              <a:ext cx="239" cy="103"/>
              <a:chOff x="4890" y="3178"/>
              <a:chExt cx="239" cy="103"/>
            </a:xfrm>
          </p:grpSpPr>
          <p:sp>
            <p:nvSpPr>
              <p:cNvPr id="113" name="Line 105">
                <a:extLst>
                  <a:ext uri="{FF2B5EF4-FFF2-40B4-BE49-F238E27FC236}">
                    <a16:creationId xmlns:a16="http://schemas.microsoft.com/office/drawing/2014/main" xmlns="" id="{0538772A-19DF-42AE-92DE-2BB7999321DB}"/>
                  </a:ext>
                </a:extLst>
              </p:cNvPr>
              <p:cNvSpPr/>
              <p:nvPr/>
            </p:nvSpPr>
            <p:spPr>
              <a:xfrm flipV="1">
                <a:off x="4890" y="3178"/>
                <a:ext cx="85" cy="2"/>
              </a:xfrm>
              <a:prstGeom prst="line">
                <a:avLst/>
              </a:prstGeom>
              <a:ln w="25400" cap="flat" cmpd="sng">
                <a:solidFill>
                  <a:schemeClr val="tx1"/>
                </a:solidFill>
                <a:prstDash val="solid"/>
                <a:headEnd type="none" w="sm" len="sm"/>
                <a:tailEnd type="none" w="sm" len="sm"/>
              </a:ln>
            </p:spPr>
          </p:sp>
          <p:sp>
            <p:nvSpPr>
              <p:cNvPr id="114" name="Line 106">
                <a:extLst>
                  <a:ext uri="{FF2B5EF4-FFF2-40B4-BE49-F238E27FC236}">
                    <a16:creationId xmlns:a16="http://schemas.microsoft.com/office/drawing/2014/main" xmlns="" id="{F7316CBA-FD98-4E29-B18E-AE4A34C1DBF8}"/>
                  </a:ext>
                </a:extLst>
              </p:cNvPr>
              <p:cNvSpPr/>
              <p:nvPr/>
            </p:nvSpPr>
            <p:spPr>
              <a:xfrm>
                <a:off x="5054" y="3281"/>
                <a:ext cx="75" cy="0"/>
              </a:xfrm>
              <a:prstGeom prst="line">
                <a:avLst/>
              </a:prstGeom>
              <a:ln w="25400" cap="flat" cmpd="sng">
                <a:solidFill>
                  <a:schemeClr val="tx1"/>
                </a:solidFill>
                <a:prstDash val="solid"/>
                <a:headEnd type="none" w="sm" len="sm"/>
                <a:tailEnd type="none" w="sm" len="sm"/>
              </a:ln>
            </p:spPr>
          </p:sp>
          <p:sp>
            <p:nvSpPr>
              <p:cNvPr id="115" name="Line 107">
                <a:extLst>
                  <a:ext uri="{FF2B5EF4-FFF2-40B4-BE49-F238E27FC236}">
                    <a16:creationId xmlns:a16="http://schemas.microsoft.com/office/drawing/2014/main" xmlns="" id="{BEFF15F2-C244-442B-93F5-9915031C0B37}"/>
                  </a:ext>
                </a:extLst>
              </p:cNvPr>
              <p:cNvSpPr/>
              <p:nvPr/>
            </p:nvSpPr>
            <p:spPr>
              <a:xfrm>
                <a:off x="4969" y="3180"/>
                <a:ext cx="89" cy="101"/>
              </a:xfrm>
              <a:prstGeom prst="line">
                <a:avLst/>
              </a:prstGeom>
              <a:ln w="25400" cap="flat" cmpd="sng">
                <a:solidFill>
                  <a:schemeClr val="tx1"/>
                </a:solidFill>
                <a:prstDash val="solid"/>
                <a:headEnd type="none" w="sm" len="sm"/>
                <a:tailEnd type="none" w="sm" len="sm"/>
              </a:ln>
            </p:spPr>
          </p:sp>
        </p:grpSp>
        <p:grpSp>
          <p:nvGrpSpPr>
            <p:cNvPr id="109" name="Group 112">
              <a:extLst>
                <a:ext uri="{FF2B5EF4-FFF2-40B4-BE49-F238E27FC236}">
                  <a16:creationId xmlns:a16="http://schemas.microsoft.com/office/drawing/2014/main" xmlns="" id="{8F5F782C-4ADB-4EC7-9C2D-BA4395924F1A}"/>
                </a:ext>
              </a:extLst>
            </p:cNvPr>
            <p:cNvGrpSpPr/>
            <p:nvPr/>
          </p:nvGrpSpPr>
          <p:grpSpPr>
            <a:xfrm>
              <a:off x="4891" y="3175"/>
              <a:ext cx="237" cy="104"/>
              <a:chOff x="4891" y="3175"/>
              <a:chExt cx="237" cy="104"/>
            </a:xfrm>
          </p:grpSpPr>
          <p:sp>
            <p:nvSpPr>
              <p:cNvPr id="110" name="Line 109">
                <a:extLst>
                  <a:ext uri="{FF2B5EF4-FFF2-40B4-BE49-F238E27FC236}">
                    <a16:creationId xmlns:a16="http://schemas.microsoft.com/office/drawing/2014/main" xmlns="" id="{B9D36902-8E19-4D64-AA05-7A0C625B46B3}"/>
                  </a:ext>
                </a:extLst>
              </p:cNvPr>
              <p:cNvSpPr/>
              <p:nvPr/>
            </p:nvSpPr>
            <p:spPr>
              <a:xfrm>
                <a:off x="4891" y="3277"/>
                <a:ext cx="85" cy="2"/>
              </a:xfrm>
              <a:prstGeom prst="line">
                <a:avLst/>
              </a:prstGeom>
              <a:ln w="25400" cap="flat" cmpd="sng">
                <a:solidFill>
                  <a:schemeClr val="tx1"/>
                </a:solidFill>
                <a:prstDash val="solid"/>
                <a:headEnd type="none" w="sm" len="sm"/>
                <a:tailEnd type="none" w="sm" len="sm"/>
              </a:ln>
            </p:spPr>
          </p:sp>
          <p:sp>
            <p:nvSpPr>
              <p:cNvPr id="111" name="Line 110">
                <a:extLst>
                  <a:ext uri="{FF2B5EF4-FFF2-40B4-BE49-F238E27FC236}">
                    <a16:creationId xmlns:a16="http://schemas.microsoft.com/office/drawing/2014/main" xmlns="" id="{A52ACEDB-38EB-4339-ACF8-D90795AC8456}"/>
                  </a:ext>
                </a:extLst>
              </p:cNvPr>
              <p:cNvSpPr/>
              <p:nvPr/>
            </p:nvSpPr>
            <p:spPr>
              <a:xfrm>
                <a:off x="5053" y="3176"/>
                <a:ext cx="75" cy="0"/>
              </a:xfrm>
              <a:prstGeom prst="line">
                <a:avLst/>
              </a:prstGeom>
              <a:ln w="25400" cap="flat" cmpd="sng">
                <a:solidFill>
                  <a:schemeClr val="tx1"/>
                </a:solidFill>
                <a:prstDash val="solid"/>
                <a:headEnd type="none" w="sm" len="sm"/>
                <a:tailEnd type="none" w="sm" len="sm"/>
              </a:ln>
            </p:spPr>
          </p:sp>
          <p:sp>
            <p:nvSpPr>
              <p:cNvPr id="112" name="Line 111">
                <a:extLst>
                  <a:ext uri="{FF2B5EF4-FFF2-40B4-BE49-F238E27FC236}">
                    <a16:creationId xmlns:a16="http://schemas.microsoft.com/office/drawing/2014/main" xmlns="" id="{492600B3-AE9A-49B8-8ACE-EB2014407059}"/>
                  </a:ext>
                </a:extLst>
              </p:cNvPr>
              <p:cNvSpPr/>
              <p:nvPr/>
            </p:nvSpPr>
            <p:spPr>
              <a:xfrm flipV="1">
                <a:off x="4968" y="3175"/>
                <a:ext cx="89" cy="101"/>
              </a:xfrm>
              <a:prstGeom prst="line">
                <a:avLst/>
              </a:prstGeom>
              <a:ln w="25400" cap="flat" cmpd="sng">
                <a:solidFill>
                  <a:schemeClr val="tx1"/>
                </a:solidFill>
                <a:prstDash val="solid"/>
                <a:headEnd type="none" w="sm" len="sm"/>
                <a:tailEnd type="none" w="sm" len="sm"/>
              </a:ln>
            </p:spPr>
          </p:sp>
        </p:grpSp>
      </p:grpSp>
      <p:sp>
        <p:nvSpPr>
          <p:cNvPr id="116" name="Freeform 114">
            <a:extLst>
              <a:ext uri="{FF2B5EF4-FFF2-40B4-BE49-F238E27FC236}">
                <a16:creationId xmlns:a16="http://schemas.microsoft.com/office/drawing/2014/main" xmlns="" id="{84CB4B14-D929-49D3-A6B7-AF753236CF9A}"/>
              </a:ext>
            </a:extLst>
          </p:cNvPr>
          <p:cNvSpPr/>
          <p:nvPr/>
        </p:nvSpPr>
        <p:spPr>
          <a:xfrm>
            <a:off x="3352800" y="533400"/>
            <a:ext cx="5265738" cy="5495925"/>
          </a:xfrm>
          <a:custGeom>
            <a:avLst/>
            <a:gdLst>
              <a:gd name="txL" fmla="*/ 0 w 3317"/>
              <a:gd name="txT" fmla="*/ 0 h 3462"/>
              <a:gd name="txR" fmla="*/ 3317 w 3317"/>
              <a:gd name="txB" fmla="*/ 3462 h 3462"/>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3317" h="3462">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17" name="Group 123">
            <a:extLst>
              <a:ext uri="{FF2B5EF4-FFF2-40B4-BE49-F238E27FC236}">
                <a16:creationId xmlns:a16="http://schemas.microsoft.com/office/drawing/2014/main" xmlns="" id="{D65FA337-7CFA-4EDA-AD58-C3EA9F886A99}"/>
              </a:ext>
            </a:extLst>
          </p:cNvPr>
          <p:cNvGrpSpPr/>
          <p:nvPr/>
        </p:nvGrpSpPr>
        <p:grpSpPr>
          <a:xfrm>
            <a:off x="5762625" y="4943475"/>
            <a:ext cx="1479550" cy="303213"/>
            <a:chOff x="2670" y="2864"/>
            <a:chExt cx="932" cy="191"/>
          </a:xfrm>
        </p:grpSpPr>
        <p:sp>
          <p:nvSpPr>
            <p:cNvPr id="118" name="Rectangle 115">
              <a:extLst>
                <a:ext uri="{FF2B5EF4-FFF2-40B4-BE49-F238E27FC236}">
                  <a16:creationId xmlns:a16="http://schemas.microsoft.com/office/drawing/2014/main" xmlns="" id="{BB0B2369-6CC1-4295-840F-A3B075321B9D}"/>
                </a:ext>
              </a:extLst>
            </p:cNvPr>
            <p:cNvSpPr/>
            <p:nvPr/>
          </p:nvSpPr>
          <p:spPr>
            <a:xfrm>
              <a:off x="2684" y="288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9" name="Rectangle 116">
              <a:extLst>
                <a:ext uri="{FF2B5EF4-FFF2-40B4-BE49-F238E27FC236}">
                  <a16:creationId xmlns:a16="http://schemas.microsoft.com/office/drawing/2014/main" xmlns="" id="{F1C1FB8B-4F1A-4F1E-AB30-700B51604A09}"/>
                </a:ext>
              </a:extLst>
            </p:cNvPr>
            <p:cNvSpPr/>
            <p:nvPr/>
          </p:nvSpPr>
          <p:spPr>
            <a:xfrm>
              <a:off x="3044"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0" name="Rectangle 117">
              <a:extLst>
                <a:ext uri="{FF2B5EF4-FFF2-40B4-BE49-F238E27FC236}">
                  <a16:creationId xmlns:a16="http://schemas.microsoft.com/office/drawing/2014/main" xmlns="" id="{DBE91856-431C-48D3-92C8-9212104C5E2E}"/>
                </a:ext>
              </a:extLst>
            </p:cNvPr>
            <p:cNvSpPr/>
            <p:nvPr/>
          </p:nvSpPr>
          <p:spPr>
            <a:xfrm>
              <a:off x="2858"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21" name="Rectangle 118">
              <a:extLst>
                <a:ext uri="{FF2B5EF4-FFF2-40B4-BE49-F238E27FC236}">
                  <a16:creationId xmlns:a16="http://schemas.microsoft.com/office/drawing/2014/main" xmlns="" id="{81BEB4ED-029E-4147-9E46-55031624F229}"/>
                </a:ext>
              </a:extLst>
            </p:cNvPr>
            <p:cNvSpPr/>
            <p:nvPr/>
          </p:nvSpPr>
          <p:spPr>
            <a:xfrm>
              <a:off x="2670"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22" name="Rectangle 119">
              <a:extLst>
                <a:ext uri="{FF2B5EF4-FFF2-40B4-BE49-F238E27FC236}">
                  <a16:creationId xmlns:a16="http://schemas.microsoft.com/office/drawing/2014/main" xmlns="" id="{21AF8342-4A59-4541-B58D-F095710583FF}"/>
                </a:ext>
              </a:extLst>
            </p:cNvPr>
            <p:cNvSpPr/>
            <p:nvPr/>
          </p:nvSpPr>
          <p:spPr>
            <a:xfrm>
              <a:off x="3174" y="286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23" name="Line 120">
              <a:extLst>
                <a:ext uri="{FF2B5EF4-FFF2-40B4-BE49-F238E27FC236}">
                  <a16:creationId xmlns:a16="http://schemas.microsoft.com/office/drawing/2014/main" xmlns="" id="{7F89C935-9327-46C3-B7D1-4537433EBA1C}"/>
                </a:ext>
              </a:extLst>
            </p:cNvPr>
            <p:cNvSpPr/>
            <p:nvPr/>
          </p:nvSpPr>
          <p:spPr>
            <a:xfrm>
              <a:off x="2848" y="2881"/>
              <a:ext cx="0" cy="162"/>
            </a:xfrm>
            <a:prstGeom prst="line">
              <a:avLst/>
            </a:prstGeom>
            <a:ln w="12700" cap="flat" cmpd="sng">
              <a:solidFill>
                <a:schemeClr val="tx1"/>
              </a:solidFill>
              <a:prstDash val="solid"/>
              <a:headEnd type="none" w="sm" len="sm"/>
              <a:tailEnd type="none" w="sm" len="sm"/>
            </a:ln>
          </p:spPr>
        </p:sp>
        <p:sp>
          <p:nvSpPr>
            <p:cNvPr id="124" name="Line 121">
              <a:extLst>
                <a:ext uri="{FF2B5EF4-FFF2-40B4-BE49-F238E27FC236}">
                  <a16:creationId xmlns:a16="http://schemas.microsoft.com/office/drawing/2014/main" xmlns="" id="{7CCC06A3-175D-4002-9473-2C2093A511B2}"/>
                </a:ext>
              </a:extLst>
            </p:cNvPr>
            <p:cNvSpPr/>
            <p:nvPr/>
          </p:nvSpPr>
          <p:spPr>
            <a:xfrm>
              <a:off x="3028" y="2887"/>
              <a:ext cx="0" cy="154"/>
            </a:xfrm>
            <a:prstGeom prst="line">
              <a:avLst/>
            </a:prstGeom>
            <a:ln w="12700" cap="flat" cmpd="sng">
              <a:solidFill>
                <a:schemeClr val="tx1"/>
              </a:solidFill>
              <a:prstDash val="solid"/>
              <a:headEnd type="none" w="sm" len="sm"/>
              <a:tailEnd type="none" w="sm" len="sm"/>
            </a:ln>
          </p:spPr>
        </p:sp>
        <p:sp>
          <p:nvSpPr>
            <p:cNvPr id="125" name="Line 122">
              <a:extLst>
                <a:ext uri="{FF2B5EF4-FFF2-40B4-BE49-F238E27FC236}">
                  <a16:creationId xmlns:a16="http://schemas.microsoft.com/office/drawing/2014/main" xmlns="" id="{4F3CCF9E-BDB0-42C3-902E-5643416ABEB3}"/>
                </a:ext>
              </a:extLst>
            </p:cNvPr>
            <p:cNvSpPr/>
            <p:nvPr/>
          </p:nvSpPr>
          <p:spPr>
            <a:xfrm>
              <a:off x="3220" y="2884"/>
              <a:ext cx="0" cy="156"/>
            </a:xfrm>
            <a:prstGeom prst="line">
              <a:avLst/>
            </a:prstGeom>
            <a:ln w="12700" cap="flat" cmpd="sng">
              <a:solidFill>
                <a:schemeClr val="tx1"/>
              </a:solidFill>
              <a:prstDash val="solid"/>
              <a:headEnd type="none" w="sm" len="sm"/>
              <a:tailEnd type="none" w="sm" len="sm"/>
            </a:ln>
          </p:spPr>
        </p:sp>
      </p:grpSp>
      <p:grpSp>
        <p:nvGrpSpPr>
          <p:cNvPr id="126" name="Group 130">
            <a:extLst>
              <a:ext uri="{FF2B5EF4-FFF2-40B4-BE49-F238E27FC236}">
                <a16:creationId xmlns:a16="http://schemas.microsoft.com/office/drawing/2014/main" xmlns="" id="{8AA074B2-B876-485D-8124-EAB83F30A7F0}"/>
              </a:ext>
            </a:extLst>
          </p:cNvPr>
          <p:cNvGrpSpPr/>
          <p:nvPr/>
        </p:nvGrpSpPr>
        <p:grpSpPr>
          <a:xfrm>
            <a:off x="6022975" y="4637088"/>
            <a:ext cx="1206500" cy="303212"/>
            <a:chOff x="2834" y="2671"/>
            <a:chExt cx="760" cy="191"/>
          </a:xfrm>
        </p:grpSpPr>
        <p:sp>
          <p:nvSpPr>
            <p:cNvPr id="127" name="Rectangle 124">
              <a:extLst>
                <a:ext uri="{FF2B5EF4-FFF2-40B4-BE49-F238E27FC236}">
                  <a16:creationId xmlns:a16="http://schemas.microsoft.com/office/drawing/2014/main" xmlns="" id="{41C88F64-E698-4950-AC05-FA37C660DB2B}"/>
                </a:ext>
              </a:extLst>
            </p:cNvPr>
            <p:cNvSpPr/>
            <p:nvPr/>
          </p:nvSpPr>
          <p:spPr>
            <a:xfrm>
              <a:off x="2834" y="2689"/>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8" name="Rectangle 125">
              <a:extLst>
                <a:ext uri="{FF2B5EF4-FFF2-40B4-BE49-F238E27FC236}">
                  <a16:creationId xmlns:a16="http://schemas.microsoft.com/office/drawing/2014/main" xmlns="" id="{B0BD69B0-0F23-47FA-B465-AD47632CA2F5}"/>
                </a:ext>
              </a:extLst>
            </p:cNvPr>
            <p:cNvSpPr/>
            <p:nvPr/>
          </p:nvSpPr>
          <p:spPr>
            <a:xfrm>
              <a:off x="3036"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9" name="Rectangle 126">
              <a:extLst>
                <a:ext uri="{FF2B5EF4-FFF2-40B4-BE49-F238E27FC236}">
                  <a16:creationId xmlns:a16="http://schemas.microsoft.com/office/drawing/2014/main" xmlns="" id="{A7EA1E86-61FF-4950-8CF6-EDE2E55C4666}"/>
                </a:ext>
              </a:extLst>
            </p:cNvPr>
            <p:cNvSpPr/>
            <p:nvPr/>
          </p:nvSpPr>
          <p:spPr>
            <a:xfrm>
              <a:off x="2850"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0" name="Rectangle 127">
              <a:extLst>
                <a:ext uri="{FF2B5EF4-FFF2-40B4-BE49-F238E27FC236}">
                  <a16:creationId xmlns:a16="http://schemas.microsoft.com/office/drawing/2014/main" xmlns="" id="{3CC40B09-394B-4BCE-A114-F147FB84F2FD}"/>
                </a:ext>
              </a:extLst>
            </p:cNvPr>
            <p:cNvSpPr/>
            <p:nvPr/>
          </p:nvSpPr>
          <p:spPr>
            <a:xfrm>
              <a:off x="3166" y="267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1" name="Line 128">
              <a:extLst>
                <a:ext uri="{FF2B5EF4-FFF2-40B4-BE49-F238E27FC236}">
                  <a16:creationId xmlns:a16="http://schemas.microsoft.com/office/drawing/2014/main" xmlns="" id="{411E9595-7355-42EF-A9AB-393C07C66B7C}"/>
                </a:ext>
              </a:extLst>
            </p:cNvPr>
            <p:cNvSpPr/>
            <p:nvPr/>
          </p:nvSpPr>
          <p:spPr>
            <a:xfrm>
              <a:off x="3020" y="2694"/>
              <a:ext cx="0" cy="154"/>
            </a:xfrm>
            <a:prstGeom prst="line">
              <a:avLst/>
            </a:prstGeom>
            <a:ln w="12700" cap="flat" cmpd="sng">
              <a:solidFill>
                <a:schemeClr val="tx1"/>
              </a:solidFill>
              <a:prstDash val="solid"/>
              <a:headEnd type="none" w="sm" len="sm"/>
              <a:tailEnd type="none" w="sm" len="sm"/>
            </a:ln>
          </p:spPr>
        </p:sp>
        <p:sp>
          <p:nvSpPr>
            <p:cNvPr id="132" name="Line 129">
              <a:extLst>
                <a:ext uri="{FF2B5EF4-FFF2-40B4-BE49-F238E27FC236}">
                  <a16:creationId xmlns:a16="http://schemas.microsoft.com/office/drawing/2014/main" xmlns="" id="{9526EAD3-E35E-4AAD-9E9B-106D9C2B0F13}"/>
                </a:ext>
              </a:extLst>
            </p:cNvPr>
            <p:cNvSpPr/>
            <p:nvPr/>
          </p:nvSpPr>
          <p:spPr>
            <a:xfrm>
              <a:off x="3212" y="2691"/>
              <a:ext cx="0" cy="156"/>
            </a:xfrm>
            <a:prstGeom prst="line">
              <a:avLst/>
            </a:prstGeom>
            <a:ln w="12700" cap="flat" cmpd="sng">
              <a:solidFill>
                <a:schemeClr val="tx1"/>
              </a:solidFill>
              <a:prstDash val="solid"/>
              <a:headEnd type="none" w="sm" len="sm"/>
              <a:tailEnd type="none" w="sm" len="sm"/>
            </a:ln>
          </p:spPr>
        </p:sp>
      </p:grpSp>
      <p:grpSp>
        <p:nvGrpSpPr>
          <p:cNvPr id="133" name="Group 139">
            <a:extLst>
              <a:ext uri="{FF2B5EF4-FFF2-40B4-BE49-F238E27FC236}">
                <a16:creationId xmlns:a16="http://schemas.microsoft.com/office/drawing/2014/main" xmlns="" id="{80CEF799-E8E9-404D-B3FD-3A5AB4E1C56E}"/>
              </a:ext>
            </a:extLst>
          </p:cNvPr>
          <p:cNvGrpSpPr/>
          <p:nvPr/>
        </p:nvGrpSpPr>
        <p:grpSpPr>
          <a:xfrm>
            <a:off x="8559800" y="4972050"/>
            <a:ext cx="1479550" cy="303213"/>
            <a:chOff x="4432" y="2882"/>
            <a:chExt cx="932" cy="191"/>
          </a:xfrm>
        </p:grpSpPr>
        <p:sp>
          <p:nvSpPr>
            <p:cNvPr id="134" name="Rectangle 131">
              <a:extLst>
                <a:ext uri="{FF2B5EF4-FFF2-40B4-BE49-F238E27FC236}">
                  <a16:creationId xmlns:a16="http://schemas.microsoft.com/office/drawing/2014/main" xmlns="" id="{4AF9B848-E168-434E-9573-7FF9AC7F25D2}"/>
                </a:ext>
              </a:extLst>
            </p:cNvPr>
            <p:cNvSpPr/>
            <p:nvPr/>
          </p:nvSpPr>
          <p:spPr>
            <a:xfrm>
              <a:off x="4446" y="29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5" name="Rectangle 132">
              <a:extLst>
                <a:ext uri="{FF2B5EF4-FFF2-40B4-BE49-F238E27FC236}">
                  <a16:creationId xmlns:a16="http://schemas.microsoft.com/office/drawing/2014/main" xmlns="" id="{8D6D4C01-4B16-4C90-BEA1-7E32641CFA23}"/>
                </a:ext>
              </a:extLst>
            </p:cNvPr>
            <p:cNvSpPr/>
            <p:nvPr/>
          </p:nvSpPr>
          <p:spPr>
            <a:xfrm>
              <a:off x="4806"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36" name="Rectangle 133">
              <a:extLst>
                <a:ext uri="{FF2B5EF4-FFF2-40B4-BE49-F238E27FC236}">
                  <a16:creationId xmlns:a16="http://schemas.microsoft.com/office/drawing/2014/main" xmlns="" id="{697A3FD3-D90D-45A3-AED5-4E83FA3AA558}"/>
                </a:ext>
              </a:extLst>
            </p:cNvPr>
            <p:cNvSpPr/>
            <p:nvPr/>
          </p:nvSpPr>
          <p:spPr>
            <a:xfrm>
              <a:off x="4620"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7" name="Rectangle 134">
              <a:extLst>
                <a:ext uri="{FF2B5EF4-FFF2-40B4-BE49-F238E27FC236}">
                  <a16:creationId xmlns:a16="http://schemas.microsoft.com/office/drawing/2014/main" xmlns="" id="{C548E552-B111-4ACB-A12D-601DF9C72BAB}"/>
                </a:ext>
              </a:extLst>
            </p:cNvPr>
            <p:cNvSpPr/>
            <p:nvPr/>
          </p:nvSpPr>
          <p:spPr>
            <a:xfrm>
              <a:off x="4432"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38" name="Rectangle 135">
              <a:extLst>
                <a:ext uri="{FF2B5EF4-FFF2-40B4-BE49-F238E27FC236}">
                  <a16:creationId xmlns:a16="http://schemas.microsoft.com/office/drawing/2014/main" xmlns="" id="{02D03999-9186-45E1-A45B-F7B7066A5A2E}"/>
                </a:ext>
              </a:extLst>
            </p:cNvPr>
            <p:cNvSpPr/>
            <p:nvPr/>
          </p:nvSpPr>
          <p:spPr>
            <a:xfrm>
              <a:off x="4936" y="28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9" name="Line 136">
              <a:extLst>
                <a:ext uri="{FF2B5EF4-FFF2-40B4-BE49-F238E27FC236}">
                  <a16:creationId xmlns:a16="http://schemas.microsoft.com/office/drawing/2014/main" xmlns="" id="{45DA0589-64A4-454B-904A-4975E7F15FEF}"/>
                </a:ext>
              </a:extLst>
            </p:cNvPr>
            <p:cNvSpPr/>
            <p:nvPr/>
          </p:nvSpPr>
          <p:spPr>
            <a:xfrm>
              <a:off x="4610" y="2899"/>
              <a:ext cx="0" cy="162"/>
            </a:xfrm>
            <a:prstGeom prst="line">
              <a:avLst/>
            </a:prstGeom>
            <a:ln w="12700" cap="flat" cmpd="sng">
              <a:solidFill>
                <a:schemeClr val="tx1"/>
              </a:solidFill>
              <a:prstDash val="solid"/>
              <a:headEnd type="none" w="sm" len="sm"/>
              <a:tailEnd type="none" w="sm" len="sm"/>
            </a:ln>
          </p:spPr>
        </p:sp>
        <p:sp>
          <p:nvSpPr>
            <p:cNvPr id="140" name="Line 137">
              <a:extLst>
                <a:ext uri="{FF2B5EF4-FFF2-40B4-BE49-F238E27FC236}">
                  <a16:creationId xmlns:a16="http://schemas.microsoft.com/office/drawing/2014/main" xmlns="" id="{4A845292-6E69-4975-8718-E150ABEEF84A}"/>
                </a:ext>
              </a:extLst>
            </p:cNvPr>
            <p:cNvSpPr/>
            <p:nvPr/>
          </p:nvSpPr>
          <p:spPr>
            <a:xfrm>
              <a:off x="4790" y="2905"/>
              <a:ext cx="0" cy="154"/>
            </a:xfrm>
            <a:prstGeom prst="line">
              <a:avLst/>
            </a:prstGeom>
            <a:ln w="12700" cap="flat" cmpd="sng">
              <a:solidFill>
                <a:schemeClr val="tx1"/>
              </a:solidFill>
              <a:prstDash val="solid"/>
              <a:headEnd type="none" w="sm" len="sm"/>
              <a:tailEnd type="none" w="sm" len="sm"/>
            </a:ln>
          </p:spPr>
        </p:sp>
        <p:sp>
          <p:nvSpPr>
            <p:cNvPr id="141" name="Line 138">
              <a:extLst>
                <a:ext uri="{FF2B5EF4-FFF2-40B4-BE49-F238E27FC236}">
                  <a16:creationId xmlns:a16="http://schemas.microsoft.com/office/drawing/2014/main" xmlns="" id="{B7A07814-C2C0-4763-9043-404E003DF86E}"/>
                </a:ext>
              </a:extLst>
            </p:cNvPr>
            <p:cNvSpPr/>
            <p:nvPr/>
          </p:nvSpPr>
          <p:spPr>
            <a:xfrm>
              <a:off x="4982" y="2902"/>
              <a:ext cx="0" cy="156"/>
            </a:xfrm>
            <a:prstGeom prst="line">
              <a:avLst/>
            </a:prstGeom>
            <a:ln w="12700" cap="flat" cmpd="sng">
              <a:solidFill>
                <a:schemeClr val="tx1"/>
              </a:solidFill>
              <a:prstDash val="solid"/>
              <a:headEnd type="none" w="sm" len="sm"/>
              <a:tailEnd type="none" w="sm" len="sm"/>
            </a:ln>
          </p:spPr>
        </p:sp>
      </p:grpSp>
      <p:grpSp>
        <p:nvGrpSpPr>
          <p:cNvPr id="142" name="Group 146">
            <a:extLst>
              <a:ext uri="{FF2B5EF4-FFF2-40B4-BE49-F238E27FC236}">
                <a16:creationId xmlns:a16="http://schemas.microsoft.com/office/drawing/2014/main" xmlns="" id="{E5F157AC-82EA-4F65-B1D7-9665ADA79B1D}"/>
              </a:ext>
            </a:extLst>
          </p:cNvPr>
          <p:cNvGrpSpPr/>
          <p:nvPr/>
        </p:nvGrpSpPr>
        <p:grpSpPr>
          <a:xfrm>
            <a:off x="8820150" y="4665663"/>
            <a:ext cx="1206500" cy="303212"/>
            <a:chOff x="4596" y="2689"/>
            <a:chExt cx="760" cy="191"/>
          </a:xfrm>
        </p:grpSpPr>
        <p:sp>
          <p:nvSpPr>
            <p:cNvPr id="143" name="Rectangle 140">
              <a:extLst>
                <a:ext uri="{FF2B5EF4-FFF2-40B4-BE49-F238E27FC236}">
                  <a16:creationId xmlns:a16="http://schemas.microsoft.com/office/drawing/2014/main" xmlns="" id="{1D3F438C-92C4-4B6C-86FB-F20D9B182100}"/>
                </a:ext>
              </a:extLst>
            </p:cNvPr>
            <p:cNvSpPr/>
            <p:nvPr/>
          </p:nvSpPr>
          <p:spPr>
            <a:xfrm>
              <a:off x="4596" y="2707"/>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4" name="Rectangle 141">
              <a:extLst>
                <a:ext uri="{FF2B5EF4-FFF2-40B4-BE49-F238E27FC236}">
                  <a16:creationId xmlns:a16="http://schemas.microsoft.com/office/drawing/2014/main" xmlns="" id="{443923C4-2916-41B0-A0F9-8C4FC72944CF}"/>
                </a:ext>
              </a:extLst>
            </p:cNvPr>
            <p:cNvSpPr/>
            <p:nvPr/>
          </p:nvSpPr>
          <p:spPr>
            <a:xfrm>
              <a:off x="4798"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45" name="Rectangle 142">
              <a:extLst>
                <a:ext uri="{FF2B5EF4-FFF2-40B4-BE49-F238E27FC236}">
                  <a16:creationId xmlns:a16="http://schemas.microsoft.com/office/drawing/2014/main" xmlns="" id="{65948458-020E-4342-8E96-F59DAD6C1B7C}"/>
                </a:ext>
              </a:extLst>
            </p:cNvPr>
            <p:cNvSpPr/>
            <p:nvPr/>
          </p:nvSpPr>
          <p:spPr>
            <a:xfrm>
              <a:off x="4612"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46" name="Rectangle 143">
              <a:extLst>
                <a:ext uri="{FF2B5EF4-FFF2-40B4-BE49-F238E27FC236}">
                  <a16:creationId xmlns:a16="http://schemas.microsoft.com/office/drawing/2014/main" xmlns="" id="{E1341996-EC95-4BD1-8C88-45A140FDAAFF}"/>
                </a:ext>
              </a:extLst>
            </p:cNvPr>
            <p:cNvSpPr/>
            <p:nvPr/>
          </p:nvSpPr>
          <p:spPr>
            <a:xfrm>
              <a:off x="4928" y="2690"/>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47" name="Line 144">
              <a:extLst>
                <a:ext uri="{FF2B5EF4-FFF2-40B4-BE49-F238E27FC236}">
                  <a16:creationId xmlns:a16="http://schemas.microsoft.com/office/drawing/2014/main" xmlns="" id="{8564F423-5D95-4FD5-9A02-34440389BDEA}"/>
                </a:ext>
              </a:extLst>
            </p:cNvPr>
            <p:cNvSpPr/>
            <p:nvPr/>
          </p:nvSpPr>
          <p:spPr>
            <a:xfrm>
              <a:off x="4782" y="2712"/>
              <a:ext cx="0" cy="154"/>
            </a:xfrm>
            <a:prstGeom prst="line">
              <a:avLst/>
            </a:prstGeom>
            <a:ln w="12700" cap="flat" cmpd="sng">
              <a:solidFill>
                <a:schemeClr val="tx1"/>
              </a:solidFill>
              <a:prstDash val="solid"/>
              <a:headEnd type="none" w="sm" len="sm"/>
              <a:tailEnd type="none" w="sm" len="sm"/>
            </a:ln>
          </p:spPr>
        </p:sp>
        <p:sp>
          <p:nvSpPr>
            <p:cNvPr id="148" name="Line 145">
              <a:extLst>
                <a:ext uri="{FF2B5EF4-FFF2-40B4-BE49-F238E27FC236}">
                  <a16:creationId xmlns:a16="http://schemas.microsoft.com/office/drawing/2014/main" xmlns="" id="{51CEB715-6BCA-44D9-8D4A-03B65C486A8D}"/>
                </a:ext>
              </a:extLst>
            </p:cNvPr>
            <p:cNvSpPr/>
            <p:nvPr/>
          </p:nvSpPr>
          <p:spPr>
            <a:xfrm>
              <a:off x="4974" y="2709"/>
              <a:ext cx="0" cy="156"/>
            </a:xfrm>
            <a:prstGeom prst="line">
              <a:avLst/>
            </a:prstGeom>
            <a:ln w="12700" cap="flat" cmpd="sng">
              <a:solidFill>
                <a:schemeClr val="tx1"/>
              </a:solidFill>
              <a:prstDash val="solid"/>
              <a:headEnd type="none" w="sm" len="sm"/>
              <a:tailEnd type="none" w="sm" len="sm"/>
            </a:ln>
          </p:spPr>
        </p:sp>
      </p:grpSp>
      <p:grpSp>
        <p:nvGrpSpPr>
          <p:cNvPr id="149" name="Group 155">
            <a:extLst>
              <a:ext uri="{FF2B5EF4-FFF2-40B4-BE49-F238E27FC236}">
                <a16:creationId xmlns:a16="http://schemas.microsoft.com/office/drawing/2014/main" xmlns="" id="{F5D18135-D925-4973-8956-6D9646510C8D}"/>
              </a:ext>
            </a:extLst>
          </p:cNvPr>
          <p:cNvGrpSpPr/>
          <p:nvPr/>
        </p:nvGrpSpPr>
        <p:grpSpPr>
          <a:xfrm>
            <a:off x="5932488" y="2751138"/>
            <a:ext cx="1479550" cy="303212"/>
            <a:chOff x="2777" y="1483"/>
            <a:chExt cx="932" cy="191"/>
          </a:xfrm>
        </p:grpSpPr>
        <p:sp>
          <p:nvSpPr>
            <p:cNvPr id="150" name="Rectangle 147">
              <a:extLst>
                <a:ext uri="{FF2B5EF4-FFF2-40B4-BE49-F238E27FC236}">
                  <a16:creationId xmlns:a16="http://schemas.microsoft.com/office/drawing/2014/main" xmlns="" id="{4B070BF3-072D-4EA1-8A38-EF70B227CCD3}"/>
                </a:ext>
              </a:extLst>
            </p:cNvPr>
            <p:cNvSpPr/>
            <p:nvPr/>
          </p:nvSpPr>
          <p:spPr>
            <a:xfrm>
              <a:off x="2791" y="1501"/>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1" name="Rectangle 148">
              <a:extLst>
                <a:ext uri="{FF2B5EF4-FFF2-40B4-BE49-F238E27FC236}">
                  <a16:creationId xmlns:a16="http://schemas.microsoft.com/office/drawing/2014/main" xmlns="" id="{2EBE4ECD-4B98-445B-B72C-033961BD04B5}"/>
                </a:ext>
              </a:extLst>
            </p:cNvPr>
            <p:cNvSpPr/>
            <p:nvPr/>
          </p:nvSpPr>
          <p:spPr>
            <a:xfrm>
              <a:off x="3151"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52" name="Rectangle 149">
              <a:extLst>
                <a:ext uri="{FF2B5EF4-FFF2-40B4-BE49-F238E27FC236}">
                  <a16:creationId xmlns:a16="http://schemas.microsoft.com/office/drawing/2014/main" xmlns="" id="{1230E086-1D83-4DD3-8C23-48905DEBE259}"/>
                </a:ext>
              </a:extLst>
            </p:cNvPr>
            <p:cNvSpPr/>
            <p:nvPr/>
          </p:nvSpPr>
          <p:spPr>
            <a:xfrm>
              <a:off x="2965"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53" name="Rectangle 150">
              <a:extLst>
                <a:ext uri="{FF2B5EF4-FFF2-40B4-BE49-F238E27FC236}">
                  <a16:creationId xmlns:a16="http://schemas.microsoft.com/office/drawing/2014/main" xmlns="" id="{14D3238E-19E2-4782-BF83-8993A0549826}"/>
                </a:ext>
              </a:extLst>
            </p:cNvPr>
            <p:cNvSpPr/>
            <p:nvPr/>
          </p:nvSpPr>
          <p:spPr>
            <a:xfrm>
              <a:off x="2777"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54" name="Rectangle 151">
              <a:extLst>
                <a:ext uri="{FF2B5EF4-FFF2-40B4-BE49-F238E27FC236}">
                  <a16:creationId xmlns:a16="http://schemas.microsoft.com/office/drawing/2014/main" xmlns="" id="{C74E0B0F-51B2-4404-A6A4-4822CCD4AEA2}"/>
                </a:ext>
              </a:extLst>
            </p:cNvPr>
            <p:cNvSpPr/>
            <p:nvPr/>
          </p:nvSpPr>
          <p:spPr>
            <a:xfrm>
              <a:off x="3281" y="148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55" name="Line 152">
              <a:extLst>
                <a:ext uri="{FF2B5EF4-FFF2-40B4-BE49-F238E27FC236}">
                  <a16:creationId xmlns:a16="http://schemas.microsoft.com/office/drawing/2014/main" xmlns="" id="{92A1CAB8-49AA-4DA9-BFA3-4741864C4307}"/>
                </a:ext>
              </a:extLst>
            </p:cNvPr>
            <p:cNvSpPr/>
            <p:nvPr/>
          </p:nvSpPr>
          <p:spPr>
            <a:xfrm>
              <a:off x="2955" y="1500"/>
              <a:ext cx="0" cy="162"/>
            </a:xfrm>
            <a:prstGeom prst="line">
              <a:avLst/>
            </a:prstGeom>
            <a:ln w="12700" cap="flat" cmpd="sng">
              <a:solidFill>
                <a:schemeClr val="tx1"/>
              </a:solidFill>
              <a:prstDash val="solid"/>
              <a:headEnd type="none" w="sm" len="sm"/>
              <a:tailEnd type="none" w="sm" len="sm"/>
            </a:ln>
          </p:spPr>
        </p:sp>
        <p:sp>
          <p:nvSpPr>
            <p:cNvPr id="156" name="Line 153">
              <a:extLst>
                <a:ext uri="{FF2B5EF4-FFF2-40B4-BE49-F238E27FC236}">
                  <a16:creationId xmlns:a16="http://schemas.microsoft.com/office/drawing/2014/main" xmlns="" id="{17565824-C3FE-4127-8D44-27DE136750F1}"/>
                </a:ext>
              </a:extLst>
            </p:cNvPr>
            <p:cNvSpPr/>
            <p:nvPr/>
          </p:nvSpPr>
          <p:spPr>
            <a:xfrm>
              <a:off x="3135" y="1506"/>
              <a:ext cx="0" cy="154"/>
            </a:xfrm>
            <a:prstGeom prst="line">
              <a:avLst/>
            </a:prstGeom>
            <a:ln w="12700" cap="flat" cmpd="sng">
              <a:solidFill>
                <a:schemeClr val="tx1"/>
              </a:solidFill>
              <a:prstDash val="solid"/>
              <a:headEnd type="none" w="sm" len="sm"/>
              <a:tailEnd type="none" w="sm" len="sm"/>
            </a:ln>
          </p:spPr>
        </p:sp>
        <p:sp>
          <p:nvSpPr>
            <p:cNvPr id="157" name="Line 154">
              <a:extLst>
                <a:ext uri="{FF2B5EF4-FFF2-40B4-BE49-F238E27FC236}">
                  <a16:creationId xmlns:a16="http://schemas.microsoft.com/office/drawing/2014/main" xmlns="" id="{3E1AA5AC-CFF6-47DE-8095-321D8D916DF4}"/>
                </a:ext>
              </a:extLst>
            </p:cNvPr>
            <p:cNvSpPr/>
            <p:nvPr/>
          </p:nvSpPr>
          <p:spPr>
            <a:xfrm>
              <a:off x="3327" y="1503"/>
              <a:ext cx="0" cy="156"/>
            </a:xfrm>
            <a:prstGeom prst="line">
              <a:avLst/>
            </a:prstGeom>
            <a:ln w="12700" cap="flat" cmpd="sng">
              <a:solidFill>
                <a:schemeClr val="tx1"/>
              </a:solidFill>
              <a:prstDash val="solid"/>
              <a:headEnd type="none" w="sm" len="sm"/>
              <a:tailEnd type="none" w="sm" len="sm"/>
            </a:ln>
          </p:spPr>
        </p:sp>
      </p:grpSp>
      <p:grpSp>
        <p:nvGrpSpPr>
          <p:cNvPr id="158" name="Group 164">
            <a:extLst>
              <a:ext uri="{FF2B5EF4-FFF2-40B4-BE49-F238E27FC236}">
                <a16:creationId xmlns:a16="http://schemas.microsoft.com/office/drawing/2014/main" xmlns="" id="{DCD0F477-8392-4F5F-AA8E-D25113ADDC52}"/>
              </a:ext>
            </a:extLst>
          </p:cNvPr>
          <p:cNvGrpSpPr/>
          <p:nvPr/>
        </p:nvGrpSpPr>
        <p:grpSpPr>
          <a:xfrm>
            <a:off x="8774113" y="2779713"/>
            <a:ext cx="1479550" cy="303212"/>
            <a:chOff x="4567" y="1501"/>
            <a:chExt cx="932" cy="191"/>
          </a:xfrm>
        </p:grpSpPr>
        <p:sp>
          <p:nvSpPr>
            <p:cNvPr id="159" name="Rectangle 156">
              <a:extLst>
                <a:ext uri="{FF2B5EF4-FFF2-40B4-BE49-F238E27FC236}">
                  <a16:creationId xmlns:a16="http://schemas.microsoft.com/office/drawing/2014/main" xmlns="" id="{9D5DEF90-1EF0-4185-9CDC-61819E15AFBE}"/>
                </a:ext>
              </a:extLst>
            </p:cNvPr>
            <p:cNvSpPr/>
            <p:nvPr/>
          </p:nvSpPr>
          <p:spPr>
            <a:xfrm>
              <a:off x="4581" y="1519"/>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0" name="Rectangle 157">
              <a:extLst>
                <a:ext uri="{FF2B5EF4-FFF2-40B4-BE49-F238E27FC236}">
                  <a16:creationId xmlns:a16="http://schemas.microsoft.com/office/drawing/2014/main" xmlns="" id="{BF3B99F1-B32F-424F-91E4-E51D23B86CAC}"/>
                </a:ext>
              </a:extLst>
            </p:cNvPr>
            <p:cNvSpPr/>
            <p:nvPr/>
          </p:nvSpPr>
          <p:spPr>
            <a:xfrm>
              <a:off x="4941"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61" name="Rectangle 158">
              <a:extLst>
                <a:ext uri="{FF2B5EF4-FFF2-40B4-BE49-F238E27FC236}">
                  <a16:creationId xmlns:a16="http://schemas.microsoft.com/office/drawing/2014/main" xmlns="" id="{FD096343-6C6D-4BC8-90AE-C477C50A20CF}"/>
                </a:ext>
              </a:extLst>
            </p:cNvPr>
            <p:cNvSpPr/>
            <p:nvPr/>
          </p:nvSpPr>
          <p:spPr>
            <a:xfrm>
              <a:off x="4755"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62" name="Rectangle 159">
              <a:extLst>
                <a:ext uri="{FF2B5EF4-FFF2-40B4-BE49-F238E27FC236}">
                  <a16:creationId xmlns:a16="http://schemas.microsoft.com/office/drawing/2014/main" xmlns="" id="{30243BB5-A23D-4188-A680-793CB37563B2}"/>
                </a:ext>
              </a:extLst>
            </p:cNvPr>
            <p:cNvSpPr/>
            <p:nvPr/>
          </p:nvSpPr>
          <p:spPr>
            <a:xfrm>
              <a:off x="4567"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63" name="Rectangle 160">
              <a:extLst>
                <a:ext uri="{FF2B5EF4-FFF2-40B4-BE49-F238E27FC236}">
                  <a16:creationId xmlns:a16="http://schemas.microsoft.com/office/drawing/2014/main" xmlns="" id="{2795B9F1-6C39-4EE0-AC5B-0906197A15D8}"/>
                </a:ext>
              </a:extLst>
            </p:cNvPr>
            <p:cNvSpPr/>
            <p:nvPr/>
          </p:nvSpPr>
          <p:spPr>
            <a:xfrm>
              <a:off x="5071" y="150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64" name="Line 161">
              <a:extLst>
                <a:ext uri="{FF2B5EF4-FFF2-40B4-BE49-F238E27FC236}">
                  <a16:creationId xmlns:a16="http://schemas.microsoft.com/office/drawing/2014/main" xmlns="" id="{BFD5D93B-954A-4417-BC65-3AD2F7B3FD7D}"/>
                </a:ext>
              </a:extLst>
            </p:cNvPr>
            <p:cNvSpPr/>
            <p:nvPr/>
          </p:nvSpPr>
          <p:spPr>
            <a:xfrm>
              <a:off x="4745" y="1518"/>
              <a:ext cx="0" cy="162"/>
            </a:xfrm>
            <a:prstGeom prst="line">
              <a:avLst/>
            </a:prstGeom>
            <a:ln w="12700" cap="flat" cmpd="sng">
              <a:solidFill>
                <a:schemeClr val="tx1"/>
              </a:solidFill>
              <a:prstDash val="solid"/>
              <a:headEnd type="none" w="sm" len="sm"/>
              <a:tailEnd type="none" w="sm" len="sm"/>
            </a:ln>
          </p:spPr>
        </p:sp>
        <p:sp>
          <p:nvSpPr>
            <p:cNvPr id="165" name="Line 162">
              <a:extLst>
                <a:ext uri="{FF2B5EF4-FFF2-40B4-BE49-F238E27FC236}">
                  <a16:creationId xmlns:a16="http://schemas.microsoft.com/office/drawing/2014/main" xmlns="" id="{6475D478-A10E-4B37-A2A9-376CD6F63A53}"/>
                </a:ext>
              </a:extLst>
            </p:cNvPr>
            <p:cNvSpPr/>
            <p:nvPr/>
          </p:nvSpPr>
          <p:spPr>
            <a:xfrm>
              <a:off x="4925" y="1524"/>
              <a:ext cx="0" cy="154"/>
            </a:xfrm>
            <a:prstGeom prst="line">
              <a:avLst/>
            </a:prstGeom>
            <a:ln w="12700" cap="flat" cmpd="sng">
              <a:solidFill>
                <a:schemeClr val="tx1"/>
              </a:solidFill>
              <a:prstDash val="solid"/>
              <a:headEnd type="none" w="sm" len="sm"/>
              <a:tailEnd type="none" w="sm" len="sm"/>
            </a:ln>
          </p:spPr>
        </p:sp>
        <p:sp>
          <p:nvSpPr>
            <p:cNvPr id="166" name="Line 163">
              <a:extLst>
                <a:ext uri="{FF2B5EF4-FFF2-40B4-BE49-F238E27FC236}">
                  <a16:creationId xmlns:a16="http://schemas.microsoft.com/office/drawing/2014/main" xmlns="" id="{E16CE195-A76A-49FD-91CA-C47190A86D57}"/>
                </a:ext>
              </a:extLst>
            </p:cNvPr>
            <p:cNvSpPr/>
            <p:nvPr/>
          </p:nvSpPr>
          <p:spPr>
            <a:xfrm>
              <a:off x="5117" y="1521"/>
              <a:ext cx="0" cy="156"/>
            </a:xfrm>
            <a:prstGeom prst="line">
              <a:avLst/>
            </a:prstGeom>
            <a:ln w="12700" cap="flat" cmpd="sng">
              <a:solidFill>
                <a:schemeClr val="tx1"/>
              </a:solidFill>
              <a:prstDash val="solid"/>
              <a:headEnd type="none" w="sm" len="sm"/>
              <a:tailEnd type="none" w="sm" len="sm"/>
            </a:ln>
          </p:spPr>
        </p:sp>
      </p:grpSp>
      <p:sp>
        <p:nvSpPr>
          <p:cNvPr id="167" name="Rectangle 165">
            <a:extLst>
              <a:ext uri="{FF2B5EF4-FFF2-40B4-BE49-F238E27FC236}">
                <a16:creationId xmlns:a16="http://schemas.microsoft.com/office/drawing/2014/main" xmlns="" id="{408128B4-0CFB-44CD-ACD3-242CF91E9FD7}"/>
              </a:ext>
            </a:extLst>
          </p:cNvPr>
          <p:cNvSpPr/>
          <p:nvPr/>
        </p:nvSpPr>
        <p:spPr>
          <a:xfrm>
            <a:off x="9445625" y="5808663"/>
            <a:ext cx="911532"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router</a:t>
            </a:r>
          </a:p>
        </p:txBody>
      </p:sp>
      <p:sp>
        <p:nvSpPr>
          <p:cNvPr id="168" name="Rectangle 166">
            <a:extLst>
              <a:ext uri="{FF2B5EF4-FFF2-40B4-BE49-F238E27FC236}">
                <a16:creationId xmlns:a16="http://schemas.microsoft.com/office/drawing/2014/main" xmlns="" id="{B2700867-8BEE-41BC-8420-1740D04F4D02}"/>
              </a:ext>
            </a:extLst>
          </p:cNvPr>
          <p:cNvSpPr/>
          <p:nvPr/>
        </p:nvSpPr>
        <p:spPr>
          <a:xfrm>
            <a:off x="9459913" y="3495675"/>
            <a:ext cx="928588"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switch</a:t>
            </a:r>
          </a:p>
        </p:txBody>
      </p:sp>
      <p:sp>
        <p:nvSpPr>
          <p:cNvPr id="169" name="Rectangle 167">
            <a:extLst>
              <a:ext uri="{FF2B5EF4-FFF2-40B4-BE49-F238E27FC236}">
                <a16:creationId xmlns:a16="http://schemas.microsoft.com/office/drawing/2014/main" xmlns="" id="{F461A9AC-0991-480C-AB0B-9ED63675F89C}"/>
              </a:ext>
            </a:extLst>
          </p:cNvPr>
          <p:cNvSpPr/>
          <p:nvPr/>
        </p:nvSpPr>
        <p:spPr>
          <a:xfrm>
            <a:off x="8132763" y="228600"/>
            <a:ext cx="1335087" cy="11430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solidFill>
                  <a:schemeClr val="tx2"/>
                </a:solidFill>
                <a:latin typeface="+mn-ea"/>
              </a:rPr>
              <a:t>封装</a:t>
            </a:r>
          </a:p>
        </p:txBody>
      </p:sp>
      <p:sp>
        <p:nvSpPr>
          <p:cNvPr id="171" name="Title 1">
            <a:extLst>
              <a:ext uri="{FF2B5EF4-FFF2-40B4-BE49-F238E27FC236}">
                <a16:creationId xmlns:a16="http://schemas.microsoft.com/office/drawing/2014/main" xmlns="" id="{DE64961E-50E9-4FA5-9903-D5E100704EA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396938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1996353" y="2065993"/>
            <a:ext cx="6883445" cy="2062103"/>
          </a:xfrm>
          <a:prstGeom prst="rect">
            <a:avLst/>
          </a:prstGeom>
          <a:noFill/>
        </p:spPr>
        <p:txBody>
          <a:bodyPr wrap="square" rtlCol="0">
            <a:spAutoFit/>
          </a:bodyPr>
          <a:lstStyle/>
          <a:p>
            <a:r>
              <a:rPr lang="zh-CN" altLang="en-US" sz="4400" b="1" dirty="0">
                <a:solidFill>
                  <a:srgbClr val="575757"/>
                </a:solidFill>
                <a:latin typeface="Times New Roman" panose="02020603050405020304" pitchFamily="18" charset="0"/>
              </a:rPr>
              <a:t>攻击威胁下的网络</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1876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
        <p:nvSpPr>
          <p:cNvPr id="4" name="Rectangle 2">
            <a:extLst>
              <a:ext uri="{FF2B5EF4-FFF2-40B4-BE49-F238E27FC236}">
                <a16:creationId xmlns:a16="http://schemas.microsoft.com/office/drawing/2014/main" xmlns="" id="{1BB787AB-7B8A-4320-86F2-05AB1C24DEA2}"/>
              </a:ext>
            </a:extLst>
          </p:cNvPr>
          <p:cNvSpPr txBox="1">
            <a:spLocks noChangeArrowheads="1"/>
          </p:cNvSpPr>
          <p:nvPr/>
        </p:nvSpPr>
        <p:spPr>
          <a:xfrm>
            <a:off x="2209800" y="990600"/>
            <a:ext cx="77724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1.7 </a:t>
            </a:r>
            <a:r>
              <a:rPr lang="zh-CN" altLang="en-US" sz="3600" b="1" kern="0" dirty="0">
                <a:solidFill>
                  <a:srgbClr val="5B9BD5"/>
                </a:solidFill>
                <a:latin typeface="+mj-ea"/>
                <a:cs typeface="微软雅黑" panose="020B0503020204020204" pitchFamily="34" charset="-122"/>
              </a:rPr>
              <a:t>攻击威胁下的网络</a:t>
            </a:r>
          </a:p>
        </p:txBody>
      </p:sp>
      <p:sp>
        <p:nvSpPr>
          <p:cNvPr id="5" name="Rectangle 3">
            <a:extLst>
              <a:ext uri="{FF2B5EF4-FFF2-40B4-BE49-F238E27FC236}">
                <a16:creationId xmlns:a16="http://schemas.microsoft.com/office/drawing/2014/main" xmlns="" id="{D8CA696C-3982-4083-B606-5B3C453426AB}"/>
              </a:ext>
            </a:extLst>
          </p:cNvPr>
          <p:cNvSpPr txBox="1">
            <a:spLocks/>
          </p:cNvSpPr>
          <p:nvPr/>
        </p:nvSpPr>
        <p:spPr>
          <a:xfrm>
            <a:off x="1066800" y="1954783"/>
            <a:ext cx="10220325" cy="43719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80000"/>
              </a:lnSpc>
              <a:buNone/>
            </a:pPr>
            <a:r>
              <a:rPr lang="zh-CN" altLang="en-US" sz="2800" dirty="0"/>
              <a:t>网络并非安全，攻击者试图攻击与因特网相连的计算机，侵犯我们</a:t>
            </a:r>
            <a:endParaRPr lang="en-US" altLang="zh-CN" sz="2800" dirty="0"/>
          </a:p>
          <a:p>
            <a:pPr eaLnBrk="1" hangingPunct="1">
              <a:lnSpc>
                <a:spcPct val="80000"/>
              </a:lnSpc>
              <a:buNone/>
            </a:pPr>
            <a:r>
              <a:rPr lang="zh-CN" altLang="en-US" sz="2800" dirty="0"/>
              <a:t>隐私，危及我们的数据安全。</a:t>
            </a:r>
          </a:p>
          <a:p>
            <a:pPr eaLnBrk="1" hangingPunct="1"/>
            <a:r>
              <a:rPr lang="zh-CN" altLang="en-US" sz="2800" dirty="0"/>
              <a:t>攻击方式：</a:t>
            </a:r>
          </a:p>
          <a:p>
            <a:pPr marL="669925" lvl="1" indent="-325120" eaLnBrk="1" hangingPunct="1"/>
            <a:r>
              <a:rPr lang="zh-CN" altLang="en-US" sz="2800" dirty="0"/>
              <a:t>植入恶意软件</a:t>
            </a:r>
          </a:p>
          <a:p>
            <a:pPr marL="669925" lvl="1" indent="-325120" eaLnBrk="1" hangingPunct="1"/>
            <a:r>
              <a:rPr lang="zh-CN" altLang="en-US" sz="2800" dirty="0"/>
              <a:t>攻击服务器和网络基础设施</a:t>
            </a:r>
          </a:p>
          <a:p>
            <a:pPr marL="669925" lvl="1" indent="-325120" eaLnBrk="1" hangingPunct="1"/>
            <a:r>
              <a:rPr lang="zh-CN" altLang="en-US" sz="2800" dirty="0"/>
              <a:t>嗅探分组</a:t>
            </a:r>
          </a:p>
          <a:p>
            <a:pPr marL="669925" lvl="1" indent="-325120" eaLnBrk="1" hangingPunct="1"/>
            <a:r>
              <a:rPr lang="zh-CN" altLang="en-US" sz="2800" dirty="0"/>
              <a:t>伪装</a:t>
            </a:r>
          </a:p>
          <a:p>
            <a:pPr marL="669925" lvl="1" indent="-325120" eaLnBrk="1" hangingPunct="1"/>
            <a:r>
              <a:rPr lang="zh-CN" altLang="en-US" sz="2800" dirty="0"/>
              <a:t>修改或删除报文</a:t>
            </a:r>
            <a:endParaRPr lang="en-US" altLang="zh-CN" sz="2800" dirty="0"/>
          </a:p>
          <a:p>
            <a:pPr eaLnBrk="1" hangingPunct="1">
              <a:lnSpc>
                <a:spcPct val="80000"/>
              </a:lnSpc>
              <a:buFontTx/>
              <a:buNone/>
            </a:pPr>
            <a:endParaRPr lang="en-US" altLang="zh-CN" sz="2400" kern="0" dirty="0"/>
          </a:p>
        </p:txBody>
      </p:sp>
    </p:spTree>
    <p:extLst>
      <p:ext uri="{BB962C8B-B14F-4D97-AF65-F5344CB8AC3E}">
        <p14:creationId xmlns:p14="http://schemas.microsoft.com/office/powerpoint/2010/main" val="42720033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5452C95E-EE53-42ED-A3B6-B9BD41923AB4}"/>
              </a:ext>
            </a:extLst>
          </p:cNvPr>
          <p:cNvSpPr txBox="1">
            <a:spLocks/>
          </p:cNvSpPr>
          <p:nvPr/>
        </p:nvSpPr>
        <p:spPr>
          <a:xfrm>
            <a:off x="79022" y="864993"/>
            <a:ext cx="114386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1. </a:t>
            </a:r>
            <a:r>
              <a:rPr lang="zh-CN" altLang="en-US" sz="3600" b="1" dirty="0">
                <a:solidFill>
                  <a:srgbClr val="5B9BD5"/>
                </a:solidFill>
                <a:latin typeface="+mj-ea"/>
              </a:rPr>
              <a:t>分组交换原理的早期发展与演化：</a:t>
            </a:r>
            <a:r>
              <a:rPr lang="en-US" altLang="zh-CN" sz="3600" b="1" dirty="0">
                <a:solidFill>
                  <a:srgbClr val="5B9BD5"/>
                </a:solidFill>
                <a:latin typeface="+mj-ea"/>
              </a:rPr>
              <a:t>1961-1972</a:t>
            </a:r>
          </a:p>
        </p:txBody>
      </p:sp>
      <p:sp>
        <p:nvSpPr>
          <p:cNvPr id="5" name="Rectangle 3">
            <a:extLst>
              <a:ext uri="{FF2B5EF4-FFF2-40B4-BE49-F238E27FC236}">
                <a16:creationId xmlns:a16="http://schemas.microsoft.com/office/drawing/2014/main" xmlns="" id="{01EEA71C-8DFB-46C2-B3DC-9A3D0F3C7AAD}"/>
              </a:ext>
            </a:extLst>
          </p:cNvPr>
          <p:cNvSpPr txBox="1">
            <a:spLocks/>
          </p:cNvSpPr>
          <p:nvPr/>
        </p:nvSpPr>
        <p:spPr>
          <a:xfrm>
            <a:off x="381000" y="1905000"/>
            <a:ext cx="11243310" cy="52527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solidFill>
                  <a:schemeClr val="tx2"/>
                </a:solidFill>
                <a:latin typeface="+mn-ea"/>
                <a:cs typeface="微软雅黑" panose="020B0503020204020204" pitchFamily="34" charset="-122"/>
              </a:rPr>
              <a:t>1961:</a:t>
            </a:r>
            <a:r>
              <a:rPr lang="en-US" altLang="zh-CN" sz="2400" dirty="0">
                <a:latin typeface="+mn-ea"/>
                <a:cs typeface="微软雅黑" panose="020B0503020204020204" pitchFamily="34" charset="-122"/>
              </a:rPr>
              <a:t> Kleinrock – </a:t>
            </a:r>
            <a:r>
              <a:rPr lang="zh-CN" altLang="en-US" sz="2400" dirty="0">
                <a:latin typeface="+mn-ea"/>
                <a:cs typeface="微软雅黑" panose="020B0503020204020204" pitchFamily="34" charset="-122"/>
              </a:rPr>
              <a:t>用排队理论成功的论证了分组交换方法在处理猝发通信量上的有效性 </a:t>
            </a:r>
          </a:p>
          <a:p>
            <a:pPr>
              <a:buSzPct val="85000"/>
            </a:pPr>
            <a:r>
              <a:rPr lang="en-US" altLang="zh-CN" sz="2400" dirty="0">
                <a:solidFill>
                  <a:schemeClr val="tx2"/>
                </a:solidFill>
                <a:latin typeface="+mn-ea"/>
                <a:cs typeface="微软雅黑" panose="020B0503020204020204" pitchFamily="34" charset="-122"/>
              </a:rPr>
              <a:t>1964:</a:t>
            </a:r>
            <a:r>
              <a:rPr lang="en-US" altLang="zh-CN" sz="2400" dirty="0">
                <a:latin typeface="+mn-ea"/>
                <a:cs typeface="微软雅黑" panose="020B0503020204020204" pitchFamily="34" charset="-122"/>
              </a:rPr>
              <a:t> Baran – </a:t>
            </a:r>
            <a:r>
              <a:rPr lang="zh-CN" altLang="en-US" sz="2400" dirty="0">
                <a:latin typeface="+mn-ea"/>
                <a:cs typeface="微软雅黑" panose="020B0503020204020204" pitchFamily="34" charset="-122"/>
              </a:rPr>
              <a:t>在军用网络上传输语音，研究使用分组交换技术</a:t>
            </a:r>
          </a:p>
          <a:p>
            <a:pPr>
              <a:buSzPct val="85000"/>
            </a:pPr>
            <a:r>
              <a:rPr lang="en-US" altLang="zh-CN" sz="2400" dirty="0">
                <a:solidFill>
                  <a:schemeClr val="tx2"/>
                </a:solidFill>
                <a:latin typeface="+mn-ea"/>
                <a:cs typeface="微软雅黑" panose="020B0503020204020204" pitchFamily="34" charset="-122"/>
              </a:rPr>
              <a:t>1967:</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美国国防部高级研究计划署</a:t>
            </a:r>
            <a:r>
              <a:rPr lang="en-US" altLang="zh-CN" sz="2400" dirty="0">
                <a:latin typeface="+mn-ea"/>
                <a:cs typeface="微软雅黑" panose="020B0503020204020204" pitchFamily="34" charset="-122"/>
              </a:rPr>
              <a:t>DARPA</a:t>
            </a:r>
            <a:r>
              <a:rPr lang="zh-CN" altLang="en-US" sz="2400" dirty="0">
                <a:latin typeface="+mn-ea"/>
                <a:cs typeface="微软雅黑" panose="020B0503020204020204" pitchFamily="34" charset="-122"/>
              </a:rPr>
              <a:t>始建</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a:p>
            <a:pPr>
              <a:buSzPct val="85000"/>
            </a:pPr>
            <a:r>
              <a:rPr lang="en-US" altLang="zh-CN" sz="2400" dirty="0">
                <a:solidFill>
                  <a:schemeClr val="tx2"/>
                </a:solidFill>
                <a:latin typeface="+mn-ea"/>
                <a:cs typeface="微软雅黑" panose="020B0503020204020204" pitchFamily="34" charset="-122"/>
              </a:rPr>
              <a:t>1969:</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台</a:t>
            </a:r>
            <a:r>
              <a:rPr lang="en-US" altLang="zh-CN" sz="2400" dirty="0" err="1">
                <a:latin typeface="+mn-ea"/>
                <a:cs typeface="微软雅黑" panose="020B0503020204020204" pitchFamily="34" charset="-122"/>
              </a:rPr>
              <a:t>ARPAnet</a:t>
            </a:r>
            <a:r>
              <a:rPr lang="zh-CN" altLang="en-US" sz="2400" dirty="0">
                <a:latin typeface="+mn-ea"/>
                <a:cs typeface="微软雅黑" panose="020B0503020204020204" pitchFamily="34" charset="-122"/>
              </a:rPr>
              <a:t>接口消息处理机</a:t>
            </a:r>
            <a:r>
              <a:rPr lang="en-US" altLang="zh-CN" sz="2400" dirty="0">
                <a:latin typeface="+mn-ea"/>
                <a:cs typeface="微软雅黑" panose="020B0503020204020204" pitchFamily="34" charset="-122"/>
              </a:rPr>
              <a:t>IMP</a:t>
            </a:r>
            <a:r>
              <a:rPr lang="zh-CN" altLang="en-US" sz="2400" dirty="0">
                <a:latin typeface="+mn-ea"/>
                <a:cs typeface="微软雅黑" panose="020B0503020204020204" pitchFamily="34" charset="-122"/>
              </a:rPr>
              <a:t>研制并安装使用</a:t>
            </a:r>
          </a:p>
          <a:p>
            <a:pPr>
              <a:buSzPct val="85000"/>
            </a:pPr>
            <a:r>
              <a:rPr lang="en-US" altLang="zh-CN" sz="2400" dirty="0">
                <a:solidFill>
                  <a:schemeClr val="tx2"/>
                </a:solidFill>
                <a:latin typeface="+mn-ea"/>
                <a:cs typeface="微软雅黑" panose="020B0503020204020204" pitchFamily="34" charset="-122"/>
              </a:rPr>
              <a:t>1972:</a:t>
            </a:r>
            <a:r>
              <a:rPr lang="en-US" altLang="zh-CN" sz="2400" dirty="0">
                <a:latin typeface="+mn-ea"/>
                <a:cs typeface="微软雅黑" panose="020B0503020204020204" pitchFamily="34" charset="-122"/>
              </a:rPr>
              <a:t> </a:t>
            </a:r>
          </a:p>
          <a:p>
            <a:pPr lvl="1">
              <a:buSzPct val="70000"/>
            </a:pPr>
            <a:r>
              <a:rPr lang="en-US" altLang="zh-CN" dirty="0">
                <a:latin typeface="+mn-ea"/>
                <a:cs typeface="微软雅黑" panose="020B0503020204020204" pitchFamily="34" charset="-122"/>
              </a:rPr>
              <a:t>Robert Kahn</a:t>
            </a:r>
            <a:r>
              <a:rPr lang="zh-CN" altLang="en-US" dirty="0">
                <a:latin typeface="+mn-ea"/>
                <a:cs typeface="微软雅黑" panose="020B0503020204020204" pitchFamily="34" charset="-122"/>
              </a:rPr>
              <a:t>首次公开演示</a:t>
            </a:r>
            <a:r>
              <a:rPr lang="en-US" altLang="zh-CN" dirty="0" err="1">
                <a:latin typeface="+mn-ea"/>
                <a:cs typeface="微软雅黑" panose="020B0503020204020204" pitchFamily="34" charset="-122"/>
              </a:rPr>
              <a:t>ARPAnet</a:t>
            </a:r>
            <a:endParaRPr lang="en-US" altLang="zh-CN"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制订第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个主机到主机的协议</a:t>
            </a:r>
            <a:r>
              <a:rPr lang="en-US" altLang="zh-CN" dirty="0">
                <a:latin typeface="+mn-ea"/>
                <a:cs typeface="微软雅黑" panose="020B0503020204020204" pitchFamily="34" charset="-122"/>
              </a:rPr>
              <a:t>NCP (Network Control Protocol)</a:t>
            </a:r>
          </a:p>
          <a:p>
            <a:pPr lvl="1">
              <a:buSzPct val="70000"/>
            </a:pPr>
            <a:r>
              <a:rPr lang="zh-CN" altLang="en-US" dirty="0">
                <a:latin typeface="+mn-ea"/>
                <a:cs typeface="微软雅黑" panose="020B0503020204020204" pitchFamily="34" charset="-122"/>
              </a:rPr>
              <a:t>研制第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个电子邮件程序</a:t>
            </a:r>
          </a:p>
          <a:p>
            <a:pPr lvl="1">
              <a:buSzPct val="70000"/>
            </a:pPr>
            <a:r>
              <a:rPr lang="en-US" altLang="zh-CN" dirty="0" err="1">
                <a:latin typeface="+mn-ea"/>
                <a:cs typeface="微软雅黑" panose="020B0503020204020204" pitchFamily="34" charset="-122"/>
              </a:rPr>
              <a:t>ARPAnet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增长到</a:t>
            </a:r>
            <a:r>
              <a:rPr lang="en-US" altLang="zh-CN" dirty="0">
                <a:latin typeface="+mn-ea"/>
                <a:cs typeface="微软雅黑" panose="020B0503020204020204" pitchFamily="34" charset="-122"/>
              </a:rPr>
              <a:t>15</a:t>
            </a:r>
            <a:r>
              <a:rPr lang="zh-CN" altLang="en-US" dirty="0">
                <a:latin typeface="+mn-ea"/>
                <a:cs typeface="微软雅黑" panose="020B0503020204020204" pitchFamily="34" charset="-122"/>
              </a:rPr>
              <a:t>个节点</a:t>
            </a:r>
          </a:p>
          <a:p>
            <a:pPr>
              <a:buClr>
                <a:schemeClr val="tx2"/>
              </a:buClr>
              <a:buSzPct val="70000"/>
              <a:buFont typeface="Wingdings" panose="05000000000000000000" pitchFamily="2" charset="2"/>
              <a:buChar char="l"/>
            </a:pPr>
            <a:endParaRPr lang="en-US" altLang="zh-CN" dirty="0">
              <a:cs typeface="微软雅黑" panose="020B0503020204020204" pitchFamily="34" charset="-122"/>
            </a:endParaRPr>
          </a:p>
        </p:txBody>
      </p:sp>
      <p:sp>
        <p:nvSpPr>
          <p:cNvPr id="7" name="Title 1">
            <a:extLst>
              <a:ext uri="{FF2B5EF4-FFF2-40B4-BE49-F238E27FC236}">
                <a16:creationId xmlns:a16="http://schemas.microsoft.com/office/drawing/2014/main" xmlns="" id="{B1BA7070-E649-4E0B-9219-86A25179D71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42679583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xmlns="" id="{50BB22A3-3D90-494A-AA5F-9F6993F8A0E1}"/>
              </a:ext>
            </a:extLst>
          </p:cNvPr>
          <p:cNvSpPr txBox="1">
            <a:spLocks/>
          </p:cNvSpPr>
          <p:nvPr/>
        </p:nvSpPr>
        <p:spPr>
          <a:xfrm>
            <a:off x="1062037" y="1767610"/>
            <a:ext cx="10220325" cy="3680689"/>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病毒</a:t>
            </a:r>
          </a:p>
          <a:p>
            <a:pPr eaLnBrk="1" hangingPunct="1"/>
            <a:r>
              <a:rPr lang="zh-CN" altLang="en-US" sz="2800" dirty="0"/>
              <a:t>蠕虫</a:t>
            </a:r>
            <a:endParaRPr lang="en-US" altLang="zh-CN" sz="2800" dirty="0"/>
          </a:p>
          <a:p>
            <a:pPr eaLnBrk="1" hangingPunct="1"/>
            <a:r>
              <a:rPr lang="zh-CN" altLang="en-US" sz="2800" dirty="0">
                <a:solidFill>
                  <a:schemeClr val="tx2"/>
                </a:solidFill>
              </a:rPr>
              <a:t>僵尸网络：</a:t>
            </a:r>
            <a:r>
              <a:rPr lang="zh-CN" altLang="en-US" sz="2800" dirty="0"/>
              <a:t>通过各种手段在大量计算机中植入特定的恶意程序，使控制者能够通过相对集中的若干计算机直接向大量计算机发送指令的攻击网络。攻击者通常利用这样大规模的僵尸网络实施各种其他攻击</a:t>
            </a:r>
            <a:r>
              <a:rPr lang="zh-CN" altLang="en-US" sz="2800" dirty="0" smtClean="0"/>
              <a:t>活动。</a:t>
            </a:r>
            <a:endParaRPr lang="zh-CN" altLang="en-US" sz="2800" dirty="0"/>
          </a:p>
          <a:p>
            <a:pPr eaLnBrk="1" hangingPunct="1"/>
            <a:endParaRPr lang="en-US" altLang="zh-CN" sz="2400" kern="0" dirty="0"/>
          </a:p>
        </p:txBody>
      </p:sp>
      <p:sp>
        <p:nvSpPr>
          <p:cNvPr id="5" name="Rectangle 2">
            <a:extLst>
              <a:ext uri="{FF2B5EF4-FFF2-40B4-BE49-F238E27FC236}">
                <a16:creationId xmlns:a16="http://schemas.microsoft.com/office/drawing/2014/main" xmlns="" id="{037C5BD4-6BF4-42A1-A04D-F4802FFA2FA9}"/>
              </a:ext>
            </a:extLst>
          </p:cNvPr>
          <p:cNvSpPr txBox="1">
            <a:spLocks noChangeArrowheads="1"/>
          </p:cNvSpPr>
          <p:nvPr/>
        </p:nvSpPr>
        <p:spPr>
          <a:xfrm>
            <a:off x="990600" y="8382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a:t>
            </a:r>
            <a:r>
              <a:rPr lang="zh-CN" altLang="en-US" sz="3600" b="1" kern="0" dirty="0">
                <a:solidFill>
                  <a:srgbClr val="5B9BD5"/>
                </a:solidFill>
                <a:latin typeface="+mj-ea"/>
                <a:cs typeface="微软雅黑" panose="020B0503020204020204" pitchFamily="34" charset="-122"/>
              </a:rPr>
              <a:t>植入恶意软件</a:t>
            </a:r>
          </a:p>
        </p:txBody>
      </p:sp>
      <p:sp>
        <p:nvSpPr>
          <p:cNvPr id="7" name="Title 1">
            <a:extLst>
              <a:ext uri="{FF2B5EF4-FFF2-40B4-BE49-F238E27FC236}">
                <a16:creationId xmlns:a16="http://schemas.microsoft.com/office/drawing/2014/main" xmlns="" id="{84E29F45-A845-4F90-A31A-48A942ACFBC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5950469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xmlns="" id="{4280A814-83DD-46B1-986B-69E2605D3BE2}"/>
              </a:ext>
            </a:extLst>
          </p:cNvPr>
          <p:cNvSpPr txBox="1">
            <a:spLocks/>
          </p:cNvSpPr>
          <p:nvPr/>
        </p:nvSpPr>
        <p:spPr>
          <a:xfrm>
            <a:off x="1399888" y="1954783"/>
            <a:ext cx="9614473" cy="363639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拒绝服务攻击（</a:t>
            </a:r>
            <a:r>
              <a:rPr lang="en-US" altLang="zh-CN" sz="2800" dirty="0"/>
              <a:t>DoS</a:t>
            </a:r>
            <a:r>
              <a:rPr lang="zh-CN" altLang="en-US" sz="2800" dirty="0"/>
              <a:t>）</a:t>
            </a:r>
          </a:p>
          <a:p>
            <a:pPr eaLnBrk="1" hangingPunct="1"/>
            <a:r>
              <a:rPr lang="zh-CN" altLang="en-US" sz="2800" dirty="0"/>
              <a:t>三种类型</a:t>
            </a:r>
          </a:p>
          <a:p>
            <a:pPr marL="669925" lvl="1" indent="-325120" eaLnBrk="1" hangingPunct="1"/>
            <a:r>
              <a:rPr lang="zh-CN" altLang="en-US" sz="2800" dirty="0"/>
              <a:t>弱点攻击</a:t>
            </a:r>
          </a:p>
          <a:p>
            <a:pPr marL="669925" lvl="1" indent="-325120" eaLnBrk="1" hangingPunct="1"/>
            <a:r>
              <a:rPr lang="zh-CN" altLang="en-US" sz="2800" dirty="0"/>
              <a:t>带宽洪泛</a:t>
            </a:r>
          </a:p>
          <a:p>
            <a:pPr marL="669925" lvl="1" indent="-325120" eaLnBrk="1" hangingPunct="1"/>
            <a:r>
              <a:rPr lang="zh-CN" altLang="en-US" sz="2800" dirty="0"/>
              <a:t>连接洪泛</a:t>
            </a:r>
          </a:p>
          <a:p>
            <a:pPr eaLnBrk="1" hangingPunct="1"/>
            <a:endParaRPr lang="en-US" altLang="zh-CN" sz="2400" kern="0" dirty="0"/>
          </a:p>
        </p:txBody>
      </p:sp>
      <p:sp>
        <p:nvSpPr>
          <p:cNvPr id="5" name="Rectangle 2">
            <a:extLst>
              <a:ext uri="{FF2B5EF4-FFF2-40B4-BE49-F238E27FC236}">
                <a16:creationId xmlns:a16="http://schemas.microsoft.com/office/drawing/2014/main" xmlns="" id="{30320273-C978-4EC0-82A5-C03FE09DEBDB}"/>
              </a:ext>
            </a:extLst>
          </p:cNvPr>
          <p:cNvSpPr txBox="1">
            <a:spLocks noChangeArrowheads="1"/>
          </p:cNvSpPr>
          <p:nvPr/>
        </p:nvSpPr>
        <p:spPr>
          <a:xfrm>
            <a:off x="914400" y="7620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2. </a:t>
            </a:r>
            <a:r>
              <a:rPr lang="zh-CN" altLang="en-US" sz="3600" b="1" kern="0" dirty="0">
                <a:solidFill>
                  <a:srgbClr val="5B9BD5"/>
                </a:solidFill>
                <a:latin typeface="+mj-ea"/>
                <a:cs typeface="微软雅黑" panose="020B0503020204020204" pitchFamily="34" charset="-122"/>
              </a:rPr>
              <a:t>攻击服务器和网络基础设施</a:t>
            </a:r>
          </a:p>
        </p:txBody>
      </p:sp>
      <p:sp>
        <p:nvSpPr>
          <p:cNvPr id="7" name="Title 1">
            <a:extLst>
              <a:ext uri="{FF2B5EF4-FFF2-40B4-BE49-F238E27FC236}">
                <a16:creationId xmlns:a16="http://schemas.microsoft.com/office/drawing/2014/main" xmlns="" id="{3B7E2FF5-9480-4E6E-9645-0E564AB9406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2930610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xmlns="" id="{9AE48EDC-33D8-4FA7-AEBC-6265F607E292}"/>
              </a:ext>
            </a:extLst>
          </p:cNvPr>
          <p:cNvSpPr txBox="1">
            <a:spLocks/>
          </p:cNvSpPr>
          <p:nvPr/>
        </p:nvSpPr>
        <p:spPr>
          <a:xfrm>
            <a:off x="1323975" y="1724024"/>
            <a:ext cx="10220325" cy="40290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分组嗅探器：记录每个流经的分组拷贝的被动接收机</a:t>
            </a:r>
          </a:p>
          <a:p>
            <a:pPr eaLnBrk="1" hangingPunct="1"/>
            <a:r>
              <a:rPr lang="zh-CN" altLang="en-US" sz="2800" dirty="0"/>
              <a:t>容易受到攻击的网络：无线网络和以太网</a:t>
            </a:r>
            <a:r>
              <a:rPr lang="en-US" altLang="zh-CN" sz="2800" dirty="0"/>
              <a:t>LAN</a:t>
            </a:r>
          </a:p>
          <a:p>
            <a:pPr eaLnBrk="1" hangingPunct="1"/>
            <a:endParaRPr lang="en-US" altLang="zh-CN" sz="2400" kern="0" dirty="0"/>
          </a:p>
        </p:txBody>
      </p:sp>
      <p:sp>
        <p:nvSpPr>
          <p:cNvPr id="5" name="Rectangle 2">
            <a:extLst>
              <a:ext uri="{FF2B5EF4-FFF2-40B4-BE49-F238E27FC236}">
                <a16:creationId xmlns:a16="http://schemas.microsoft.com/office/drawing/2014/main" xmlns="" id="{C14F9609-3DBC-4E3B-974E-4A9D0F9EBC88}"/>
              </a:ext>
            </a:extLst>
          </p:cNvPr>
          <p:cNvSpPr txBox="1">
            <a:spLocks noChangeArrowheads="1"/>
          </p:cNvSpPr>
          <p:nvPr/>
        </p:nvSpPr>
        <p:spPr>
          <a:xfrm>
            <a:off x="914400" y="762000"/>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dirty="0">
                <a:solidFill>
                  <a:srgbClr val="5B9BD5"/>
                </a:solidFill>
                <a:latin typeface="+mj-ea"/>
                <a:cs typeface="微软雅黑" panose="020B0503020204020204" pitchFamily="34" charset="-122"/>
              </a:rPr>
              <a:t>                                         </a:t>
            </a:r>
            <a:r>
              <a:rPr lang="en-US" altLang="zh-CN" sz="3600" b="1" dirty="0">
                <a:solidFill>
                  <a:srgbClr val="5B9BD5"/>
                </a:solidFill>
                <a:latin typeface="+mj-ea"/>
                <a:cs typeface="微软雅黑" panose="020B0503020204020204" pitchFamily="34" charset="-122"/>
              </a:rPr>
              <a:t>3. </a:t>
            </a:r>
            <a:r>
              <a:rPr lang="zh-CN" altLang="en-US" sz="3600" b="1" dirty="0">
                <a:solidFill>
                  <a:srgbClr val="5B9BD5"/>
                </a:solidFill>
                <a:latin typeface="+mj-ea"/>
                <a:cs typeface="微软雅黑" panose="020B0503020204020204" pitchFamily="34" charset="-122"/>
              </a:rPr>
              <a:t>嗅探分组</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xmlns="" id="{0AFC76B2-57D9-4F53-B02C-F4A47026997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3096620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xmlns="" id="{94BD3711-FC1C-4BD7-9779-B6AD87CC506C}"/>
              </a:ext>
            </a:extLst>
          </p:cNvPr>
          <p:cNvSpPr txBox="1">
            <a:spLocks/>
          </p:cNvSpPr>
          <p:nvPr/>
        </p:nvSpPr>
        <p:spPr>
          <a:xfrm>
            <a:off x="1219200" y="1874838"/>
            <a:ext cx="10220325" cy="467836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生成具有任意源地址、分组内容和目的地址的分组，然后将这个人工制作的分组传输到因特网中</a:t>
            </a:r>
          </a:p>
          <a:p>
            <a:pPr eaLnBrk="1" hangingPunct="1"/>
            <a:r>
              <a:rPr lang="zh-CN" altLang="en-US" sz="2800" dirty="0"/>
              <a:t>将具有虚假源地址的分组注入因特网的能力称为</a:t>
            </a:r>
            <a:r>
              <a:rPr lang="en-US" altLang="zh-CN" sz="2800" dirty="0"/>
              <a:t>IP</a:t>
            </a:r>
            <a:r>
              <a:rPr lang="zh-CN" altLang="en-US" sz="2800" dirty="0"/>
              <a:t>哄骗</a:t>
            </a:r>
          </a:p>
          <a:p>
            <a:pPr eaLnBrk="1" hangingPunct="1"/>
            <a:r>
              <a:rPr lang="zh-CN" altLang="en-US" sz="2800" dirty="0"/>
              <a:t>解决方法采用端点鉴别机制</a:t>
            </a:r>
          </a:p>
          <a:p>
            <a:pPr eaLnBrk="1" hangingPunct="1"/>
            <a:endParaRPr lang="en-US" altLang="zh-CN" sz="2400" kern="0" dirty="0"/>
          </a:p>
        </p:txBody>
      </p:sp>
      <p:sp>
        <p:nvSpPr>
          <p:cNvPr id="5" name="Rectangle 2">
            <a:extLst>
              <a:ext uri="{FF2B5EF4-FFF2-40B4-BE49-F238E27FC236}">
                <a16:creationId xmlns:a16="http://schemas.microsoft.com/office/drawing/2014/main" xmlns="" id="{423BDD4A-9B47-47BA-B56C-321192B41478}"/>
              </a:ext>
            </a:extLst>
          </p:cNvPr>
          <p:cNvSpPr txBox="1">
            <a:spLocks noChangeArrowheads="1"/>
          </p:cNvSpPr>
          <p:nvPr/>
        </p:nvSpPr>
        <p:spPr>
          <a:xfrm>
            <a:off x="611560" y="1045782"/>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2">
                    <a:lumMod val="50000"/>
                  </a:schemeClr>
                </a:solidFill>
                <a:latin typeface="+mn-ea"/>
                <a:ea typeface="+mn-ea"/>
                <a:cs typeface="微软雅黑" panose="020B0503020204020204" pitchFamily="34" charset="-122"/>
              </a:rPr>
              <a:t>                                 </a:t>
            </a:r>
            <a:r>
              <a:rPr lang="en-US" altLang="zh-CN" sz="3600" b="1" dirty="0">
                <a:solidFill>
                  <a:srgbClr val="5B9BD5"/>
                </a:solidFill>
                <a:latin typeface="+mn-ea"/>
                <a:ea typeface="+mn-ea"/>
                <a:cs typeface="微软雅黑" panose="020B0503020204020204" pitchFamily="34" charset="-122"/>
              </a:rPr>
              <a:t>4 . </a:t>
            </a:r>
            <a:r>
              <a:rPr lang="zh-CN" altLang="en-US" sz="3600" b="1" dirty="0">
                <a:solidFill>
                  <a:srgbClr val="5B9BD5"/>
                </a:solidFill>
                <a:latin typeface="+mn-ea"/>
                <a:ea typeface="+mn-ea"/>
                <a:cs typeface="微软雅黑" panose="020B0503020204020204" pitchFamily="34" charset="-122"/>
              </a:rPr>
              <a:t>伪装</a:t>
            </a:r>
            <a:endParaRPr lang="zh-CN" altLang="en-US" sz="3600" b="1" kern="0" dirty="0">
              <a:solidFill>
                <a:srgbClr val="5B9BD5"/>
              </a:solidFill>
              <a:latin typeface="+mn-ea"/>
              <a:ea typeface="+mn-ea"/>
              <a:cs typeface="微软雅黑" panose="020B0503020204020204" pitchFamily="34" charset="-122"/>
            </a:endParaRPr>
          </a:p>
        </p:txBody>
      </p:sp>
      <p:sp>
        <p:nvSpPr>
          <p:cNvPr id="7" name="Title 1">
            <a:extLst>
              <a:ext uri="{FF2B5EF4-FFF2-40B4-BE49-F238E27FC236}">
                <a16:creationId xmlns:a16="http://schemas.microsoft.com/office/drawing/2014/main" xmlns="" id="{2CF407C4-9594-45B5-B4AE-F82A92A1B08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926923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xmlns="" id="{4DF54D9B-1B01-42B3-8755-D514AE6342A8}"/>
              </a:ext>
            </a:extLst>
          </p:cNvPr>
          <p:cNvSpPr txBox="1">
            <a:spLocks/>
          </p:cNvSpPr>
          <p:nvPr/>
        </p:nvSpPr>
        <p:spPr>
          <a:xfrm>
            <a:off x="1096962" y="2068966"/>
            <a:ext cx="10220325" cy="1723390"/>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中间人攻击（</a:t>
            </a:r>
            <a:r>
              <a:rPr lang="en-US" altLang="zh-CN" sz="2800" dirty="0"/>
              <a:t>man-in-middle attack</a:t>
            </a:r>
            <a:r>
              <a:rPr lang="zh-CN" altLang="en-US" sz="2800" dirty="0"/>
              <a:t>）</a:t>
            </a:r>
            <a:endParaRPr lang="zh-CN" altLang="en-US" sz="2800" b="1" dirty="0"/>
          </a:p>
          <a:p>
            <a:pPr eaLnBrk="1" hangingPunct="1"/>
            <a:endParaRPr lang="en-US" altLang="zh-CN" sz="2400" kern="0" dirty="0"/>
          </a:p>
        </p:txBody>
      </p:sp>
      <p:sp>
        <p:nvSpPr>
          <p:cNvPr id="5" name="Rectangle 2">
            <a:extLst>
              <a:ext uri="{FF2B5EF4-FFF2-40B4-BE49-F238E27FC236}">
                <a16:creationId xmlns:a16="http://schemas.microsoft.com/office/drawing/2014/main" xmlns="" id="{D29F13C9-8413-4D32-AA5D-DED0042E2EF5}"/>
              </a:ext>
            </a:extLst>
          </p:cNvPr>
          <p:cNvSpPr txBox="1">
            <a:spLocks noChangeArrowheads="1"/>
          </p:cNvSpPr>
          <p:nvPr/>
        </p:nvSpPr>
        <p:spPr>
          <a:xfrm>
            <a:off x="1948038" y="1158623"/>
            <a:ext cx="8229601"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smtClean="0">
                <a:solidFill>
                  <a:srgbClr val="5B9BD5"/>
                </a:solidFill>
                <a:latin typeface="+mj-ea"/>
                <a:cs typeface="微软雅黑" panose="020B0503020204020204" pitchFamily="34" charset="-122"/>
              </a:rPr>
              <a:t>5</a:t>
            </a:r>
            <a:r>
              <a:rPr lang="en-US" altLang="zh-CN" sz="3600" b="1" dirty="0">
                <a:solidFill>
                  <a:srgbClr val="5B9BD5"/>
                </a:solidFill>
                <a:latin typeface="+mj-ea"/>
                <a:cs typeface="微软雅黑" panose="020B0503020204020204" pitchFamily="34" charset="-122"/>
              </a:rPr>
              <a:t>.</a:t>
            </a:r>
            <a:r>
              <a:rPr lang="zh-CN" altLang="en-US" sz="3600" b="1" dirty="0">
                <a:solidFill>
                  <a:srgbClr val="5B9BD5"/>
                </a:solidFill>
                <a:latin typeface="+mj-ea"/>
                <a:cs typeface="微软雅黑" panose="020B0503020204020204" pitchFamily="34" charset="-122"/>
              </a:rPr>
              <a:t>修改或删除报文</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xmlns="" id="{B150F427-6F1B-4786-AF05-6263D73D29C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2468181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3F413FDA-CD6A-4F52-9C13-CF787AC7977D}"/>
              </a:ext>
            </a:extLst>
          </p:cNvPr>
          <p:cNvSpPr txBox="1">
            <a:spLocks/>
          </p:cNvSpPr>
          <p:nvPr/>
        </p:nvSpPr>
        <p:spPr>
          <a:xfrm>
            <a:off x="2209800" y="7887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a:t>
            </a:r>
            <a:r>
              <a:rPr lang="en-US" altLang="zh-CN" sz="3600" b="1" dirty="0">
                <a:solidFill>
                  <a:srgbClr val="5B9BD5"/>
                </a:solidFill>
                <a:latin typeface="+mj-ea"/>
              </a:rPr>
              <a:t>: </a:t>
            </a:r>
            <a:r>
              <a:rPr lang="zh-CN" altLang="en-US" sz="3600" b="1" dirty="0">
                <a:solidFill>
                  <a:srgbClr val="5B9BD5"/>
                </a:solidFill>
                <a:latin typeface="+mj-ea"/>
              </a:rPr>
              <a:t>小结</a:t>
            </a:r>
            <a:endParaRPr lang="zh-CN" altLang="en-US" sz="2800" b="1" dirty="0">
              <a:solidFill>
                <a:srgbClr val="5B9BD5"/>
              </a:solidFill>
              <a:latin typeface="+mj-ea"/>
            </a:endParaRPr>
          </a:p>
        </p:txBody>
      </p:sp>
      <p:sp>
        <p:nvSpPr>
          <p:cNvPr id="5" name="Rectangle 3">
            <a:extLst>
              <a:ext uri="{FF2B5EF4-FFF2-40B4-BE49-F238E27FC236}">
                <a16:creationId xmlns:a16="http://schemas.microsoft.com/office/drawing/2014/main" xmlns="" id="{98CC52F3-F3B6-42BC-B739-EBE86484467A}"/>
              </a:ext>
            </a:extLst>
          </p:cNvPr>
          <p:cNvSpPr txBox="1">
            <a:spLocks/>
          </p:cNvSpPr>
          <p:nvPr/>
        </p:nvSpPr>
        <p:spPr>
          <a:xfrm>
            <a:off x="914400" y="1808744"/>
            <a:ext cx="10123170" cy="443653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buFont typeface="Arial" panose="020B0604020202020204" pitchFamily="34" charset="0"/>
              <a:buNone/>
            </a:pPr>
            <a:r>
              <a:rPr lang="zh-CN" altLang="en-US" u="sng" dirty="0">
                <a:latin typeface="+mn-ea"/>
                <a:cs typeface="微软雅黑" panose="020B0503020204020204" pitchFamily="34" charset="-122"/>
              </a:rPr>
              <a:t>本章覆盖了大量基本知识和素材</a:t>
            </a:r>
            <a:r>
              <a:rPr lang="en-US" altLang="zh-CN" u="sng" dirty="0">
                <a:latin typeface="+mn-ea"/>
                <a:cs typeface="微软雅黑" panose="020B0503020204020204" pitchFamily="34" charset="-122"/>
              </a:rPr>
              <a:t>!</a:t>
            </a:r>
          </a:p>
          <a:p>
            <a:pPr>
              <a:lnSpc>
                <a:spcPct val="100000"/>
              </a:lnSpc>
              <a:buSzPct val="85000"/>
            </a:pPr>
            <a:r>
              <a:rPr lang="zh-CN" altLang="en-US" dirty="0">
                <a:latin typeface="+mn-ea"/>
                <a:cs typeface="微软雅黑" panose="020B0503020204020204" pitchFamily="34" charset="-122"/>
              </a:rPr>
              <a:t>计算机网络和</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发展史</a:t>
            </a:r>
          </a:p>
          <a:p>
            <a:pPr>
              <a:lnSpc>
                <a:spcPct val="100000"/>
              </a:lnSpc>
              <a:buSzPct val="85000"/>
            </a:pPr>
            <a:r>
              <a:rPr lang="zh-CN" altLang="en-US" dirty="0" smtClean="0">
                <a:latin typeface="+mn-ea"/>
                <a:cs typeface="微软雅黑" panose="020B0503020204020204" pitchFamily="34" charset="-122"/>
              </a:rPr>
              <a:t>什么</a:t>
            </a:r>
            <a:r>
              <a:rPr lang="zh-CN" altLang="en-US" dirty="0">
                <a:latin typeface="+mn-ea"/>
                <a:cs typeface="微软雅黑" panose="020B0503020204020204" pitchFamily="34" charset="-122"/>
              </a:rPr>
              <a:t>是</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Protocol?</a:t>
            </a:r>
          </a:p>
          <a:p>
            <a:pPr>
              <a:lnSpc>
                <a:spcPct val="100000"/>
              </a:lnSpc>
              <a:buSzPct val="85000"/>
            </a:pPr>
            <a:r>
              <a:rPr lang="zh-CN" altLang="en-US" dirty="0">
                <a:latin typeface="+mn-ea"/>
                <a:cs typeface="微软雅黑" panose="020B0503020204020204" pitchFamily="34" charset="-122"/>
              </a:rPr>
              <a:t>网络边缘部分、核心部分、接入网络及其物理介质</a:t>
            </a:r>
          </a:p>
          <a:p>
            <a:pPr lvl="1">
              <a:lnSpc>
                <a:spcPct val="100000"/>
              </a:lnSpc>
              <a:buSzPct val="70000"/>
            </a:pPr>
            <a:r>
              <a:rPr lang="zh-CN" altLang="en-US" sz="2800" dirty="0">
                <a:latin typeface="+mn-ea"/>
                <a:cs typeface="微软雅黑" panose="020B0503020204020204" pitchFamily="34" charset="-122"/>
              </a:rPr>
              <a:t>分组交换与电路交换 </a:t>
            </a:r>
            <a:r>
              <a:rPr lang="en-US" altLang="zh-CN" sz="2800" dirty="0">
                <a:latin typeface="+mn-ea"/>
                <a:cs typeface="微软雅黑" panose="020B0503020204020204" pitchFamily="34" charset="-122"/>
              </a:rPr>
              <a:t>(packet-switching versus circuit-switching)</a:t>
            </a:r>
          </a:p>
          <a:p>
            <a:pPr>
              <a:lnSpc>
                <a:spcPct val="100000"/>
              </a:lnSpc>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主干</a:t>
            </a:r>
            <a:r>
              <a:rPr lang="en-US" altLang="zh-CN" dirty="0">
                <a:latin typeface="+mn-ea"/>
                <a:cs typeface="微软雅黑" panose="020B0503020204020204" pitchFamily="34" charset="-122"/>
              </a:rPr>
              <a:t>/ISP </a:t>
            </a:r>
            <a:r>
              <a:rPr lang="zh-CN" altLang="en-US" dirty="0">
                <a:latin typeface="+mn-ea"/>
                <a:cs typeface="微软雅黑" panose="020B0503020204020204" pitchFamily="34" charset="-122"/>
              </a:rPr>
              <a:t>组成结构</a:t>
            </a:r>
          </a:p>
          <a:p>
            <a:pPr>
              <a:lnSpc>
                <a:spcPct val="100000"/>
              </a:lnSpc>
              <a:buSzPct val="85000"/>
            </a:pPr>
            <a:r>
              <a:rPr lang="zh-CN" altLang="en-US" dirty="0">
                <a:latin typeface="+mn-ea"/>
                <a:cs typeface="微软雅黑" panose="020B0503020204020204" pitchFamily="34" charset="-122"/>
              </a:rPr>
              <a:t>分组交换网络的性能：延迟和丢失</a:t>
            </a:r>
          </a:p>
          <a:p>
            <a:pPr>
              <a:lnSpc>
                <a:spcPct val="100000"/>
              </a:lnSpc>
              <a:buSzPct val="85000"/>
            </a:pPr>
            <a:r>
              <a:rPr lang="zh-CN" altLang="en-US" dirty="0">
                <a:latin typeface="+mn-ea"/>
                <a:cs typeface="微软雅黑" panose="020B0503020204020204" pitchFamily="34" charset="-122"/>
              </a:rPr>
              <a:t>协议层及其服务</a:t>
            </a:r>
            <a:r>
              <a:rPr lang="zh-CN" altLang="en-US" dirty="0" smtClean="0">
                <a:latin typeface="+mn-ea"/>
                <a:cs typeface="微软雅黑" panose="020B0503020204020204" pitchFamily="34" charset="-122"/>
              </a:rPr>
              <a:t>模型</a:t>
            </a:r>
            <a:endParaRPr lang="zh-CN" altLang="en-US" dirty="0">
              <a:latin typeface="+mn-ea"/>
              <a:cs typeface="微软雅黑" panose="020B0503020204020204" pitchFamily="34" charset="-122"/>
            </a:endParaRPr>
          </a:p>
        </p:txBody>
      </p:sp>
      <p:sp>
        <p:nvSpPr>
          <p:cNvPr id="7" name="Title 1">
            <a:extLst>
              <a:ext uri="{FF2B5EF4-FFF2-40B4-BE49-F238E27FC236}">
                <a16:creationId xmlns:a16="http://schemas.microsoft.com/office/drawing/2014/main" xmlns="" id="{09016649-CA6E-46BB-AEA9-ABFEBDA19FF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835774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A5BF613A-AB70-49C3-941C-5AFC5246BD78}"/>
              </a:ext>
            </a:extLst>
          </p:cNvPr>
          <p:cNvSpPr txBox="1">
            <a:spLocks/>
          </p:cNvSpPr>
          <p:nvPr/>
        </p:nvSpPr>
        <p:spPr>
          <a:xfrm>
            <a:off x="22860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第一章：复习大纲</a:t>
            </a:r>
          </a:p>
        </p:txBody>
      </p:sp>
      <p:sp>
        <p:nvSpPr>
          <p:cNvPr id="5" name="Rectangle 3">
            <a:extLst>
              <a:ext uri="{FF2B5EF4-FFF2-40B4-BE49-F238E27FC236}">
                <a16:creationId xmlns:a16="http://schemas.microsoft.com/office/drawing/2014/main" xmlns="" id="{1A909B6C-50E2-4197-8DD2-9F4A69213905}"/>
              </a:ext>
            </a:extLst>
          </p:cNvPr>
          <p:cNvSpPr txBox="1">
            <a:spLocks/>
          </p:cNvSpPr>
          <p:nvPr/>
        </p:nvSpPr>
        <p:spPr>
          <a:xfrm>
            <a:off x="561657" y="1416147"/>
            <a:ext cx="11068685" cy="478243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zh-CN" altLang="en-US" dirty="0">
                <a:latin typeface="+mn-ea"/>
                <a:cs typeface="微软雅黑" panose="020B0503020204020204" pitchFamily="34" charset="-122"/>
              </a:rPr>
              <a:t>计算机网络的定义</a:t>
            </a:r>
          </a:p>
          <a:p>
            <a:pPr>
              <a:lnSpc>
                <a:spcPct val="120000"/>
              </a:lnSpc>
              <a:spcBef>
                <a:spcPts val="0"/>
              </a:spcBef>
              <a:buSzPct val="85000"/>
            </a:pPr>
            <a:r>
              <a:rPr lang="zh-CN" altLang="en-US" dirty="0">
                <a:latin typeface="+mn-ea"/>
                <a:cs typeface="微软雅黑" panose="020B0503020204020204" pitchFamily="34" charset="-122"/>
              </a:rPr>
              <a:t>协议的定义和基本要素</a:t>
            </a:r>
          </a:p>
          <a:p>
            <a:pPr>
              <a:lnSpc>
                <a:spcPct val="12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的构成描述：</a:t>
            </a:r>
          </a:p>
          <a:p>
            <a:pPr lvl="1">
              <a:lnSpc>
                <a:spcPct val="120000"/>
              </a:lnSpc>
              <a:spcBef>
                <a:spcPts val="0"/>
              </a:spcBef>
              <a:buSzPct val="70000"/>
            </a:pPr>
            <a:r>
              <a:rPr lang="zh-CN" altLang="en-US" sz="2800" dirty="0">
                <a:latin typeface="+mn-ea"/>
                <a:cs typeface="微软雅黑" panose="020B0503020204020204" pitchFamily="34" charset="-122"/>
              </a:rPr>
              <a:t>具体构成：边缘（端系统，包括软件和硬件）、核心、接入网络和物理介质</a:t>
            </a:r>
          </a:p>
          <a:p>
            <a:pPr lvl="1">
              <a:lnSpc>
                <a:spcPct val="120000"/>
              </a:lnSpc>
              <a:spcBef>
                <a:spcPts val="0"/>
              </a:spcBef>
              <a:buSzPct val="70000"/>
            </a:pPr>
            <a:r>
              <a:rPr lang="zh-CN" altLang="en-US" sz="2800" dirty="0">
                <a:latin typeface="+mn-ea"/>
                <a:cs typeface="微软雅黑" panose="020B0503020204020204" pitchFamily="34" charset="-122"/>
              </a:rPr>
              <a:t>网络交换方式：电路和分组</a:t>
            </a:r>
          </a:p>
          <a:p>
            <a:pPr lvl="1">
              <a:lnSpc>
                <a:spcPct val="120000"/>
              </a:lnSpc>
              <a:spcBef>
                <a:spcPts val="0"/>
              </a:spcBef>
              <a:buSzPct val="70000"/>
            </a:pPr>
            <a:r>
              <a:rPr lang="zh-CN" altLang="en-US" sz="2800" dirty="0">
                <a:latin typeface="+mn-ea"/>
                <a:cs typeface="微软雅黑" panose="020B0503020204020204" pitchFamily="34" charset="-122"/>
              </a:rPr>
              <a:t>电路：时分和频分</a:t>
            </a:r>
          </a:p>
          <a:p>
            <a:pPr lvl="1">
              <a:lnSpc>
                <a:spcPct val="120000"/>
              </a:lnSpc>
              <a:spcBef>
                <a:spcPts val="0"/>
              </a:spcBef>
              <a:buSzPct val="70000"/>
            </a:pPr>
            <a:r>
              <a:rPr lang="zh-CN" altLang="en-US" sz="2800" dirty="0">
                <a:latin typeface="+mn-ea"/>
                <a:cs typeface="微软雅黑" panose="020B0503020204020204" pitchFamily="34" charset="-122"/>
              </a:rPr>
              <a:t>分组：数据报和虚电路</a:t>
            </a:r>
          </a:p>
          <a:p>
            <a:pPr>
              <a:lnSpc>
                <a:spcPct val="120000"/>
              </a:lnSpc>
              <a:spcBef>
                <a:spcPts val="0"/>
              </a:spcBef>
              <a:buSzPct val="85000"/>
            </a:pPr>
            <a:r>
              <a:rPr lang="zh-CN" altLang="en-US" dirty="0">
                <a:latin typeface="+mn-ea"/>
                <a:cs typeface="微软雅黑" panose="020B0503020204020204" pitchFamily="34" charset="-122"/>
              </a:rPr>
              <a:t>分组交换网络中的延迟及其计算</a:t>
            </a:r>
          </a:p>
          <a:p>
            <a:pPr>
              <a:lnSpc>
                <a:spcPct val="120000"/>
              </a:lnSpc>
              <a:spcBef>
                <a:spcPts val="0"/>
              </a:spcBef>
              <a:buSzPct val="85000"/>
            </a:pPr>
            <a:r>
              <a:rPr lang="en-US" altLang="zh-CN" dirty="0">
                <a:latin typeface="+mn-ea"/>
                <a:cs typeface="微软雅黑" panose="020B0503020204020204" pitchFamily="34" charset="-122"/>
              </a:rPr>
              <a:t>TCP/IP</a:t>
            </a:r>
            <a:r>
              <a:rPr lang="zh-CN" altLang="en-US" dirty="0">
                <a:latin typeface="+mn-ea"/>
                <a:cs typeface="微软雅黑" panose="020B0503020204020204" pitchFamily="34" charset="-122"/>
              </a:rPr>
              <a:t>的分层模型，各层</a:t>
            </a:r>
            <a:r>
              <a:rPr lang="en-US" altLang="zh-CN" dirty="0">
                <a:latin typeface="+mn-ea"/>
                <a:cs typeface="微软雅黑" panose="020B0503020204020204" pitchFamily="34" charset="-122"/>
              </a:rPr>
              <a:t>PDU</a:t>
            </a:r>
            <a:r>
              <a:rPr lang="zh-CN" altLang="en-US" dirty="0">
                <a:latin typeface="+mn-ea"/>
                <a:cs typeface="微软雅黑" panose="020B0503020204020204" pitchFamily="34" charset="-122"/>
              </a:rPr>
              <a:t>的名称和功能</a:t>
            </a:r>
          </a:p>
        </p:txBody>
      </p:sp>
      <p:sp>
        <p:nvSpPr>
          <p:cNvPr id="7" name="Title 1">
            <a:extLst>
              <a:ext uri="{FF2B5EF4-FFF2-40B4-BE49-F238E27FC236}">
                <a16:creationId xmlns:a16="http://schemas.microsoft.com/office/drawing/2014/main" xmlns="" id="{631A5C47-0538-4FAD-9CB9-14E0951E930F}"/>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4622838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79094EBD-0B9B-4891-96B6-C67FD094D245}"/>
              </a:ext>
            </a:extLst>
          </p:cNvPr>
          <p:cNvSpPr txBox="1">
            <a:spLocks/>
          </p:cNvSpPr>
          <p:nvPr/>
        </p:nvSpPr>
        <p:spPr>
          <a:xfrm>
            <a:off x="1524000" y="940445"/>
            <a:ext cx="943419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网际互连与新兴的专属网络：</a:t>
            </a:r>
            <a:r>
              <a:rPr lang="en-US" altLang="zh-CN" sz="3600" b="1" dirty="0">
                <a:solidFill>
                  <a:srgbClr val="5B9BD5"/>
                </a:solidFill>
                <a:latin typeface="+mj-ea"/>
              </a:rPr>
              <a:t>1972-1980</a:t>
            </a:r>
          </a:p>
        </p:txBody>
      </p:sp>
      <p:sp>
        <p:nvSpPr>
          <p:cNvPr id="5" name="Rectangle 3">
            <a:extLst>
              <a:ext uri="{FF2B5EF4-FFF2-40B4-BE49-F238E27FC236}">
                <a16:creationId xmlns:a16="http://schemas.microsoft.com/office/drawing/2014/main" xmlns="" id="{EC18EF03-D248-46D6-B60D-75233987C94C}"/>
              </a:ext>
            </a:extLst>
          </p:cNvPr>
          <p:cNvSpPr/>
          <p:nvPr/>
        </p:nvSpPr>
        <p:spPr>
          <a:xfrm>
            <a:off x="2000250" y="1219200"/>
            <a:ext cx="7772400" cy="44577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eaLnBrk="1" hangingPunct="1">
              <a:buClr>
                <a:schemeClr val="tx2"/>
              </a:buClr>
              <a:buSzPct val="75000"/>
              <a:buFont typeface="Wingdings" panose="05000000000000000000" pitchFamily="2" charset="2"/>
              <a:buChar char="n"/>
            </a:pPr>
            <a:endParaRPr lang="zh-CN" altLang="zh-CN" sz="1800" dirty="0"/>
          </a:p>
        </p:txBody>
      </p:sp>
      <p:sp>
        <p:nvSpPr>
          <p:cNvPr id="6" name="Rectangle 4">
            <a:extLst>
              <a:ext uri="{FF2B5EF4-FFF2-40B4-BE49-F238E27FC236}">
                <a16:creationId xmlns:a16="http://schemas.microsoft.com/office/drawing/2014/main" xmlns="" id="{F97B0C4A-2614-4102-8585-AB5ACAC37A89}"/>
              </a:ext>
            </a:extLst>
          </p:cNvPr>
          <p:cNvSpPr txBox="1">
            <a:spLocks/>
          </p:cNvSpPr>
          <p:nvPr/>
        </p:nvSpPr>
        <p:spPr>
          <a:xfrm>
            <a:off x="0" y="1981200"/>
            <a:ext cx="6435090" cy="50609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solidFill>
                  <a:schemeClr val="tx2"/>
                </a:solidFill>
                <a:latin typeface="+mn-ea"/>
                <a:cs typeface="微软雅黑" panose="020B0503020204020204" pitchFamily="34" charset="-122"/>
              </a:rPr>
              <a:t>1970:</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ALOHAnet</a:t>
            </a:r>
            <a:r>
              <a:rPr lang="zh-CN" altLang="en-US" sz="2400" dirty="0">
                <a:latin typeface="+mn-ea"/>
                <a:cs typeface="微软雅黑" panose="020B0503020204020204" pitchFamily="34" charset="-122"/>
              </a:rPr>
              <a:t>微波网络出现在</a:t>
            </a:r>
            <a:r>
              <a:rPr lang="en-US" altLang="zh-CN" sz="2400" dirty="0">
                <a:latin typeface="+mn-ea"/>
                <a:cs typeface="微软雅黑" panose="020B0503020204020204" pitchFamily="34" charset="-122"/>
              </a:rPr>
              <a:t>Hawaii</a:t>
            </a:r>
          </a:p>
          <a:p>
            <a:pPr>
              <a:buSzPct val="85000"/>
            </a:pPr>
            <a:r>
              <a:rPr lang="en-US" altLang="zh-CN" sz="2400" dirty="0">
                <a:solidFill>
                  <a:schemeClr val="tx2"/>
                </a:solidFill>
                <a:latin typeface="+mn-ea"/>
                <a:cs typeface="微软雅黑" panose="020B0503020204020204" pitchFamily="34" charset="-122"/>
              </a:rPr>
              <a:t>1973:</a:t>
            </a:r>
            <a:r>
              <a:rPr lang="en-US" altLang="zh-CN" sz="2400" dirty="0">
                <a:latin typeface="+mn-ea"/>
                <a:cs typeface="微软雅黑" panose="020B0503020204020204" pitchFamily="34" charset="-122"/>
              </a:rPr>
              <a:t> Robert Metcalfe’s PhD</a:t>
            </a:r>
            <a:r>
              <a:rPr lang="zh-CN" altLang="en-US" sz="2400" dirty="0">
                <a:latin typeface="+mn-ea"/>
                <a:cs typeface="微软雅黑" panose="020B0503020204020204" pitchFamily="34" charset="-122"/>
              </a:rPr>
              <a:t>论文提出了</a:t>
            </a:r>
            <a:r>
              <a:rPr lang="en-US" altLang="zh-CN" sz="2400" dirty="0">
                <a:latin typeface="+mn-ea"/>
                <a:cs typeface="微软雅黑" panose="020B0503020204020204" pitchFamily="34" charset="-122"/>
              </a:rPr>
              <a:t>Ethernet</a:t>
            </a:r>
          </a:p>
          <a:p>
            <a:pPr>
              <a:buSzPct val="85000"/>
            </a:pPr>
            <a:r>
              <a:rPr lang="en-US" altLang="zh-CN" sz="2400" dirty="0">
                <a:solidFill>
                  <a:schemeClr val="tx2"/>
                </a:solidFill>
                <a:latin typeface="+mn-ea"/>
                <a:cs typeface="微软雅黑" panose="020B0503020204020204" pitchFamily="34" charset="-122"/>
              </a:rPr>
              <a:t>1974:</a:t>
            </a:r>
            <a:r>
              <a:rPr lang="en-US" altLang="zh-CN" sz="2400" dirty="0">
                <a:latin typeface="+mn-ea"/>
                <a:cs typeface="微软雅黑" panose="020B0503020204020204" pitchFamily="34" charset="-122"/>
              </a:rPr>
              <a:t> Vinton Cerf and Robert Kahn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网际互连的网络体系结构</a:t>
            </a:r>
          </a:p>
          <a:p>
            <a:pPr>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专属网络体系结构</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DECnet</a:t>
            </a:r>
            <a:r>
              <a:rPr lang="en-US" altLang="zh-CN" sz="2400" dirty="0">
                <a:latin typeface="+mn-ea"/>
                <a:cs typeface="微软雅黑" panose="020B0503020204020204" pitchFamily="34" charset="-122"/>
              </a:rPr>
              <a:t>, SNA, XNS</a:t>
            </a:r>
          </a:p>
          <a:p>
            <a:pPr>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固定长度的分组交换 </a:t>
            </a:r>
            <a:r>
              <a:rPr lang="en-US" altLang="zh-CN" sz="2400" dirty="0">
                <a:latin typeface="+mn-ea"/>
                <a:cs typeface="微软雅黑" panose="020B0503020204020204" pitchFamily="34" charset="-122"/>
              </a:rPr>
              <a:t>(ATM</a:t>
            </a:r>
            <a:r>
              <a:rPr lang="zh-CN" altLang="en-US" sz="2400" dirty="0">
                <a:latin typeface="+mn-ea"/>
                <a:cs typeface="微软雅黑" panose="020B0503020204020204" pitchFamily="34" charset="-122"/>
              </a:rPr>
              <a:t>先驱</a:t>
            </a:r>
            <a:r>
              <a:rPr lang="en-US" altLang="zh-CN" sz="2400" dirty="0">
                <a:latin typeface="+mn-ea"/>
                <a:cs typeface="微软雅黑" panose="020B0503020204020204" pitchFamily="34" charset="-122"/>
              </a:rPr>
              <a:t>)</a:t>
            </a:r>
          </a:p>
          <a:p>
            <a:pPr>
              <a:buSzPct val="85000"/>
            </a:pPr>
            <a:r>
              <a:rPr lang="en-US" altLang="zh-CN" sz="2400" dirty="0">
                <a:solidFill>
                  <a:schemeClr val="tx2"/>
                </a:solidFill>
                <a:latin typeface="+mn-ea"/>
                <a:cs typeface="微软雅黑" panose="020B0503020204020204" pitchFamily="34" charset="-122"/>
              </a:rPr>
              <a:t>1979:</a:t>
            </a:r>
            <a:r>
              <a:rPr lang="en-US" altLang="zh-CN" sz="2400" dirty="0">
                <a:solidFill>
                  <a:schemeClr val="accent2"/>
                </a:solidFill>
                <a:latin typeface="+mn-ea"/>
                <a:cs typeface="微软雅黑" panose="020B0503020204020204" pitchFamily="34" charset="-122"/>
              </a:rPr>
              <a:t> </a:t>
            </a:r>
            <a:r>
              <a:rPr lang="en-US" altLang="zh-CN" sz="2400" dirty="0">
                <a:latin typeface="+mn-ea"/>
                <a:cs typeface="微软雅黑" panose="020B0503020204020204" pitchFamily="34" charset="-122"/>
              </a:rPr>
              <a:t>200</a:t>
            </a:r>
            <a:r>
              <a:rPr lang="zh-CN" altLang="en-US" sz="2400" dirty="0">
                <a:latin typeface="+mn-ea"/>
                <a:cs typeface="微软雅黑" panose="020B0503020204020204" pitchFamily="34" charset="-122"/>
              </a:rPr>
              <a:t>个节点连接到</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p:txBody>
      </p:sp>
      <p:sp>
        <p:nvSpPr>
          <p:cNvPr id="7" name="Rectangle 5">
            <a:extLst>
              <a:ext uri="{FF2B5EF4-FFF2-40B4-BE49-F238E27FC236}">
                <a16:creationId xmlns:a16="http://schemas.microsoft.com/office/drawing/2014/main" xmlns="" id="{5BB7769E-F022-4D3B-91E7-C170847542F0}"/>
              </a:ext>
            </a:extLst>
          </p:cNvPr>
          <p:cNvSpPr txBox="1">
            <a:spLocks/>
          </p:cNvSpPr>
          <p:nvPr/>
        </p:nvSpPr>
        <p:spPr>
          <a:xfrm>
            <a:off x="6088962" y="1948952"/>
            <a:ext cx="6076950" cy="48056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pPr>
            <a:r>
              <a:rPr lang="en-US" altLang="zh-CN" sz="2400" dirty="0">
                <a:solidFill>
                  <a:schemeClr val="tx2"/>
                </a:solidFill>
                <a:latin typeface="+mn-ea"/>
                <a:cs typeface="微软雅黑" panose="020B0503020204020204" pitchFamily="34" charset="-122"/>
              </a:rPr>
              <a:t>Cerf and Kahn’s </a:t>
            </a:r>
            <a:r>
              <a:rPr lang="zh-CN" altLang="en-US" sz="2400" dirty="0">
                <a:solidFill>
                  <a:schemeClr val="tx2"/>
                </a:solidFill>
                <a:latin typeface="+mn-ea"/>
                <a:cs typeface="微软雅黑" panose="020B0503020204020204" pitchFamily="34" charset="-122"/>
              </a:rPr>
              <a:t>开放网络体系结构的系统设计原则</a:t>
            </a:r>
            <a:r>
              <a:rPr lang="en-US" altLang="zh-CN" sz="2400" dirty="0">
                <a:solidFill>
                  <a:schemeClr val="tx2"/>
                </a:solidFill>
                <a:latin typeface="+mn-ea"/>
                <a:cs typeface="微软雅黑" panose="020B0503020204020204" pitchFamily="34" charset="-122"/>
              </a:rPr>
              <a:t>:</a:t>
            </a:r>
          </a:p>
          <a:p>
            <a:pPr lvl="1">
              <a:lnSpc>
                <a:spcPct val="100000"/>
              </a:lnSpc>
              <a:buSzPct val="70000"/>
            </a:pPr>
            <a:r>
              <a:rPr lang="zh-CN" altLang="en-US" dirty="0">
                <a:latin typeface="+mn-ea"/>
                <a:cs typeface="微软雅黑" panose="020B0503020204020204" pitchFamily="34" charset="-122"/>
              </a:rPr>
              <a:t>最简单化</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自治原则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网络独立运作，与其他网络互连时无须进行内部改动</a:t>
            </a:r>
          </a:p>
          <a:p>
            <a:pPr lvl="1">
              <a:lnSpc>
                <a:spcPct val="100000"/>
              </a:lnSpc>
              <a:buSzPct val="70000"/>
            </a:pPr>
            <a:r>
              <a:rPr lang="zh-CN" altLang="en-US" dirty="0">
                <a:latin typeface="+mn-ea"/>
                <a:cs typeface="微软雅黑" panose="020B0503020204020204" pitchFamily="34" charset="-122"/>
              </a:rPr>
              <a:t>尽力服务原则</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提供尽最大努力的端到端服务</a:t>
            </a:r>
          </a:p>
          <a:p>
            <a:pPr lvl="1">
              <a:lnSpc>
                <a:spcPct val="100000"/>
              </a:lnSpc>
              <a:buSzPct val="70000"/>
            </a:pPr>
            <a:r>
              <a:rPr lang="zh-CN" altLang="en-US" dirty="0">
                <a:latin typeface="+mn-ea"/>
                <a:cs typeface="微软雅黑" panose="020B0503020204020204" pitchFamily="34" charset="-122"/>
              </a:rPr>
              <a:t>无状态路由器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路由器无须维护连接状态信息</a:t>
            </a:r>
          </a:p>
          <a:p>
            <a:pPr lvl="1">
              <a:lnSpc>
                <a:spcPct val="100000"/>
              </a:lnSpc>
              <a:buSzPct val="70000"/>
            </a:pPr>
            <a:r>
              <a:rPr lang="zh-CN" altLang="en-US" dirty="0">
                <a:latin typeface="+mn-ea"/>
                <a:cs typeface="微软雅黑" panose="020B0503020204020204" pitchFamily="34" charset="-122"/>
              </a:rPr>
              <a:t>分散式控制</a:t>
            </a:r>
          </a:p>
          <a:p>
            <a:pPr>
              <a:lnSpc>
                <a:spcPct val="100000"/>
              </a:lnSpc>
              <a:buSzPct val="85000"/>
            </a:pPr>
            <a:r>
              <a:rPr lang="zh-CN" altLang="en-US" sz="2400" dirty="0">
                <a:solidFill>
                  <a:schemeClr val="tx2"/>
                </a:solidFill>
                <a:latin typeface="+mn-ea"/>
                <a:cs typeface="微软雅黑" panose="020B0503020204020204" pitchFamily="34" charset="-122"/>
              </a:rPr>
              <a:t>定义了当今</a:t>
            </a:r>
            <a:r>
              <a:rPr lang="en-US" altLang="zh-CN" sz="2400" dirty="0">
                <a:solidFill>
                  <a:schemeClr val="tx2"/>
                </a:solidFill>
                <a:latin typeface="+mn-ea"/>
                <a:cs typeface="微软雅黑" panose="020B0503020204020204" pitchFamily="34" charset="-122"/>
              </a:rPr>
              <a:t>Internet</a:t>
            </a:r>
            <a:r>
              <a:rPr lang="zh-CN" altLang="en-US" sz="2400" dirty="0">
                <a:solidFill>
                  <a:schemeClr val="tx2"/>
                </a:solidFill>
                <a:latin typeface="+mn-ea"/>
                <a:cs typeface="微软雅黑" panose="020B0503020204020204" pitchFamily="34" charset="-122"/>
              </a:rPr>
              <a:t>体系结构的理论</a:t>
            </a:r>
            <a:r>
              <a:rPr lang="zh-CN" altLang="en-US" sz="2400" dirty="0" smtClean="0">
                <a:solidFill>
                  <a:schemeClr val="tx2"/>
                </a:solidFill>
                <a:latin typeface="+mn-ea"/>
                <a:cs typeface="微软雅黑" panose="020B0503020204020204" pitchFamily="34" charset="-122"/>
              </a:rPr>
              <a:t>基础 </a:t>
            </a:r>
            <a:r>
              <a:rPr lang="en-US" altLang="zh-CN" sz="2400" dirty="0" smtClean="0">
                <a:solidFill>
                  <a:schemeClr val="tx2"/>
                </a:solidFill>
                <a:latin typeface="+mn-ea"/>
                <a:cs typeface="微软雅黑" panose="020B0503020204020204" pitchFamily="34" charset="-122"/>
              </a:rPr>
              <a:t/>
            </a:r>
            <a:br>
              <a:rPr lang="en-US" altLang="zh-CN" sz="2400" dirty="0" smtClean="0">
                <a:solidFill>
                  <a:schemeClr val="tx2"/>
                </a:solidFill>
                <a:latin typeface="+mn-ea"/>
                <a:cs typeface="微软雅黑" panose="020B0503020204020204" pitchFamily="34" charset="-122"/>
              </a:rPr>
            </a:br>
            <a:r>
              <a:rPr lang="en-US" altLang="zh-CN" sz="2400" dirty="0" smtClean="0">
                <a:solidFill>
                  <a:schemeClr val="tx2"/>
                </a:solidFill>
                <a:latin typeface="+mn-ea"/>
                <a:cs typeface="微软雅黑" panose="020B0503020204020204" pitchFamily="34" charset="-122"/>
              </a:rPr>
              <a:t>——40</a:t>
            </a:r>
            <a:r>
              <a:rPr lang="zh-CN" altLang="en-US" sz="2400" dirty="0">
                <a:solidFill>
                  <a:schemeClr val="tx2"/>
                </a:solidFill>
                <a:latin typeface="+mn-ea"/>
                <a:cs typeface="微软雅黑" panose="020B0503020204020204" pitchFamily="34" charset="-122"/>
              </a:rPr>
              <a:t>年</a:t>
            </a:r>
            <a:r>
              <a:rPr lang="zh-CN" altLang="en-US" sz="2400" dirty="0" smtClean="0">
                <a:solidFill>
                  <a:schemeClr val="tx2"/>
                </a:solidFill>
                <a:latin typeface="+mn-ea"/>
                <a:cs typeface="微软雅黑" panose="020B0503020204020204" pitchFamily="34" charset="-122"/>
              </a:rPr>
              <a:t>后仍适用</a:t>
            </a:r>
            <a:endParaRPr lang="zh-CN" altLang="en-US" sz="2400" dirty="0">
              <a:solidFill>
                <a:schemeClr val="tx2"/>
              </a:solidFill>
              <a:latin typeface="+mn-ea"/>
              <a:cs typeface="微软雅黑" panose="020B0503020204020204" pitchFamily="34" charset="-122"/>
            </a:endParaRPr>
          </a:p>
        </p:txBody>
      </p:sp>
      <p:sp>
        <p:nvSpPr>
          <p:cNvPr id="8" name="Rectangle 6">
            <a:extLst>
              <a:ext uri="{FF2B5EF4-FFF2-40B4-BE49-F238E27FC236}">
                <a16:creationId xmlns:a16="http://schemas.microsoft.com/office/drawing/2014/main" xmlns="" id="{F51D7BBD-2E5F-4B38-8AC1-1DDF72AC9A9B}"/>
              </a:ext>
            </a:extLst>
          </p:cNvPr>
          <p:cNvSpPr/>
          <p:nvPr/>
        </p:nvSpPr>
        <p:spPr>
          <a:xfrm>
            <a:off x="6677025" y="1709738"/>
            <a:ext cx="3810000" cy="4732337"/>
          </a:xfrm>
          <a:prstGeom prst="rect">
            <a:avLst/>
          </a:prstGeom>
          <a:no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 name="Title 1">
            <a:extLst>
              <a:ext uri="{FF2B5EF4-FFF2-40B4-BE49-F238E27FC236}">
                <a16:creationId xmlns:a16="http://schemas.microsoft.com/office/drawing/2014/main" xmlns="" id="{11689C93-B122-4E16-8E46-084420968D45}"/>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9264899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04E8B6DD-2F08-4D13-80DD-3AB81DF23A3D}"/>
              </a:ext>
            </a:extLst>
          </p:cNvPr>
          <p:cNvSpPr txBox="1">
            <a:spLocks/>
          </p:cNvSpPr>
          <p:nvPr/>
        </p:nvSpPr>
        <p:spPr>
          <a:xfrm>
            <a:off x="749547" y="731427"/>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smtClean="0">
                <a:solidFill>
                  <a:srgbClr val="5B9BD5"/>
                </a:solidFill>
                <a:latin typeface="+mn-ea"/>
                <a:ea typeface="+mn-ea"/>
              </a:rPr>
              <a:t>计算机网络 </a:t>
            </a:r>
            <a:r>
              <a:rPr lang="en-US" altLang="zh-CN" sz="3600" b="1" dirty="0" smtClean="0">
                <a:solidFill>
                  <a:srgbClr val="5B9BD5"/>
                </a:solidFill>
                <a:latin typeface="+mn-ea"/>
                <a:ea typeface="+mn-ea"/>
              </a:rPr>
              <a:t>TCP/IP </a:t>
            </a:r>
            <a:r>
              <a:rPr lang="zh-CN" altLang="en-US" sz="3600" b="1" dirty="0" smtClean="0">
                <a:solidFill>
                  <a:srgbClr val="5B9BD5"/>
                </a:solidFill>
                <a:latin typeface="+mn-ea"/>
                <a:ea typeface="+mn-ea"/>
              </a:rPr>
              <a:t>之</a:t>
            </a:r>
            <a:r>
              <a:rPr lang="zh-CN" altLang="en-US" sz="3600" b="1" dirty="0">
                <a:solidFill>
                  <a:srgbClr val="5B9BD5"/>
                </a:solidFill>
                <a:latin typeface="+mn-ea"/>
                <a:ea typeface="+mn-ea"/>
              </a:rPr>
              <a:t>父</a:t>
            </a:r>
          </a:p>
        </p:txBody>
      </p:sp>
      <p:sp>
        <p:nvSpPr>
          <p:cNvPr id="5" name="Rectangle 3">
            <a:extLst>
              <a:ext uri="{FF2B5EF4-FFF2-40B4-BE49-F238E27FC236}">
                <a16:creationId xmlns:a16="http://schemas.microsoft.com/office/drawing/2014/main" xmlns="" id="{8C72BB11-AAF6-4965-B5CD-F1B1800EA4E2}"/>
              </a:ext>
            </a:extLst>
          </p:cNvPr>
          <p:cNvSpPr txBox="1">
            <a:spLocks noChangeArrowheads="1"/>
          </p:cNvSpPr>
          <p:nvPr/>
        </p:nvSpPr>
        <p:spPr>
          <a:xfrm>
            <a:off x="749547" y="5714199"/>
            <a:ext cx="11023600" cy="778042"/>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zh-CN" altLang="en-US" kern="0" dirty="0">
                <a:solidFill>
                  <a:schemeClr val="tx2"/>
                </a:solidFill>
                <a:latin typeface="+mn-ea"/>
                <a:cs typeface="微软雅黑" panose="020B0503020204020204" pitchFamily="34" charset="-122"/>
              </a:rPr>
              <a:t>设计了</a:t>
            </a:r>
            <a:r>
              <a:rPr lang="en-US" altLang="zh-CN" kern="0" dirty="0">
                <a:solidFill>
                  <a:schemeClr val="tx2"/>
                </a:solidFill>
                <a:latin typeface="+mn-ea"/>
                <a:cs typeface="微软雅黑" panose="020B0503020204020204" pitchFamily="34" charset="-122"/>
              </a:rPr>
              <a:t>TCP/IP</a:t>
            </a:r>
            <a:r>
              <a:rPr lang="zh-CN" altLang="en-US" kern="0" dirty="0">
                <a:solidFill>
                  <a:schemeClr val="tx2"/>
                </a:solidFill>
                <a:latin typeface="+mn-ea"/>
                <a:cs typeface="微软雅黑" panose="020B0503020204020204" pitchFamily="34" charset="-122"/>
              </a:rPr>
              <a:t>协议和互联网基础架构而被共同称为</a:t>
            </a:r>
            <a:r>
              <a:rPr lang="zh-CN" altLang="en-US" kern="0" dirty="0" smtClean="0">
                <a:solidFill>
                  <a:schemeClr val="tx2"/>
                </a:solidFill>
                <a:latin typeface="+mn-ea"/>
                <a:cs typeface="微软雅黑" panose="020B0503020204020204" pitchFamily="34" charset="-122"/>
              </a:rPr>
              <a:t>“互联网之父”</a:t>
            </a:r>
            <a:endParaRPr lang="zh-CN" altLang="en-US" kern="0" dirty="0">
              <a:solidFill>
                <a:schemeClr val="tx2"/>
              </a:solidFill>
              <a:latin typeface="+mn-ea"/>
              <a:cs typeface="微软雅黑" panose="020B0503020204020204" pitchFamily="34" charset="-122"/>
            </a:endParaRPr>
          </a:p>
        </p:txBody>
      </p:sp>
      <p:sp>
        <p:nvSpPr>
          <p:cNvPr id="7" name="Title 1">
            <a:extLst>
              <a:ext uri="{FF2B5EF4-FFF2-40B4-BE49-F238E27FC236}">
                <a16:creationId xmlns:a16="http://schemas.microsoft.com/office/drawing/2014/main" xmlns=""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8" name="Picture 5" descr="225px-Kah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82" y="1556110"/>
            <a:ext cx="21431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578609" y="4346264"/>
            <a:ext cx="4909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en-US" sz="2400" b="1" dirty="0">
                <a:latin typeface="+mn-lt"/>
              </a:rPr>
              <a:t>Robert Elliot Kahn (</a:t>
            </a:r>
            <a:r>
              <a:rPr lang="en-US" altLang="zh-CN" sz="2400" b="1" dirty="0">
                <a:latin typeface="+mn-lt"/>
              </a:rPr>
              <a:t>Bob Kahn)</a:t>
            </a:r>
          </a:p>
          <a:p>
            <a:pPr>
              <a:spcBef>
                <a:spcPct val="0"/>
              </a:spcBef>
              <a:buSzTx/>
              <a:buFontTx/>
              <a:buNone/>
            </a:pPr>
            <a:r>
              <a:rPr lang="en-US" altLang="zh-CN" sz="2400" dirty="0">
                <a:latin typeface="+mn-lt"/>
              </a:rPr>
              <a:t>December 23, 1938  </a:t>
            </a:r>
          </a:p>
          <a:p>
            <a:pPr>
              <a:spcBef>
                <a:spcPct val="0"/>
              </a:spcBef>
              <a:buSzTx/>
              <a:buFontTx/>
              <a:buNone/>
            </a:pPr>
            <a:r>
              <a:rPr lang="en-US" altLang="zh-CN" sz="2400" dirty="0">
                <a:latin typeface="+mn-lt"/>
              </a:rPr>
              <a:t>Turing Award</a:t>
            </a:r>
            <a:r>
              <a:rPr lang="zh-CN" altLang="en-US" sz="2400" dirty="0">
                <a:latin typeface="+mn-lt"/>
              </a:rPr>
              <a:t>，</a:t>
            </a:r>
            <a:r>
              <a:rPr lang="en-US" altLang="zh-CN" sz="2400" dirty="0">
                <a:latin typeface="+mn-lt"/>
              </a:rPr>
              <a:t>2004 </a:t>
            </a:r>
          </a:p>
        </p:txBody>
      </p:sp>
      <p:pic>
        <p:nvPicPr>
          <p:cNvPr id="10" name="Picture 8" descr="200px-Vint_Cerf_-_2010">
            <a:hlinkClick r:id="rId5" tooltip="Vint Cerf in Vilnius, September 2010."/>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600" y="1556110"/>
            <a:ext cx="27241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6564630" y="4331060"/>
            <a:ext cx="41560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p>
            <a:pPr>
              <a:spcBef>
                <a:spcPct val="0"/>
              </a:spcBef>
            </a:pPr>
            <a:r>
              <a:rPr lang="en-US" altLang="en-US" sz="2400" b="1" dirty="0">
                <a:ea typeface="宋体" panose="02010600030101010101" pitchFamily="2" charset="-122"/>
              </a:rPr>
              <a:t>Vinton Gray Cerf (</a:t>
            </a:r>
            <a:r>
              <a:rPr lang="en-US" altLang="zh-CN" sz="2400" b="1" dirty="0" err="1">
                <a:ea typeface="宋体" panose="02010600030101010101" pitchFamily="2" charset="-122"/>
              </a:rPr>
              <a:t>Vint</a:t>
            </a:r>
            <a:r>
              <a:rPr lang="en-US" altLang="zh-CN" sz="2400" b="1" dirty="0">
                <a:ea typeface="宋体" panose="02010600030101010101" pitchFamily="2" charset="-122"/>
              </a:rPr>
              <a:t> Cerf) </a:t>
            </a:r>
          </a:p>
          <a:p>
            <a:pPr>
              <a:spcBef>
                <a:spcPct val="0"/>
              </a:spcBef>
            </a:pPr>
            <a:r>
              <a:rPr lang="en-US" altLang="zh-CN" sz="2400" dirty="0">
                <a:ea typeface="宋体" panose="02010600030101010101" pitchFamily="2" charset="-122"/>
              </a:rPr>
              <a:t>June 23, 1943 </a:t>
            </a:r>
          </a:p>
          <a:p>
            <a:pPr>
              <a:spcBef>
                <a:spcPct val="0"/>
              </a:spcBef>
            </a:pPr>
            <a:r>
              <a:rPr lang="en-US" altLang="zh-CN" sz="2400" dirty="0">
                <a:ea typeface="宋体" panose="02010600030101010101" pitchFamily="2" charset="-122"/>
              </a:rPr>
              <a:t>Turing Award </a:t>
            </a:r>
            <a:r>
              <a:rPr lang="zh-CN" altLang="en-US" sz="2400" dirty="0">
                <a:ea typeface="宋体" panose="02010600030101010101" pitchFamily="2" charset="-122"/>
              </a:rPr>
              <a:t>，</a:t>
            </a:r>
            <a:r>
              <a:rPr lang="en-US" altLang="zh-CN" sz="2400" dirty="0">
                <a:ea typeface="宋体" panose="02010600030101010101" pitchFamily="2" charset="-122"/>
              </a:rPr>
              <a:t>2004</a:t>
            </a:r>
          </a:p>
        </p:txBody>
      </p:sp>
    </p:spTree>
    <p:extLst>
      <p:ext uri="{BB962C8B-B14F-4D97-AF65-F5344CB8AC3E}">
        <p14:creationId xmlns:p14="http://schemas.microsoft.com/office/powerpoint/2010/main" val="4268247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04E8B6DD-2F08-4D13-80DD-3AB81DF23A3D}"/>
              </a:ext>
            </a:extLst>
          </p:cNvPr>
          <p:cNvSpPr txBox="1">
            <a:spLocks/>
          </p:cNvSpPr>
          <p:nvPr/>
        </p:nvSpPr>
        <p:spPr>
          <a:xfrm>
            <a:off x="749547" y="1147604"/>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n-ea"/>
                <a:ea typeface="+mn-ea"/>
              </a:rPr>
              <a:t>      </a:t>
            </a:r>
            <a:r>
              <a:rPr lang="en-US" altLang="zh-CN" sz="3600" b="1" dirty="0">
                <a:solidFill>
                  <a:srgbClr val="5B9BD5"/>
                </a:solidFill>
                <a:latin typeface="+mn-ea"/>
                <a:ea typeface="+mn-ea"/>
              </a:rPr>
              <a:t>3. TCP/IP</a:t>
            </a:r>
            <a:r>
              <a:rPr lang="zh-CN" altLang="en-US" sz="3600" b="1" dirty="0">
                <a:solidFill>
                  <a:srgbClr val="5B9BD5"/>
                </a:solidFill>
                <a:latin typeface="+mn-ea"/>
                <a:ea typeface="+mn-ea"/>
              </a:rPr>
              <a:t>新协议与网络数量激增：</a:t>
            </a:r>
            <a:r>
              <a:rPr lang="en-US" altLang="zh-CN" sz="3600" b="1" dirty="0">
                <a:solidFill>
                  <a:srgbClr val="5B9BD5"/>
                </a:solidFill>
                <a:latin typeface="+mn-ea"/>
                <a:ea typeface="+mn-ea"/>
              </a:rPr>
              <a:t>1980-1990</a:t>
            </a:r>
          </a:p>
        </p:txBody>
      </p:sp>
      <p:sp>
        <p:nvSpPr>
          <p:cNvPr id="5" name="Rectangle 3">
            <a:extLst>
              <a:ext uri="{FF2B5EF4-FFF2-40B4-BE49-F238E27FC236}">
                <a16:creationId xmlns:a16="http://schemas.microsoft.com/office/drawing/2014/main" xmlns="" id="{8C72BB11-AAF6-4965-B5CD-F1B1800EA4E2}"/>
              </a:ext>
            </a:extLst>
          </p:cNvPr>
          <p:cNvSpPr txBox="1">
            <a:spLocks noChangeArrowheads="1"/>
          </p:cNvSpPr>
          <p:nvPr/>
        </p:nvSpPr>
        <p:spPr>
          <a:xfrm>
            <a:off x="914400" y="2117558"/>
            <a:ext cx="10495915" cy="3616325"/>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正式部署</a:t>
            </a:r>
            <a:r>
              <a:rPr lang="en-US" altLang="zh-CN" kern="0" dirty="0">
                <a:latin typeface="+mn-ea"/>
                <a:cs typeface="微软雅黑" panose="020B0503020204020204" pitchFamily="34" charset="-122"/>
              </a:rPr>
              <a:t>TCP/IP</a:t>
            </a:r>
            <a:r>
              <a:rPr lang="zh-CN" altLang="en-US" kern="0" dirty="0">
                <a:latin typeface="+mn-ea"/>
                <a:cs typeface="微软雅黑" panose="020B0503020204020204" pitchFamily="34" charset="-122"/>
              </a:rPr>
              <a:t>替代</a:t>
            </a:r>
            <a:r>
              <a:rPr lang="en-US" altLang="zh-CN" kern="0" dirty="0">
                <a:latin typeface="+mn-ea"/>
                <a:cs typeface="微软雅黑" panose="020B0503020204020204" pitchFamily="34" charset="-122"/>
              </a:rPr>
              <a:t>NCP</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1982:</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SMTP e-mail</a:t>
            </a:r>
            <a:r>
              <a:rPr lang="zh-CN" altLang="en-US" kern="0" dirty="0">
                <a:latin typeface="+mn-ea"/>
                <a:cs typeface="微软雅黑" panose="020B0503020204020204" pitchFamily="34" charset="-122"/>
              </a:rPr>
              <a:t>协议</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开发了</a:t>
            </a:r>
            <a:r>
              <a:rPr lang="en-US" altLang="zh-CN" kern="0" dirty="0">
                <a:latin typeface="+mn-ea"/>
                <a:cs typeface="微软雅黑" panose="020B0503020204020204" pitchFamily="34" charset="-122"/>
              </a:rPr>
              <a:t>DNS </a:t>
            </a:r>
            <a:r>
              <a:rPr lang="zh-CN" altLang="en-US" kern="0" dirty="0">
                <a:latin typeface="+mn-ea"/>
                <a:cs typeface="微软雅黑" panose="020B0503020204020204" pitchFamily="34" charset="-122"/>
              </a:rPr>
              <a:t>实现 </a:t>
            </a:r>
            <a:r>
              <a:rPr lang="en-US" altLang="zh-CN" kern="0" dirty="0">
                <a:latin typeface="+mn-ea"/>
                <a:cs typeface="微软雅黑" panose="020B0503020204020204" pitchFamily="34" charset="-122"/>
              </a:rPr>
              <a:t>name-to-IP-address </a:t>
            </a:r>
            <a:r>
              <a:rPr lang="zh-CN" altLang="en-US" kern="0" dirty="0">
                <a:latin typeface="+mn-ea"/>
                <a:cs typeface="微软雅黑" panose="020B0503020204020204" pitchFamily="34" charset="-122"/>
              </a:rPr>
              <a:t>转换</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1985:</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FTP protocol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1988:</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实现了</a:t>
            </a:r>
            <a:r>
              <a:rPr lang="en-US" altLang="zh-CN" kern="0" dirty="0">
                <a:latin typeface="+mn-ea"/>
                <a:cs typeface="微软雅黑" panose="020B0503020204020204" pitchFamily="34" charset="-122"/>
              </a:rPr>
              <a:t>TCP congestion control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zh-CN" altLang="en-US" kern="0" dirty="0">
                <a:latin typeface="+mn-ea"/>
                <a:cs typeface="微软雅黑" panose="020B0503020204020204" pitchFamily="34" charset="-122"/>
              </a:rPr>
              <a:t>新的国家网络</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Csnet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BITnet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NSFnet</a:t>
            </a:r>
            <a:r>
              <a:rPr lang="en-US" altLang="zh-CN" kern="0" dirty="0">
                <a:latin typeface="+mn-ea"/>
                <a:cs typeface="微软雅黑" panose="020B0503020204020204" pitchFamily="34" charset="-122"/>
              </a:rPr>
              <a:t>, Minitel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en-US" altLang="zh-CN" kern="0" dirty="0">
                <a:latin typeface="+mn-ea"/>
                <a:cs typeface="微软雅黑" panose="020B0503020204020204" pitchFamily="34" charset="-122"/>
              </a:rPr>
              <a:t> 100,000</a:t>
            </a:r>
            <a:r>
              <a:rPr lang="zh-CN" altLang="en-US" kern="0" dirty="0">
                <a:latin typeface="+mn-ea"/>
                <a:cs typeface="微软雅黑" panose="020B0503020204020204" pitchFamily="34" charset="-122"/>
              </a:rPr>
              <a:t>主机连接到多个网络组成的联盟</a:t>
            </a:r>
          </a:p>
        </p:txBody>
      </p:sp>
      <p:sp>
        <p:nvSpPr>
          <p:cNvPr id="7" name="Title 1">
            <a:extLst>
              <a:ext uri="{FF2B5EF4-FFF2-40B4-BE49-F238E27FC236}">
                <a16:creationId xmlns:a16="http://schemas.microsoft.com/office/drawing/2014/main" xmlns=""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7389829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AA047725-90ED-4EF4-9157-2181EB0B53D9}"/>
              </a:ext>
            </a:extLst>
          </p:cNvPr>
          <p:cNvSpPr txBox="1">
            <a:spLocks/>
          </p:cNvSpPr>
          <p:nvPr/>
        </p:nvSpPr>
        <p:spPr>
          <a:xfrm>
            <a:off x="961390" y="1843562"/>
            <a:ext cx="10090432" cy="435270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pPr>
            <a:r>
              <a:rPr lang="en-US" altLang="zh-CN" dirty="0">
                <a:latin typeface="+mn-ea"/>
                <a:cs typeface="微软雅黑" panose="020B0503020204020204" pitchFamily="34" charset="-122"/>
              </a:rPr>
              <a:t>Early 1990’s: </a:t>
            </a:r>
            <a:r>
              <a:rPr lang="en-US" altLang="zh-CN" dirty="0" err="1">
                <a:latin typeface="+mn-ea"/>
                <a:cs typeface="微软雅黑" panose="020B0503020204020204" pitchFamily="34" charset="-122"/>
              </a:rPr>
              <a:t>ARPAnet</a:t>
            </a:r>
            <a:r>
              <a:rPr lang="zh-CN" altLang="en-US" dirty="0">
                <a:latin typeface="+mn-ea"/>
                <a:cs typeface="微软雅黑" panose="020B0503020204020204" pitchFamily="34" charset="-122"/>
              </a:rPr>
              <a:t>完成使命终结</a:t>
            </a:r>
          </a:p>
          <a:p>
            <a:pPr>
              <a:lnSpc>
                <a:spcPct val="100000"/>
              </a:lnSpc>
              <a:buSzPct val="85000"/>
            </a:pPr>
            <a:r>
              <a:rPr lang="en-US" altLang="zh-CN" dirty="0">
                <a:latin typeface="+mn-ea"/>
                <a:cs typeface="微软雅黑" panose="020B0503020204020204" pitchFamily="34" charset="-122"/>
              </a:rPr>
              <a:t>1991: NSF</a:t>
            </a:r>
            <a:r>
              <a:rPr lang="zh-CN" altLang="en-US" dirty="0">
                <a:latin typeface="+mn-ea"/>
                <a:cs typeface="微软雅黑" panose="020B0503020204020204" pitchFamily="34" charset="-122"/>
              </a:rPr>
              <a:t>放宽</a:t>
            </a:r>
            <a:r>
              <a:rPr lang="en-US" altLang="zh-CN" dirty="0" err="1">
                <a:latin typeface="+mn-ea"/>
                <a:cs typeface="微软雅黑" panose="020B0503020204020204" pitchFamily="34" charset="-122"/>
              </a:rPr>
              <a:t>NSFnet</a:t>
            </a:r>
            <a:r>
              <a:rPr lang="zh-CN" altLang="en-US" dirty="0">
                <a:latin typeface="+mn-ea"/>
                <a:cs typeface="微软雅黑" panose="020B0503020204020204" pitchFamily="34" charset="-122"/>
              </a:rPr>
              <a:t>的商业使用限制 </a:t>
            </a:r>
            <a:r>
              <a:rPr lang="en-US" altLang="zh-CN" dirty="0">
                <a:latin typeface="+mn-ea"/>
                <a:cs typeface="微软雅黑" panose="020B0503020204020204" pitchFamily="34" charset="-122"/>
              </a:rPr>
              <a:t>(1995</a:t>
            </a:r>
            <a:r>
              <a:rPr lang="zh-CN" altLang="en-US" dirty="0">
                <a:latin typeface="+mn-ea"/>
                <a:cs typeface="微软雅黑" panose="020B0503020204020204" pitchFamily="34" charset="-122"/>
              </a:rPr>
              <a:t>完成使命终结</a:t>
            </a:r>
            <a:r>
              <a:rPr lang="en-US" altLang="zh-CN" dirty="0">
                <a:latin typeface="+mn-ea"/>
                <a:cs typeface="微软雅黑" panose="020B0503020204020204" pitchFamily="34" charset="-122"/>
              </a:rPr>
              <a:t>)</a:t>
            </a:r>
          </a:p>
          <a:p>
            <a:pPr>
              <a:lnSpc>
                <a:spcPct val="100000"/>
              </a:lnSpc>
              <a:buSzPct val="85000"/>
            </a:pPr>
            <a:r>
              <a:rPr lang="en-US" altLang="zh-CN" dirty="0">
                <a:latin typeface="+mn-ea"/>
                <a:cs typeface="微软雅黑" panose="020B0503020204020204" pitchFamily="34" charset="-122"/>
              </a:rPr>
              <a:t>early 1990s: Web</a:t>
            </a:r>
          </a:p>
          <a:p>
            <a:pPr lvl="1">
              <a:lnSpc>
                <a:spcPct val="100000"/>
              </a:lnSpc>
              <a:buSzPct val="70000"/>
            </a:pPr>
            <a:r>
              <a:rPr lang="zh-CN" altLang="en-US" sz="2800" dirty="0">
                <a:latin typeface="+mn-ea"/>
                <a:cs typeface="微软雅黑" panose="020B0503020204020204" pitchFamily="34" charset="-122"/>
              </a:rPr>
              <a:t>超文本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源于</a:t>
            </a:r>
            <a:r>
              <a:rPr lang="en-US" altLang="zh-CN" sz="2800" dirty="0">
                <a:latin typeface="+mn-ea"/>
                <a:cs typeface="微软雅黑" panose="020B0503020204020204" pitchFamily="34" charset="-122"/>
              </a:rPr>
              <a:t>Bush 1945, Nelson 1960’s</a:t>
            </a:r>
            <a:r>
              <a:rPr lang="zh-CN" altLang="en-US" sz="2800" dirty="0">
                <a:latin typeface="+mn-ea"/>
                <a:cs typeface="微软雅黑" panose="020B0503020204020204" pitchFamily="34" charset="-122"/>
              </a:rPr>
              <a:t>的早期研究</a:t>
            </a:r>
            <a:r>
              <a:rPr lang="en-US" altLang="zh-CN" sz="2800" dirty="0">
                <a:latin typeface="+mn-ea"/>
                <a:cs typeface="微软雅黑" panose="020B0503020204020204" pitchFamily="34" charset="-122"/>
              </a:rPr>
              <a:t>]</a:t>
            </a:r>
          </a:p>
          <a:p>
            <a:pPr lvl="1">
              <a:lnSpc>
                <a:spcPct val="100000"/>
              </a:lnSpc>
              <a:buSzPct val="70000"/>
            </a:pPr>
            <a:r>
              <a:rPr lang="en-US" altLang="zh-CN" sz="2800" dirty="0">
                <a:latin typeface="+mn-ea"/>
                <a:cs typeface="微软雅黑" panose="020B0503020204020204" pitchFamily="34" charset="-122"/>
              </a:rPr>
              <a:t>HTML, HTTP: </a:t>
            </a:r>
            <a:r>
              <a:rPr lang="zh-CN" altLang="en-US" sz="2800" dirty="0">
                <a:latin typeface="+mn-ea"/>
                <a:cs typeface="微软雅黑" panose="020B0503020204020204" pitchFamily="34" charset="-122"/>
              </a:rPr>
              <a:t>由</a:t>
            </a:r>
            <a:r>
              <a:rPr lang="en-US" altLang="zh-CN" sz="2800" dirty="0">
                <a:latin typeface="+mn-ea"/>
                <a:cs typeface="微软雅黑" panose="020B0503020204020204" pitchFamily="34" charset="-122"/>
              </a:rPr>
              <a:t>Berners-Lee</a:t>
            </a:r>
            <a:r>
              <a:rPr lang="zh-CN" altLang="en-US" sz="2800" dirty="0">
                <a:latin typeface="+mn-ea"/>
                <a:cs typeface="微软雅黑" panose="020B0503020204020204" pitchFamily="34" charset="-122"/>
              </a:rPr>
              <a:t>及其同事开发</a:t>
            </a:r>
          </a:p>
          <a:p>
            <a:pPr lvl="1">
              <a:lnSpc>
                <a:spcPct val="100000"/>
              </a:lnSpc>
              <a:buSzPct val="70000"/>
            </a:pPr>
            <a:r>
              <a:rPr lang="en-US" altLang="zh-CN" sz="2800" dirty="0">
                <a:latin typeface="+mn-ea"/>
                <a:cs typeface="微软雅黑" panose="020B0503020204020204" pitchFamily="34" charset="-122"/>
              </a:rPr>
              <a:t>1994: Mosaic</a:t>
            </a:r>
            <a:r>
              <a:rPr lang="zh-CN" altLang="en-US" sz="2800" dirty="0">
                <a:latin typeface="+mn-ea"/>
                <a:cs typeface="微软雅黑" panose="020B0503020204020204" pitchFamily="34" charset="-122"/>
              </a:rPr>
              <a:t>浏览器及公司</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后来</a:t>
            </a:r>
            <a:r>
              <a:rPr lang="en-US" altLang="zh-CN" sz="2800" dirty="0">
                <a:latin typeface="+mn-ea"/>
                <a:cs typeface="微软雅黑" panose="020B0503020204020204" pitchFamily="34" charset="-122"/>
              </a:rPr>
              <a:t>Netscape </a:t>
            </a:r>
          </a:p>
          <a:p>
            <a:pPr lvl="1">
              <a:lnSpc>
                <a:spcPct val="100000"/>
              </a:lnSpc>
              <a:buSzPct val="70000"/>
            </a:pPr>
            <a:r>
              <a:rPr lang="en-US" altLang="zh-CN" sz="2800" dirty="0">
                <a:latin typeface="+mn-ea"/>
                <a:cs typeface="微软雅黑" panose="020B0503020204020204" pitchFamily="34" charset="-122"/>
              </a:rPr>
              <a:t>late 1990’s: Web</a:t>
            </a:r>
            <a:r>
              <a:rPr lang="zh-CN" altLang="en-US" sz="2800" dirty="0">
                <a:latin typeface="+mn-ea"/>
                <a:cs typeface="微软雅黑" panose="020B0503020204020204" pitchFamily="34" charset="-122"/>
              </a:rPr>
              <a:t>的商业使用</a:t>
            </a:r>
          </a:p>
          <a:p>
            <a:pPr lvl="1">
              <a:lnSpc>
                <a:spcPct val="100000"/>
              </a:lnSpc>
              <a:buSzPct val="70000"/>
            </a:pPr>
            <a:r>
              <a:rPr lang="en-US" altLang="zh-CN" sz="2800" dirty="0">
                <a:latin typeface="+mn-ea"/>
                <a:cs typeface="微软雅黑" panose="020B0503020204020204" pitchFamily="34" charset="-122"/>
              </a:rPr>
              <a:t>1996:Microsoft</a:t>
            </a:r>
            <a:r>
              <a:rPr lang="zh-CN" altLang="en-US" sz="2800" dirty="0">
                <a:latin typeface="+mn-ea"/>
                <a:cs typeface="微软雅黑" panose="020B0503020204020204" pitchFamily="34" charset="-122"/>
              </a:rPr>
              <a:t>大规模进军</a:t>
            </a:r>
            <a:r>
              <a:rPr lang="en-US" altLang="zh-CN" sz="2800" dirty="0">
                <a:latin typeface="+mn-ea"/>
                <a:cs typeface="微软雅黑" panose="020B0503020204020204" pitchFamily="34" charset="-122"/>
              </a:rPr>
              <a:t>Web</a:t>
            </a:r>
            <a:endParaRPr lang="en-US" altLang="zh-CN" sz="2800" b="1" dirty="0">
              <a:latin typeface="+mn-ea"/>
              <a:cs typeface="微软雅黑" panose="020B0503020204020204" pitchFamily="34" charset="-122"/>
            </a:endParaRPr>
          </a:p>
          <a:p>
            <a:pPr>
              <a:lnSpc>
                <a:spcPct val="100000"/>
              </a:lnSpc>
              <a:buSzPct val="85000"/>
              <a:buFont typeface="Arial" panose="020B0604020202020204" pitchFamily="34" charset="0"/>
              <a:buNone/>
            </a:pPr>
            <a:endParaRPr lang="en-US" altLang="zh-CN" b="1"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61313136-D4B1-469E-9B1F-719379835250}"/>
              </a:ext>
            </a:extLst>
          </p:cNvPr>
          <p:cNvSpPr txBox="1">
            <a:spLocks/>
          </p:cNvSpPr>
          <p:nvPr/>
        </p:nvSpPr>
        <p:spPr>
          <a:xfrm>
            <a:off x="762000" y="941193"/>
            <a:ext cx="107480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     4. </a:t>
            </a:r>
            <a:r>
              <a:rPr lang="zh-CN" altLang="en-US" sz="3600" b="1" dirty="0">
                <a:solidFill>
                  <a:srgbClr val="5B9BD5"/>
                </a:solidFill>
                <a:latin typeface="+mn-ea"/>
                <a:ea typeface="+mn-ea"/>
              </a:rPr>
              <a:t>商业化</a:t>
            </a:r>
            <a:r>
              <a:rPr lang="en-US" altLang="zh-CN" sz="3600" b="1" dirty="0">
                <a:solidFill>
                  <a:srgbClr val="5B9BD5"/>
                </a:solidFill>
                <a:latin typeface="+mn-ea"/>
                <a:ea typeface="+mn-ea"/>
              </a:rPr>
              <a:t>, Web, </a:t>
            </a:r>
            <a:r>
              <a:rPr lang="zh-CN" altLang="en-US" sz="3600" b="1" dirty="0">
                <a:solidFill>
                  <a:srgbClr val="5B9BD5"/>
                </a:solidFill>
                <a:latin typeface="+mn-ea"/>
                <a:ea typeface="+mn-ea"/>
              </a:rPr>
              <a:t>新的网络应用：</a:t>
            </a:r>
            <a:r>
              <a:rPr lang="en-US" altLang="zh-CN" sz="3600" b="1" dirty="0">
                <a:solidFill>
                  <a:srgbClr val="5B9BD5"/>
                </a:solidFill>
                <a:latin typeface="+mn-ea"/>
                <a:ea typeface="+mn-ea"/>
              </a:rPr>
              <a:t>1990-2000</a:t>
            </a:r>
          </a:p>
        </p:txBody>
      </p:sp>
      <p:sp>
        <p:nvSpPr>
          <p:cNvPr id="7" name="Title 1">
            <a:extLst>
              <a:ext uri="{FF2B5EF4-FFF2-40B4-BE49-F238E27FC236}">
                <a16:creationId xmlns:a16="http://schemas.microsoft.com/office/drawing/2014/main" xmlns="" id="{2E92E847-FC80-4C49-9839-371B66F385F9}"/>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1765284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A47EB864-482A-4A26-BEAA-6631436B739B}"/>
              </a:ext>
            </a:extLst>
          </p:cNvPr>
          <p:cNvSpPr txBox="1">
            <a:spLocks/>
          </p:cNvSpPr>
          <p:nvPr/>
        </p:nvSpPr>
        <p:spPr>
          <a:xfrm>
            <a:off x="1233895" y="1841249"/>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buFont typeface="Arial" panose="020B0604020202020204" pitchFamily="34" charset="0"/>
              <a:buNone/>
            </a:pPr>
            <a:r>
              <a:rPr lang="en-US" altLang="zh-CN" dirty="0" smtClean="0">
                <a:latin typeface="+mn-ea"/>
                <a:cs typeface="微软雅黑" panose="020B0503020204020204" pitchFamily="34" charset="-122"/>
              </a:rPr>
              <a:t>Late </a:t>
            </a:r>
            <a:r>
              <a:rPr lang="en-US" altLang="zh-CN" dirty="0">
                <a:latin typeface="+mn-ea"/>
                <a:cs typeface="微软雅黑" panose="020B0503020204020204" pitchFamily="34" charset="-122"/>
              </a:rPr>
              <a:t>1990’s – 2000’s:</a:t>
            </a:r>
          </a:p>
          <a:p>
            <a:pPr>
              <a:lnSpc>
                <a:spcPct val="100000"/>
              </a:lnSpc>
              <a:buSzPct val="85000"/>
            </a:pPr>
            <a:r>
              <a:rPr lang="zh-CN" altLang="en-US" dirty="0">
                <a:latin typeface="+mn-ea"/>
                <a:cs typeface="微软雅黑" panose="020B0503020204020204" pitchFamily="34" charset="-122"/>
              </a:rPr>
              <a:t>电子商务应用激增</a:t>
            </a:r>
          </a:p>
          <a:p>
            <a:pPr>
              <a:lnSpc>
                <a:spcPct val="100000"/>
              </a:lnSpc>
              <a:buSzPct val="85000"/>
            </a:pPr>
            <a:r>
              <a:rPr lang="zh-CN" altLang="en-US" dirty="0">
                <a:latin typeface="+mn-ea"/>
                <a:cs typeface="微软雅黑" panose="020B0503020204020204" pitchFamily="34" charset="-122"/>
              </a:rPr>
              <a:t>高速路由器和路由技术以及高速局域网技术进展显著</a:t>
            </a:r>
          </a:p>
          <a:p>
            <a:pPr>
              <a:lnSpc>
                <a:spcPct val="100000"/>
              </a:lnSpc>
              <a:buSzPct val="85000"/>
            </a:pPr>
            <a:r>
              <a:rPr lang="zh-CN" altLang="en-US" dirty="0">
                <a:latin typeface="+mn-ea"/>
                <a:cs typeface="微软雅黑" panose="020B0503020204020204" pitchFamily="34" charset="-122"/>
              </a:rPr>
              <a:t>音视频流媒体实时通信、播放的成功应用</a:t>
            </a:r>
          </a:p>
          <a:p>
            <a:pPr>
              <a:lnSpc>
                <a:spcPct val="100000"/>
              </a:lnSpc>
              <a:buSzPct val="85000"/>
            </a:pPr>
            <a:r>
              <a:rPr lang="zh-CN" altLang="en-US" dirty="0">
                <a:latin typeface="+mn-ea"/>
                <a:cs typeface="微软雅黑" panose="020B0503020204020204" pitchFamily="34" charset="-122"/>
              </a:rPr>
              <a:t>更多的杀手级应用</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及时通信</a:t>
            </a:r>
            <a:r>
              <a:rPr lang="en-US" altLang="zh-CN" dirty="0">
                <a:latin typeface="+mn-ea"/>
                <a:cs typeface="微软雅黑" panose="020B0503020204020204" pitchFamily="34" charset="-122"/>
              </a:rPr>
              <a:t>IM, P2P</a:t>
            </a:r>
            <a:r>
              <a:rPr lang="zh-CN" altLang="en-US" dirty="0">
                <a:latin typeface="+mn-ea"/>
                <a:cs typeface="微软雅黑" panose="020B0503020204020204" pitchFamily="34" charset="-122"/>
              </a:rPr>
              <a:t>文件共享 </a:t>
            </a:r>
            <a:r>
              <a:rPr lang="en-US" altLang="zh-CN" dirty="0">
                <a:latin typeface="+mn-ea"/>
                <a:cs typeface="微软雅黑" panose="020B0503020204020204" pitchFamily="34" charset="-122"/>
              </a:rPr>
              <a:t>(e.g., </a:t>
            </a:r>
            <a:r>
              <a:rPr lang="en-US" altLang="zh-CN" dirty="0" err="1">
                <a:latin typeface="+mn-ea"/>
                <a:cs typeface="微软雅黑" panose="020B0503020204020204" pitchFamily="34" charset="-122"/>
              </a:rPr>
              <a:t>Naptser</a:t>
            </a:r>
            <a:r>
              <a:rPr lang="en-US" altLang="zh-CN" dirty="0">
                <a:latin typeface="+mn-ea"/>
                <a:cs typeface="微软雅黑" panose="020B0503020204020204" pitchFamily="34" charset="-122"/>
              </a:rPr>
              <a:t>)</a:t>
            </a:r>
          </a:p>
          <a:p>
            <a:pPr>
              <a:lnSpc>
                <a:spcPct val="100000"/>
              </a:lnSpc>
              <a:buSzPct val="85000"/>
            </a:pPr>
            <a:r>
              <a:rPr lang="zh-CN" altLang="en-US" dirty="0">
                <a:latin typeface="+mn-ea"/>
                <a:cs typeface="微软雅黑" panose="020B0503020204020204" pitchFamily="34" charset="-122"/>
              </a:rPr>
              <a:t>网络安全走向前沿</a:t>
            </a:r>
          </a:p>
          <a:p>
            <a:pPr>
              <a:lnSpc>
                <a:spcPct val="100000"/>
              </a:lnSpc>
              <a:buSzPct val="85000"/>
            </a:pPr>
            <a:r>
              <a:rPr lang="zh-CN" altLang="en-US" dirty="0">
                <a:latin typeface="+mn-ea"/>
                <a:cs typeface="微软雅黑" panose="020B0503020204020204" pitchFamily="34" charset="-122"/>
              </a:rPr>
              <a:t>估计</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千万主机</a:t>
            </a:r>
            <a:r>
              <a:rPr lang="en-US" altLang="zh-CN" dirty="0">
                <a:latin typeface="+mn-ea"/>
                <a:cs typeface="微软雅黑" panose="020B0503020204020204" pitchFamily="34" charset="-122"/>
              </a:rPr>
              <a:t>, 1</a:t>
            </a:r>
            <a:r>
              <a:rPr lang="zh-CN" altLang="en-US" dirty="0">
                <a:latin typeface="+mn-ea"/>
                <a:cs typeface="微软雅黑" panose="020B0503020204020204" pitchFamily="34" charset="-122"/>
              </a:rPr>
              <a:t>亿多用户</a:t>
            </a:r>
          </a:p>
          <a:p>
            <a:pPr>
              <a:lnSpc>
                <a:spcPct val="100000"/>
              </a:lnSpc>
              <a:buSzPct val="85000"/>
            </a:pPr>
            <a:r>
              <a:rPr lang="zh-CN" altLang="en-US" dirty="0">
                <a:latin typeface="+mn-ea"/>
                <a:cs typeface="微软雅黑" panose="020B0503020204020204" pitchFamily="34" charset="-122"/>
              </a:rPr>
              <a:t>主干链路带宽达到 </a:t>
            </a:r>
            <a:r>
              <a:rPr lang="en-US" altLang="zh-CN" dirty="0">
                <a:latin typeface="+mn-ea"/>
                <a:cs typeface="微软雅黑" panose="020B0503020204020204" pitchFamily="34" charset="-122"/>
              </a:rPr>
              <a:t>Gbps</a:t>
            </a:r>
          </a:p>
        </p:txBody>
      </p:sp>
      <p:sp>
        <p:nvSpPr>
          <p:cNvPr id="5" name="Rectangle 3">
            <a:extLst>
              <a:ext uri="{FF2B5EF4-FFF2-40B4-BE49-F238E27FC236}">
                <a16:creationId xmlns:a16="http://schemas.microsoft.com/office/drawing/2014/main" xmlns="" id="{2B0E787E-351F-479A-A289-94A3BCA3D496}"/>
              </a:ext>
            </a:extLst>
          </p:cNvPr>
          <p:cNvSpPr txBox="1">
            <a:spLocks/>
          </p:cNvSpPr>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4. </a:t>
            </a:r>
            <a:r>
              <a:rPr lang="zh-CN" altLang="en-US" sz="3600" b="1" dirty="0">
                <a:solidFill>
                  <a:srgbClr val="5B9BD5"/>
                </a:solidFill>
                <a:latin typeface="+mj-ea"/>
              </a:rPr>
              <a:t>商业化</a:t>
            </a:r>
            <a:r>
              <a:rPr lang="en-US" altLang="zh-CN" sz="3600" b="1" dirty="0">
                <a:solidFill>
                  <a:srgbClr val="5B9BD5"/>
                </a:solidFill>
                <a:latin typeface="+mj-ea"/>
              </a:rPr>
              <a:t>, Web, </a:t>
            </a:r>
            <a:r>
              <a:rPr lang="zh-CN" altLang="en-US" sz="3600" b="1" dirty="0">
                <a:solidFill>
                  <a:srgbClr val="5B9BD5"/>
                </a:solidFill>
                <a:latin typeface="+mj-ea"/>
              </a:rPr>
              <a:t>新的网络应用：</a:t>
            </a:r>
            <a:r>
              <a:rPr lang="en-US" altLang="zh-CN" sz="3600" b="1" dirty="0">
                <a:solidFill>
                  <a:srgbClr val="5B9BD5"/>
                </a:solidFill>
                <a:latin typeface="+mj-ea"/>
              </a:rPr>
              <a:t>1990-2000</a:t>
            </a:r>
          </a:p>
        </p:txBody>
      </p:sp>
      <p:sp>
        <p:nvSpPr>
          <p:cNvPr id="7" name="Title 1">
            <a:extLst>
              <a:ext uri="{FF2B5EF4-FFF2-40B4-BE49-F238E27FC236}">
                <a16:creationId xmlns:a16="http://schemas.microsoft.com/office/drawing/2014/main" xmlns=""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4108386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A47EB864-482A-4A26-BEAA-6631436B739B}"/>
              </a:ext>
            </a:extLst>
          </p:cNvPr>
          <p:cNvSpPr txBox="1">
            <a:spLocks/>
          </p:cNvSpPr>
          <p:nvPr/>
        </p:nvSpPr>
        <p:spPr>
          <a:xfrm>
            <a:off x="1233895" y="2021725"/>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SzPct val="85000"/>
              <a:buNone/>
            </a:pPr>
            <a:r>
              <a:rPr lang="en-US" altLang="zh-CN" dirty="0" smtClean="0">
                <a:latin typeface="+mn-ea"/>
                <a:cs typeface="微软雅黑" panose="020B0503020204020204" pitchFamily="34" charset="-122"/>
              </a:rPr>
              <a:t>21</a:t>
            </a:r>
            <a:r>
              <a:rPr lang="zh-CN" altLang="en-US" dirty="0">
                <a:latin typeface="+mn-ea"/>
                <a:cs typeface="微软雅黑" panose="020B0503020204020204" pitchFamily="34" charset="-122"/>
              </a:rPr>
              <a:t>世纪</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年代</a:t>
            </a:r>
            <a:r>
              <a:rPr lang="zh-CN" altLang="en-US" dirty="0" smtClean="0">
                <a:latin typeface="+mn-ea"/>
                <a:cs typeface="微软雅黑" panose="020B0503020204020204" pitchFamily="34" charset="-122"/>
              </a:rPr>
              <a:t>中期</a:t>
            </a:r>
            <a:r>
              <a:rPr lang="en-US" altLang="zh-CN" dirty="0" smtClean="0">
                <a:latin typeface="+mn-ea"/>
                <a:cs typeface="微软雅黑" panose="020B0503020204020204" pitchFamily="34" charset="-122"/>
              </a:rPr>
              <a:t>——</a:t>
            </a:r>
            <a:r>
              <a:rPr lang="zh-CN" altLang="en-US" dirty="0" smtClean="0">
                <a:latin typeface="+mn-ea"/>
                <a:cs typeface="微软雅黑" panose="020B0503020204020204" pitchFamily="34" charset="-122"/>
              </a:rPr>
              <a:t>至今</a:t>
            </a:r>
            <a:r>
              <a:rPr lang="en-US" altLang="zh-CN" dirty="0" smtClean="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20000"/>
              </a:lnSpc>
              <a:buSzPct val="85000"/>
            </a:pPr>
            <a:r>
              <a:rPr lang="zh-CN" altLang="en-US" dirty="0" smtClean="0">
                <a:latin typeface="+mn-ea"/>
                <a:cs typeface="微软雅黑" panose="020B0503020204020204" pitchFamily="34" charset="-122"/>
              </a:rPr>
              <a:t>无线网络基础设施的飞速进步（多种</a:t>
            </a:r>
            <a:r>
              <a:rPr lang="en-US" altLang="zh-CN" dirty="0" smtClean="0">
                <a:latin typeface="+mn-ea"/>
                <a:cs typeface="微软雅黑" panose="020B0503020204020204" pitchFamily="34" charset="-122"/>
              </a:rPr>
              <a:t>/</a:t>
            </a:r>
            <a:r>
              <a:rPr lang="zh-CN" altLang="en-US" dirty="0" smtClean="0">
                <a:latin typeface="+mn-ea"/>
                <a:cs typeface="微软雅黑" panose="020B0503020204020204" pitchFamily="34" charset="-122"/>
              </a:rPr>
              <a:t>多代技术）</a:t>
            </a:r>
            <a:endParaRPr lang="en-US" altLang="zh-CN" dirty="0" smtClean="0">
              <a:latin typeface="+mn-ea"/>
              <a:cs typeface="微软雅黑" panose="020B0503020204020204" pitchFamily="34" charset="-122"/>
            </a:endParaRPr>
          </a:p>
          <a:p>
            <a:pPr>
              <a:lnSpc>
                <a:spcPct val="120000"/>
              </a:lnSpc>
              <a:buSzPct val="85000"/>
            </a:pPr>
            <a:r>
              <a:rPr lang="zh-CN" altLang="en-US" dirty="0">
                <a:latin typeface="+mn-ea"/>
                <a:cs typeface="微软雅黑" panose="020B0503020204020204" pitchFamily="34" charset="-122"/>
              </a:rPr>
              <a:t>移动设备</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硬件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软件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的飞速发展</a:t>
            </a:r>
            <a:endParaRPr lang="en-US" altLang="zh-CN" dirty="0">
              <a:latin typeface="+mn-ea"/>
              <a:cs typeface="微软雅黑" panose="020B0503020204020204" pitchFamily="34" charset="-122"/>
            </a:endParaRPr>
          </a:p>
          <a:p>
            <a:pPr>
              <a:lnSpc>
                <a:spcPct val="120000"/>
              </a:lnSpc>
              <a:buSzPct val="85000"/>
            </a:pPr>
            <a:r>
              <a:rPr lang="zh-CN" altLang="en-US" dirty="0" smtClean="0">
                <a:latin typeface="+mn-ea"/>
                <a:cs typeface="微软雅黑" panose="020B0503020204020204" pitchFamily="34" charset="-122"/>
              </a:rPr>
              <a:t>传统</a:t>
            </a:r>
            <a:r>
              <a:rPr lang="en-US" altLang="zh-CN" dirty="0" smtClean="0">
                <a:latin typeface="+mn-ea"/>
                <a:cs typeface="微软雅黑" panose="020B0503020204020204" pitchFamily="34" charset="-122"/>
              </a:rPr>
              <a:t>PC</a:t>
            </a:r>
            <a:r>
              <a:rPr lang="zh-CN" altLang="en-US" dirty="0" smtClean="0">
                <a:latin typeface="+mn-ea"/>
                <a:cs typeface="微软雅黑" panose="020B0503020204020204" pitchFamily="34" charset="-122"/>
              </a:rPr>
              <a:t>端应用纷纷转移到移动端（应用程序</a:t>
            </a:r>
            <a:r>
              <a:rPr lang="en-US" altLang="zh-CN" dirty="0" smtClean="0">
                <a:latin typeface="+mn-ea"/>
                <a:cs typeface="微软雅黑" panose="020B0503020204020204" pitchFamily="34" charset="-122"/>
              </a:rPr>
              <a:t>-&gt;APP</a:t>
            </a:r>
            <a:r>
              <a:rPr lang="zh-CN" altLang="en-US" dirty="0" smtClean="0">
                <a:latin typeface="+mn-ea"/>
                <a:cs typeface="微软雅黑" panose="020B0503020204020204" pitchFamily="34" charset="-122"/>
              </a:rPr>
              <a:t>）</a:t>
            </a:r>
            <a:endParaRPr lang="en-US" altLang="zh-CN" dirty="0" smtClean="0">
              <a:latin typeface="+mn-ea"/>
              <a:cs typeface="微软雅黑" panose="020B0503020204020204" pitchFamily="34" charset="-122"/>
            </a:endParaRPr>
          </a:p>
          <a:p>
            <a:pPr>
              <a:lnSpc>
                <a:spcPct val="120000"/>
              </a:lnSpc>
              <a:buSzPct val="85000"/>
            </a:pPr>
            <a:r>
              <a:rPr lang="zh-CN" altLang="en-US" dirty="0" smtClean="0">
                <a:latin typeface="+mn-ea"/>
                <a:cs typeface="微软雅黑" panose="020B0503020204020204" pitchFamily="34" charset="-122"/>
              </a:rPr>
              <a:t>基于移动互联网的商业模式爆发式涌现</a:t>
            </a:r>
            <a:endParaRPr lang="en-US" altLang="zh-CN" dirty="0" smtClean="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2B0E787E-351F-479A-A289-94A3BCA3D496}"/>
              </a:ext>
            </a:extLst>
          </p:cNvPr>
          <p:cNvSpPr txBox="1">
            <a:spLocks/>
          </p:cNvSpPr>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smtClean="0">
                <a:solidFill>
                  <a:srgbClr val="5B9BD5"/>
                </a:solidFill>
                <a:latin typeface="+mj-ea"/>
              </a:rPr>
              <a:t>5. </a:t>
            </a:r>
            <a:r>
              <a:rPr lang="zh-CN" altLang="en-US" sz="3600" b="1" dirty="0" smtClean="0">
                <a:solidFill>
                  <a:srgbClr val="5B9BD5"/>
                </a:solidFill>
                <a:latin typeface="+mj-ea"/>
              </a:rPr>
              <a:t>移动互联网：</a:t>
            </a:r>
            <a:r>
              <a:rPr lang="en-US" altLang="zh-CN" sz="3600" b="1" dirty="0" smtClean="0">
                <a:solidFill>
                  <a:srgbClr val="5B9BD5"/>
                </a:solidFill>
                <a:latin typeface="+mj-ea"/>
              </a:rPr>
              <a:t>21</a:t>
            </a:r>
            <a:r>
              <a:rPr lang="zh-CN" altLang="en-US" sz="3600" b="1" dirty="0" smtClean="0">
                <a:solidFill>
                  <a:srgbClr val="5B9BD5"/>
                </a:solidFill>
                <a:latin typeface="+mj-ea"/>
              </a:rPr>
              <a:t>世纪</a:t>
            </a:r>
            <a:r>
              <a:rPr lang="en-US" altLang="zh-CN" sz="3600" b="1" dirty="0" smtClean="0">
                <a:solidFill>
                  <a:srgbClr val="5B9BD5"/>
                </a:solidFill>
                <a:latin typeface="+mj-ea"/>
              </a:rPr>
              <a:t>10</a:t>
            </a:r>
            <a:r>
              <a:rPr lang="zh-CN" altLang="en-US" sz="3600" b="1" dirty="0" smtClean="0">
                <a:solidFill>
                  <a:srgbClr val="5B9BD5"/>
                </a:solidFill>
                <a:latin typeface="+mj-ea"/>
              </a:rPr>
              <a:t>年代中期</a:t>
            </a:r>
            <a:r>
              <a:rPr lang="en-US" altLang="zh-CN" sz="3600" b="1" dirty="0" smtClean="0">
                <a:solidFill>
                  <a:srgbClr val="5B9BD5"/>
                </a:solidFill>
                <a:latin typeface="+mj-ea"/>
              </a:rPr>
              <a:t>——</a:t>
            </a:r>
            <a:r>
              <a:rPr lang="zh-CN" altLang="en-US" sz="3600" b="1" dirty="0" smtClean="0">
                <a:solidFill>
                  <a:srgbClr val="5B9BD5"/>
                </a:solidFill>
                <a:latin typeface="+mj-ea"/>
              </a:rPr>
              <a:t>至今</a:t>
            </a:r>
            <a:endParaRPr lang="en-US" altLang="zh-CN" sz="3600" b="1" dirty="0">
              <a:solidFill>
                <a:srgbClr val="5B9BD5"/>
              </a:solidFill>
              <a:latin typeface="+mj-ea"/>
            </a:endParaRPr>
          </a:p>
        </p:txBody>
      </p:sp>
      <p:sp>
        <p:nvSpPr>
          <p:cNvPr id="7" name="Title 1">
            <a:extLst>
              <a:ext uri="{FF2B5EF4-FFF2-40B4-BE49-F238E27FC236}">
                <a16:creationId xmlns:a16="http://schemas.microsoft.com/office/drawing/2014/main" xmlns=""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1248441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AFFBD7CC-2386-43A3-A042-7DDD3CAE9C0F}"/>
              </a:ext>
            </a:extLst>
          </p:cNvPr>
          <p:cNvSpPr>
            <a:spLocks noChangeArrowheads="1"/>
          </p:cNvSpPr>
          <p:nvPr/>
        </p:nvSpPr>
        <p:spPr bwMode="auto">
          <a:xfrm>
            <a:off x="414867" y="3200400"/>
            <a:ext cx="11201400" cy="3310890"/>
          </a:xfrm>
          <a:prstGeom prst="rect">
            <a:avLst/>
          </a:prstGeom>
          <a:noFill/>
          <a:ln w="9525">
            <a:noFill/>
            <a:miter lim="800000"/>
          </a:ln>
          <a:effectLst/>
        </p:spPr>
        <p:txBody>
          <a:bodyPr lIns="92075" tIns="46038" rIns="92075" bIns="46038"/>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截止</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2018</a:t>
            </a:r>
            <a:r>
              <a:rPr kumimoji="0" lang="zh-CN" altLang="en-US"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a:t>
            </a:r>
            <a:r>
              <a:rPr kumimoji="0" lang="zh-CN" altLang="en-US"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中国网民规模</a:t>
            </a:r>
            <a:r>
              <a:rPr kumimoji="0" lang="zh-CN" altLang="en-US"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达</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8.02</a:t>
            </a: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亿，互联网普及率为</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57.7%</a:t>
            </a: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。手机网民规模达</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7.88</a:t>
            </a:r>
            <a:r>
              <a:rPr kumimoji="0" lang="zh-CN" altLang="en-US"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亿</a:t>
            </a: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，占比为</a:t>
            </a:r>
            <a:r>
              <a:rPr kumimoji="0" lang="en-US" altLang="zh-CN" sz="2800" i="0" u="none" strike="noStrike" kern="1200" cap="none" spc="0" normalizeH="0" baseline="0" noProof="0" dirty="0" smtClean="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98.3%</a:t>
            </a:r>
            <a:r>
              <a:rPr kumimoji="0" lang="zh-CN" altLang="en-US"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8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1" hangingPunct="1">
              <a:buFont typeface="Arial" panose="020B0604020202020204" pitchFamily="34" charset="0"/>
              <a:buChar char="•"/>
              <a:defRPr/>
            </a:pPr>
            <a:r>
              <a:rPr lang="en-US" altLang="zh-CN" sz="2800" dirty="0">
                <a:ln/>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2800" dirty="0" smtClean="0">
                <a:ln/>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800" dirty="0" smtClean="0">
                <a:ln/>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800" dirty="0" smtClean="0">
                <a:ln/>
                <a:latin typeface="微软雅黑" panose="020B0503020204020204" pitchFamily="34" charset="-122"/>
                <a:ea typeface="微软雅黑" panose="020B0503020204020204" pitchFamily="34" charset="-122"/>
                <a:cs typeface="微软雅黑" panose="020B0503020204020204" pitchFamily="34" charset="-122"/>
              </a:rPr>
              <a:t>月，</a:t>
            </a:r>
            <a:r>
              <a:rPr lang="zh-CN" altLang="en-US" sz="2800" dirty="0">
                <a:ln/>
                <a:latin typeface="微软雅黑" panose="020B0503020204020204" pitchFamily="34" charset="-122"/>
                <a:ea typeface="微软雅黑" panose="020B0503020204020204" pitchFamily="34" charset="-122"/>
                <a:cs typeface="微软雅黑" panose="020B0503020204020204" pitchFamily="34" charset="-122"/>
              </a:rPr>
              <a:t>中国互联网络信息中心（</a:t>
            </a:r>
            <a:r>
              <a:rPr lang="en-US" altLang="zh-CN" sz="2800" dirty="0">
                <a:ln/>
                <a:latin typeface="微软雅黑" panose="020B0503020204020204" pitchFamily="34" charset="-122"/>
                <a:ea typeface="微软雅黑" panose="020B0503020204020204" pitchFamily="34" charset="-122"/>
                <a:cs typeface="微软雅黑" panose="020B0503020204020204" pitchFamily="34" charset="-122"/>
              </a:rPr>
              <a:t>CNNIC</a:t>
            </a:r>
            <a:r>
              <a:rPr lang="zh-CN" altLang="en-US" sz="2800" dirty="0">
                <a:ln/>
                <a:latin typeface="微软雅黑" panose="020B0503020204020204" pitchFamily="34" charset="-122"/>
                <a:ea typeface="微软雅黑" panose="020B0503020204020204" pitchFamily="34" charset="-122"/>
                <a:cs typeface="微软雅黑" panose="020B0503020204020204" pitchFamily="34" charset="-122"/>
              </a:rPr>
              <a:t>）在京发布</a:t>
            </a:r>
            <a:r>
              <a:rPr lang="en-US" altLang="zh-CN" sz="2800" dirty="0">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n/>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800" dirty="0" smtClean="0">
                <a:ln/>
                <a:latin typeface="微软雅黑" panose="020B0503020204020204" pitchFamily="34" charset="-122"/>
                <a:ea typeface="微软雅黑" panose="020B0503020204020204" pitchFamily="34" charset="-122"/>
                <a:cs typeface="微软雅黑" panose="020B0503020204020204" pitchFamily="34" charset="-122"/>
              </a:rPr>
              <a:t>42</a:t>
            </a:r>
            <a:r>
              <a:rPr lang="zh-CN" altLang="en-US" sz="2800" dirty="0" smtClean="0">
                <a:ln/>
                <a:latin typeface="微软雅黑" panose="020B0503020204020204" pitchFamily="34" charset="-122"/>
                <a:ea typeface="微软雅黑" panose="020B0503020204020204" pitchFamily="34" charset="-122"/>
                <a:cs typeface="微软雅黑" panose="020B0503020204020204" pitchFamily="34" charset="-122"/>
              </a:rPr>
              <a:t>次</a:t>
            </a:r>
            <a:r>
              <a:rPr lang="zh-CN" altLang="en-US" sz="2800" dirty="0">
                <a:ln/>
                <a:latin typeface="微软雅黑" panose="020B0503020204020204" pitchFamily="34" charset="-122"/>
                <a:ea typeface="微软雅黑" panose="020B0503020204020204" pitchFamily="34" charset="-122"/>
                <a:cs typeface="微软雅黑" panose="020B0503020204020204" pitchFamily="34" charset="-122"/>
              </a:rPr>
              <a:t>中国互联网络发展状况统计报告</a:t>
            </a:r>
            <a:r>
              <a:rPr lang="en-US" altLang="zh-CN" sz="2800" dirty="0">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n/>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ln/>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endParaRPr kumimoji="0" lang="zh-CN" altLang="en-US"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xmlns="" id="{6248CDEB-FC56-45C5-A2F0-39EE8CA7C174}"/>
              </a:ext>
            </a:extLst>
          </p:cNvPr>
          <p:cNvSpPr txBox="1">
            <a:spLocks/>
          </p:cNvSpPr>
          <p:nvPr/>
        </p:nvSpPr>
        <p:spPr>
          <a:xfrm>
            <a:off x="2286000" y="1066800"/>
            <a:ext cx="7924800" cy="1976568"/>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600" b="1" dirty="0">
                <a:solidFill>
                  <a:srgbClr val="5B9BD5"/>
                </a:solidFill>
                <a:cs typeface="微软雅黑" panose="020B0503020204020204" pitchFamily="34" charset="-122"/>
              </a:rPr>
              <a:t>第</a:t>
            </a:r>
            <a:r>
              <a:rPr lang="en-US" altLang="zh-CN" sz="3600" b="1" dirty="0" smtClean="0">
                <a:solidFill>
                  <a:srgbClr val="5B9BD5"/>
                </a:solidFill>
                <a:cs typeface="微软雅黑" panose="020B0503020204020204" pitchFamily="34" charset="-122"/>
              </a:rPr>
              <a:t>42</a:t>
            </a:r>
            <a:r>
              <a:rPr lang="zh-CN" altLang="en-US" sz="3600" b="1" dirty="0" smtClean="0">
                <a:solidFill>
                  <a:srgbClr val="5B9BD5"/>
                </a:solidFill>
                <a:cs typeface="微软雅黑" panose="020B0503020204020204" pitchFamily="34" charset="-122"/>
              </a:rPr>
              <a:t>次</a:t>
            </a:r>
            <a:r>
              <a:rPr lang="zh-CN" altLang="en-US" sz="3600" b="1" dirty="0">
                <a:solidFill>
                  <a:srgbClr val="5B9BD5"/>
                </a:solidFill>
                <a:cs typeface="微软雅黑" panose="020B0503020204020204" pitchFamily="34" charset="-122"/>
              </a:rPr>
              <a:t>中国互联网发展状况统计报告</a:t>
            </a:r>
          </a:p>
          <a:p>
            <a:pPr lvl="0">
              <a:spcBef>
                <a:spcPct val="40000"/>
              </a:spcBef>
              <a:defRPr/>
            </a:pPr>
            <a:r>
              <a:rPr lang="zh-CN" altLang="en-US" sz="3600" b="1" u="sng" dirty="0">
                <a:solidFill>
                  <a:srgbClr val="5B9BD5"/>
                </a:solidFill>
                <a:cs typeface="微软雅黑" panose="020B0503020204020204" pitchFamily="34" charset="-122"/>
              </a:rPr>
              <a:t>网址：</a:t>
            </a:r>
            <a:r>
              <a:rPr lang="en-US" altLang="zh-CN" sz="3600" b="1" u="sng" dirty="0">
                <a:solidFill>
                  <a:srgbClr val="5B9BD5"/>
                </a:solidFill>
                <a:cs typeface="微软雅黑" panose="020B0503020204020204" pitchFamily="34" charset="-122"/>
              </a:rPr>
              <a:t>http://www.cnnic.net.cn/</a:t>
            </a:r>
            <a:endParaRPr lang="zh-CN" altLang="en-US" sz="3600" b="1" u="sng" dirty="0">
              <a:solidFill>
                <a:srgbClr val="5B9BD5"/>
              </a:solidFill>
              <a:cs typeface="微软雅黑" panose="020B0503020204020204" pitchFamily="34" charset="-122"/>
            </a:endParaRPr>
          </a:p>
          <a:p>
            <a:pPr eaLnBrk="1" hangingPunct="1"/>
            <a:endParaRPr lang="en-US" altLang="zh-CN" sz="3600" kern="0" dirty="0">
              <a:solidFill>
                <a:schemeClr val="accent2">
                  <a:lumMod val="50000"/>
                </a:schemeClr>
              </a:solidFill>
            </a:endParaRPr>
          </a:p>
        </p:txBody>
      </p:sp>
      <p:sp>
        <p:nvSpPr>
          <p:cNvPr id="7" name="Title 1">
            <a:extLst>
              <a:ext uri="{FF2B5EF4-FFF2-40B4-BE49-F238E27FC236}">
                <a16:creationId xmlns:a16="http://schemas.microsoft.com/office/drawing/2014/main" xmlns=""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391303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B1D333EA-FA90-4CD5-A0E9-AFAA4C1782F6}"/>
              </a:ext>
            </a:extLst>
          </p:cNvPr>
          <p:cNvSpPr>
            <a:spLocks noChangeArrowheads="1"/>
          </p:cNvSpPr>
          <p:nvPr/>
        </p:nvSpPr>
        <p:spPr bwMode="auto">
          <a:xfrm>
            <a:off x="1741488" y="174625"/>
            <a:ext cx="8418513" cy="6443663"/>
          </a:xfrm>
          <a:prstGeom prst="rect">
            <a:avLst/>
          </a:prstGeom>
          <a:noFill/>
          <a:ln w="9525">
            <a:noFill/>
            <a:miter lim="800000"/>
          </a:ln>
          <a:effectLst/>
        </p:spPr>
        <p:txBody>
          <a:bodyPr lIns="92075" tIns="46038" rIns="92075" bIns="46038"/>
          <a:lstStyle/>
          <a:p>
            <a:pPr marL="0" marR="0" lvl="0" indent="0" algn="ctr" defTabSz="914400" rtl="0" eaLnBrk="0" fontAlgn="base" latinLnBrk="0" hangingPunct="0">
              <a:lnSpc>
                <a:spcPct val="100000"/>
              </a:lnSpc>
              <a:spcBef>
                <a:spcPct val="4000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
        <p:nvSpPr>
          <p:cNvPr id="7" name="Title 1">
            <a:extLst>
              <a:ext uri="{FF2B5EF4-FFF2-40B4-BE49-F238E27FC236}">
                <a16:creationId xmlns:a16="http://schemas.microsoft.com/office/drawing/2014/main" xmlns="" id="{A83FB287-8538-4C05-A7FC-457FEF0B0822}"/>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7" y="884825"/>
            <a:ext cx="10296525" cy="5353050"/>
          </a:xfrm>
          <a:prstGeom prst="rect">
            <a:avLst/>
          </a:prstGeom>
        </p:spPr>
      </p:pic>
    </p:spTree>
    <p:extLst>
      <p:ext uri="{BB962C8B-B14F-4D97-AF65-F5344CB8AC3E}">
        <p14:creationId xmlns:p14="http://schemas.microsoft.com/office/powerpoint/2010/main" val="1828048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smtClean="0">
                <a:solidFill>
                  <a:schemeClr val="tx1">
                    <a:lumMod val="65000"/>
                    <a:lumOff val="35000"/>
                  </a:schemeClr>
                </a:solidFill>
                <a:latin typeface="+mn-ea"/>
                <a:ea typeface="+mn-ea"/>
                <a:cs typeface="+mn-ea"/>
                <a:sym typeface="+mn-lt"/>
              </a:rPr>
              <a:t>课程安排</a:t>
            </a:r>
            <a:endParaRPr lang="zh-CN" altLang="en-US" sz="1800" dirty="0">
              <a:solidFill>
                <a:schemeClr val="tx1">
                  <a:lumMod val="65000"/>
                  <a:lumOff val="35000"/>
                </a:schemeClr>
              </a:solidFill>
              <a:latin typeface="+mn-ea"/>
              <a:ea typeface="+mn-ea"/>
              <a:cs typeface="+mn-ea"/>
              <a:sym typeface="+mn-lt"/>
            </a:endParaRPr>
          </a:p>
        </p:txBody>
      </p:sp>
      <p:sp>
        <p:nvSpPr>
          <p:cNvPr id="32" name="Rectangle 3">
            <a:extLst>
              <a:ext uri="{FF2B5EF4-FFF2-40B4-BE49-F238E27FC236}">
                <a16:creationId xmlns:a16="http://schemas.microsoft.com/office/drawing/2014/main" xmlns="" id="{0F3A6016-242E-44B7-B27B-03F592FC0EEA}"/>
              </a:ext>
            </a:extLst>
          </p:cNvPr>
          <p:cNvSpPr txBox="1">
            <a:spLocks/>
          </p:cNvSpPr>
          <p:nvPr/>
        </p:nvSpPr>
        <p:spPr>
          <a:xfrm>
            <a:off x="1242018" y="1117551"/>
            <a:ext cx="8679304"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defRPr/>
            </a:pPr>
            <a:r>
              <a:rPr lang="zh-CN" altLang="en-US" sz="2400" u="sng" dirty="0">
                <a:solidFill>
                  <a:schemeClr val="tx2"/>
                </a:solidFill>
                <a:latin typeface="+mn-ea"/>
              </a:rPr>
              <a:t>课时</a:t>
            </a:r>
            <a:r>
              <a:rPr lang="en-US" altLang="zh-CN" sz="2400" u="sng" dirty="0">
                <a:solidFill>
                  <a:schemeClr val="tx2"/>
                </a:solidFill>
                <a:latin typeface="+mn-ea"/>
              </a:rPr>
              <a:t>:</a:t>
            </a:r>
            <a:r>
              <a:rPr lang="en-US" altLang="zh-CN" sz="2400" dirty="0">
                <a:latin typeface="+mn-ea"/>
              </a:rPr>
              <a:t> </a:t>
            </a:r>
          </a:p>
          <a:p>
            <a:pPr>
              <a:lnSpc>
                <a:spcPct val="100000"/>
              </a:lnSpc>
              <a:defRPr/>
            </a:pPr>
            <a:r>
              <a:rPr lang="en-US" altLang="zh-CN" sz="2400" dirty="0">
                <a:latin typeface="+mn-ea"/>
              </a:rPr>
              <a:t>48</a:t>
            </a:r>
            <a:r>
              <a:rPr lang="zh-CN" altLang="en-US" sz="2400" dirty="0">
                <a:latin typeface="+mn-ea"/>
              </a:rPr>
              <a:t>课堂讲授</a:t>
            </a:r>
            <a:r>
              <a:rPr lang="en-US" altLang="zh-CN" sz="2400" dirty="0">
                <a:latin typeface="+mn-ea"/>
              </a:rPr>
              <a:t>+8</a:t>
            </a:r>
            <a:r>
              <a:rPr lang="zh-CN" altLang="en-US" sz="2400" dirty="0">
                <a:latin typeface="+mn-ea"/>
              </a:rPr>
              <a:t>学时上机</a:t>
            </a:r>
            <a:endParaRPr lang="en-US" altLang="zh-CN" sz="2400" dirty="0">
              <a:latin typeface="+mn-ea"/>
            </a:endParaRPr>
          </a:p>
          <a:p>
            <a:pPr>
              <a:lnSpc>
                <a:spcPct val="100000"/>
              </a:lnSpc>
              <a:buNone/>
              <a:defRPr/>
            </a:pPr>
            <a:r>
              <a:rPr lang="zh-CN" altLang="en-US" sz="2400" u="sng" dirty="0">
                <a:solidFill>
                  <a:schemeClr val="tx2"/>
                </a:solidFill>
                <a:latin typeface="+mn-ea"/>
              </a:rPr>
              <a:t>教材</a:t>
            </a:r>
            <a:r>
              <a:rPr lang="en-US" altLang="zh-CN" sz="2400" u="sng" dirty="0">
                <a:solidFill>
                  <a:schemeClr val="tx2"/>
                </a:solidFill>
                <a:latin typeface="+mn-ea"/>
              </a:rPr>
              <a:t>:</a:t>
            </a:r>
            <a:r>
              <a:rPr lang="en-US" altLang="zh-CN" sz="2400" dirty="0">
                <a:latin typeface="+mn-ea"/>
              </a:rPr>
              <a:t> </a:t>
            </a:r>
          </a:p>
          <a:p>
            <a:pPr>
              <a:lnSpc>
                <a:spcPct val="100000"/>
              </a:lnSpc>
              <a:defRPr/>
            </a:pPr>
            <a:r>
              <a:rPr lang="zh-CN" altLang="en-US" sz="2400" dirty="0">
                <a:latin typeface="+mn-ea"/>
              </a:rPr>
              <a:t>计算机网络</a:t>
            </a:r>
            <a:r>
              <a:rPr lang="en-US" altLang="zh-CN" sz="2400" dirty="0">
                <a:latin typeface="+mn-ea"/>
              </a:rPr>
              <a:t>:</a:t>
            </a:r>
            <a:r>
              <a:rPr lang="zh-CN" altLang="en-US" sz="2400" dirty="0">
                <a:latin typeface="+mn-ea"/>
              </a:rPr>
              <a:t>自顶向下方法</a:t>
            </a:r>
            <a:r>
              <a:rPr lang="en-US" altLang="zh-CN" sz="2400" dirty="0">
                <a:latin typeface="+mn-ea"/>
              </a:rPr>
              <a:t>(</a:t>
            </a:r>
            <a:r>
              <a:rPr lang="zh-CN" altLang="en-US" sz="2400" dirty="0">
                <a:latin typeface="+mn-ea"/>
              </a:rPr>
              <a:t>第</a:t>
            </a:r>
            <a:r>
              <a:rPr lang="en-US" altLang="zh-CN" sz="2400" dirty="0">
                <a:latin typeface="+mn-ea"/>
              </a:rPr>
              <a:t>7</a:t>
            </a:r>
            <a:r>
              <a:rPr lang="zh-CN" altLang="en-US" sz="2400" dirty="0">
                <a:latin typeface="+mn-ea"/>
              </a:rPr>
              <a:t>版</a:t>
            </a:r>
            <a:r>
              <a:rPr lang="en-US" altLang="zh-CN" sz="2400" dirty="0">
                <a:latin typeface="+mn-ea"/>
              </a:rPr>
              <a:t>),</a:t>
            </a:r>
            <a:r>
              <a:rPr lang="zh-CN" altLang="en-US" sz="2400" dirty="0">
                <a:latin typeface="+mn-ea"/>
              </a:rPr>
              <a:t> </a:t>
            </a:r>
            <a:r>
              <a:rPr lang="en-US" altLang="zh-CN" sz="2400" dirty="0">
                <a:latin typeface="+mn-ea"/>
              </a:rPr>
              <a:t>Kurose</a:t>
            </a:r>
            <a:r>
              <a:rPr lang="zh-CN" altLang="en-US" sz="2400" dirty="0">
                <a:latin typeface="+mn-ea"/>
              </a:rPr>
              <a:t>等著，陈鸣译</a:t>
            </a:r>
            <a:endParaRPr lang="en-US" altLang="zh-CN" sz="2400" dirty="0">
              <a:latin typeface="+mn-ea"/>
            </a:endParaRPr>
          </a:p>
          <a:p>
            <a:pPr>
              <a:lnSpc>
                <a:spcPct val="100000"/>
              </a:lnSpc>
              <a:buNone/>
              <a:defRPr/>
            </a:pPr>
            <a:r>
              <a:rPr lang="zh-CN" altLang="en-US" sz="2400" u="sng" dirty="0">
                <a:solidFill>
                  <a:schemeClr val="tx2"/>
                </a:solidFill>
                <a:latin typeface="+mn-ea"/>
              </a:rPr>
              <a:t>参考书</a:t>
            </a:r>
            <a:r>
              <a:rPr lang="en-US" altLang="zh-CN" sz="2400" u="sng" dirty="0">
                <a:solidFill>
                  <a:schemeClr val="tx2"/>
                </a:solidFill>
                <a:latin typeface="+mn-ea"/>
              </a:rPr>
              <a:t>:</a:t>
            </a:r>
            <a:r>
              <a:rPr lang="en-US" altLang="zh-CN" sz="2400" dirty="0">
                <a:latin typeface="+mn-ea"/>
              </a:rPr>
              <a:t> </a:t>
            </a:r>
          </a:p>
          <a:p>
            <a:pPr>
              <a:lnSpc>
                <a:spcPct val="100000"/>
              </a:lnSpc>
              <a:defRPr/>
            </a:pPr>
            <a:r>
              <a:rPr lang="zh-CN" altLang="en-US" sz="2400" dirty="0">
                <a:latin typeface="+mn-ea"/>
              </a:rPr>
              <a:t>计算机网络</a:t>
            </a:r>
            <a:r>
              <a:rPr lang="en-US" altLang="zh-CN" sz="2400" dirty="0">
                <a:latin typeface="+mn-ea"/>
              </a:rPr>
              <a:t>(</a:t>
            </a:r>
            <a:r>
              <a:rPr lang="zh-CN" altLang="en-US" sz="2400" dirty="0">
                <a:latin typeface="+mn-ea"/>
              </a:rPr>
              <a:t>第</a:t>
            </a:r>
            <a:r>
              <a:rPr lang="en-US" altLang="zh-CN" sz="2400" dirty="0">
                <a:latin typeface="+mn-ea"/>
              </a:rPr>
              <a:t>5</a:t>
            </a:r>
            <a:r>
              <a:rPr lang="zh-CN" altLang="en-US" sz="2400" dirty="0">
                <a:latin typeface="+mn-ea"/>
              </a:rPr>
              <a:t>版</a:t>
            </a:r>
            <a:r>
              <a:rPr lang="en-US" altLang="zh-CN" sz="2400" dirty="0">
                <a:latin typeface="+mn-ea"/>
              </a:rPr>
              <a:t>),</a:t>
            </a:r>
            <a:r>
              <a:rPr lang="en-US" altLang="zh-CN" sz="2400" dirty="0" err="1">
                <a:latin typeface="+mn-ea"/>
              </a:rPr>
              <a:t>Tanenbaum</a:t>
            </a:r>
            <a:r>
              <a:rPr lang="zh-CN" altLang="en-US" sz="2400" dirty="0">
                <a:latin typeface="+mn-ea"/>
              </a:rPr>
              <a:t>著</a:t>
            </a:r>
            <a:r>
              <a:rPr lang="en-US" altLang="zh-CN" sz="2400" dirty="0">
                <a:latin typeface="+mn-ea"/>
              </a:rPr>
              <a:t>,</a:t>
            </a:r>
            <a:r>
              <a:rPr lang="zh-CN" altLang="en-US" sz="2400" dirty="0">
                <a:latin typeface="+mn-ea"/>
              </a:rPr>
              <a:t>严伟等译</a:t>
            </a:r>
            <a:endParaRPr lang="en-US" altLang="zh-CN" sz="2400" dirty="0">
              <a:latin typeface="+mn-ea"/>
            </a:endParaRPr>
          </a:p>
          <a:p>
            <a:pPr>
              <a:lnSpc>
                <a:spcPct val="100000"/>
              </a:lnSpc>
              <a:defRPr/>
            </a:pPr>
            <a:r>
              <a:rPr lang="zh-CN" altLang="en-US" sz="2400" dirty="0">
                <a:latin typeface="+mn-ea"/>
              </a:rPr>
              <a:t>用</a:t>
            </a:r>
            <a:r>
              <a:rPr lang="en-US" altLang="zh-CN" sz="2400" dirty="0">
                <a:latin typeface="+mn-ea"/>
              </a:rPr>
              <a:t>TCP/IP</a:t>
            </a:r>
            <a:r>
              <a:rPr lang="zh-CN" altLang="en-US" sz="2400" dirty="0">
                <a:latin typeface="+mn-ea"/>
              </a:rPr>
              <a:t>进行网际互连</a:t>
            </a:r>
            <a:r>
              <a:rPr lang="en-US" altLang="zh-CN" sz="2400" dirty="0">
                <a:latin typeface="+mn-ea"/>
              </a:rPr>
              <a:t>(</a:t>
            </a:r>
            <a:r>
              <a:rPr lang="zh-CN" altLang="en-US" sz="2400" dirty="0">
                <a:latin typeface="+mn-ea"/>
              </a:rPr>
              <a:t>第</a:t>
            </a:r>
            <a:r>
              <a:rPr lang="en-US" altLang="zh-CN" sz="2400" dirty="0">
                <a:latin typeface="+mn-ea"/>
              </a:rPr>
              <a:t>3</a:t>
            </a:r>
            <a:r>
              <a:rPr lang="zh-CN" altLang="en-US" sz="2400" dirty="0">
                <a:latin typeface="+mn-ea"/>
              </a:rPr>
              <a:t>版</a:t>
            </a:r>
            <a:r>
              <a:rPr lang="en-US" altLang="zh-CN" sz="2400" dirty="0">
                <a:latin typeface="+mn-ea"/>
              </a:rPr>
              <a:t>,</a:t>
            </a:r>
            <a:r>
              <a:rPr lang="zh-CN" altLang="en-US" sz="2400" dirty="0">
                <a:latin typeface="+mn-ea"/>
              </a:rPr>
              <a:t>共</a:t>
            </a:r>
            <a:r>
              <a:rPr lang="en-US" altLang="zh-CN" sz="2400" dirty="0">
                <a:latin typeface="+mn-ea"/>
              </a:rPr>
              <a:t>3</a:t>
            </a:r>
            <a:r>
              <a:rPr lang="zh-CN" altLang="en-US" sz="2400" dirty="0">
                <a:latin typeface="+mn-ea"/>
              </a:rPr>
              <a:t>卷</a:t>
            </a:r>
            <a:r>
              <a:rPr lang="en-US" altLang="zh-CN" sz="2400" dirty="0">
                <a:latin typeface="+mn-ea"/>
              </a:rPr>
              <a:t>),COMER</a:t>
            </a:r>
            <a:r>
              <a:rPr lang="zh-CN" altLang="en-US" sz="2400" dirty="0">
                <a:latin typeface="+mn-ea"/>
              </a:rPr>
              <a:t>著</a:t>
            </a:r>
            <a:r>
              <a:rPr lang="en-US" altLang="zh-CN" sz="2400" dirty="0">
                <a:latin typeface="+mn-ea"/>
              </a:rPr>
              <a:t>,</a:t>
            </a:r>
            <a:r>
              <a:rPr lang="zh-CN" altLang="en-US" sz="2400" dirty="0">
                <a:latin typeface="+mn-ea"/>
              </a:rPr>
              <a:t>林瑶等译</a:t>
            </a:r>
            <a:endParaRPr lang="en-US" altLang="zh-CN" sz="2400" dirty="0">
              <a:latin typeface="+mn-ea"/>
            </a:endParaRPr>
          </a:p>
          <a:p>
            <a:pPr>
              <a:lnSpc>
                <a:spcPct val="100000"/>
              </a:lnSpc>
              <a:defRPr/>
            </a:pPr>
            <a:r>
              <a:rPr lang="zh-CN" altLang="en-US" sz="2400" dirty="0">
                <a:latin typeface="+mn-ea"/>
              </a:rPr>
              <a:t>计算机网络</a:t>
            </a:r>
            <a:r>
              <a:rPr lang="en-US" altLang="zh-CN" sz="2400" dirty="0">
                <a:latin typeface="+mn-ea"/>
              </a:rPr>
              <a:t>(</a:t>
            </a:r>
            <a:r>
              <a:rPr lang="zh-CN" altLang="en-US" sz="2400" dirty="0">
                <a:latin typeface="+mn-ea"/>
              </a:rPr>
              <a:t>第</a:t>
            </a:r>
            <a:r>
              <a:rPr lang="en-US" altLang="zh-CN" sz="2400" dirty="0">
                <a:latin typeface="+mn-ea"/>
              </a:rPr>
              <a:t>5</a:t>
            </a:r>
            <a:r>
              <a:rPr lang="zh-CN" altLang="en-US" sz="2400" dirty="0">
                <a:latin typeface="+mn-ea"/>
              </a:rPr>
              <a:t>版</a:t>
            </a:r>
            <a:r>
              <a:rPr lang="en-US" altLang="zh-CN" sz="2400" dirty="0">
                <a:latin typeface="+mn-ea"/>
              </a:rPr>
              <a:t>),</a:t>
            </a:r>
            <a:r>
              <a:rPr lang="zh-CN" altLang="en-US" sz="2400" dirty="0">
                <a:latin typeface="+mn-ea"/>
              </a:rPr>
              <a:t>谢希仁著</a:t>
            </a:r>
            <a:endParaRPr lang="en-US" altLang="zh-CN" sz="2400" dirty="0">
              <a:latin typeface="+mn-ea"/>
            </a:endParaRPr>
          </a:p>
          <a:p>
            <a:pPr marL="0" indent="0">
              <a:lnSpc>
                <a:spcPct val="100000"/>
              </a:lnSpc>
              <a:buNone/>
              <a:defRPr/>
            </a:pPr>
            <a:r>
              <a:rPr lang="zh-CN" altLang="en-US" sz="2400" u="sng" dirty="0">
                <a:solidFill>
                  <a:schemeClr val="tx2"/>
                </a:solidFill>
                <a:latin typeface="+mn-ea"/>
              </a:rPr>
              <a:t>考核方式</a:t>
            </a:r>
            <a:endParaRPr lang="en-US" altLang="zh-CN" sz="2400" u="sng" dirty="0">
              <a:solidFill>
                <a:schemeClr val="tx2"/>
              </a:solidFill>
              <a:latin typeface="+mn-ea"/>
            </a:endParaRPr>
          </a:p>
          <a:p>
            <a:pPr marL="0" indent="0">
              <a:lnSpc>
                <a:spcPct val="100000"/>
              </a:lnSpc>
              <a:buNone/>
              <a:defRPr/>
            </a:pPr>
            <a:r>
              <a:rPr lang="zh-CN" altLang="en-US" sz="2400" dirty="0">
                <a:latin typeface="+mn-ea"/>
              </a:rPr>
              <a:t>平时</a:t>
            </a:r>
            <a:r>
              <a:rPr lang="en-US" altLang="zh-CN" sz="2400" dirty="0">
                <a:latin typeface="+mn-ea"/>
              </a:rPr>
              <a:t>:50% (</a:t>
            </a:r>
            <a:r>
              <a:rPr lang="zh-CN" altLang="en-US" sz="2400" dirty="0">
                <a:latin typeface="+mn-ea"/>
              </a:rPr>
              <a:t>其中：</a:t>
            </a:r>
            <a:r>
              <a:rPr lang="zh-CN" altLang="en-US" sz="2400" dirty="0" smtClean="0">
                <a:latin typeface="+mn-ea"/>
              </a:rPr>
              <a:t>平时作业 </a:t>
            </a:r>
            <a:r>
              <a:rPr lang="en-US" altLang="zh-CN" sz="2400" dirty="0">
                <a:latin typeface="+mn-ea"/>
              </a:rPr>
              <a:t>30%, </a:t>
            </a:r>
            <a:r>
              <a:rPr lang="zh-CN" altLang="en-US" sz="2400" dirty="0">
                <a:latin typeface="+mn-ea"/>
              </a:rPr>
              <a:t>期中 </a:t>
            </a:r>
            <a:r>
              <a:rPr lang="en-US" altLang="zh-CN" sz="2400" dirty="0">
                <a:latin typeface="+mn-ea"/>
              </a:rPr>
              <a:t>30%,</a:t>
            </a:r>
            <a:r>
              <a:rPr lang="zh-CN" altLang="en-US" sz="2400" dirty="0">
                <a:latin typeface="+mn-ea"/>
              </a:rPr>
              <a:t>实验 </a:t>
            </a:r>
            <a:r>
              <a:rPr lang="en-US" altLang="zh-CN" sz="2400" dirty="0">
                <a:latin typeface="+mn-ea"/>
              </a:rPr>
              <a:t>40%</a:t>
            </a:r>
            <a:r>
              <a:rPr lang="zh-CN" altLang="en-US" sz="2400" dirty="0">
                <a:latin typeface="+mn-ea"/>
              </a:rPr>
              <a:t>）</a:t>
            </a:r>
          </a:p>
          <a:p>
            <a:pPr marL="0" indent="0">
              <a:lnSpc>
                <a:spcPct val="100000"/>
              </a:lnSpc>
              <a:buNone/>
              <a:defRPr/>
            </a:pPr>
            <a:r>
              <a:rPr lang="zh-CN" altLang="en-US" sz="2400" dirty="0">
                <a:latin typeface="+mn-ea"/>
              </a:rPr>
              <a:t>期末</a:t>
            </a:r>
            <a:r>
              <a:rPr lang="en-US" altLang="zh-CN" sz="2400" dirty="0">
                <a:latin typeface="+mn-ea"/>
              </a:rPr>
              <a:t>:50%</a:t>
            </a:r>
            <a:endParaRPr lang="zh-CN" altLang="en-US" sz="2400" dirty="0">
              <a:latin typeface="+mn-ea"/>
            </a:endParaRPr>
          </a:p>
        </p:txBody>
      </p:sp>
      <p:pic>
        <p:nvPicPr>
          <p:cNvPr id="7" name="Picture 1" descr="kurose7e_cover_smal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6720" y="782638"/>
            <a:ext cx="2224405" cy="275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087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灯片编号占位符 1">
            <a:extLst>
              <a:ext uri="{FF2B5EF4-FFF2-40B4-BE49-F238E27FC236}">
                <a16:creationId xmlns:a16="http://schemas.microsoft.com/office/drawing/2014/main" xmlns="" id="{9CD19BA2-E48C-4434-BFB2-0EBA2EA6457A}"/>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20</a:t>
            </a:fld>
            <a:endParaRPr lang="en-US" altLang="zh-CN" sz="1400" dirty="0"/>
          </a:p>
        </p:txBody>
      </p:sp>
      <p:sp>
        <p:nvSpPr>
          <p:cNvPr id="7" name="Title 1">
            <a:extLst>
              <a:ext uri="{FF2B5EF4-FFF2-40B4-BE49-F238E27FC236}">
                <a16:creationId xmlns:a16="http://schemas.microsoft.com/office/drawing/2014/main" xmlns="" id="{8E4A1E68-FEF5-4404-B531-6F2851163839}"/>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094" y="716668"/>
            <a:ext cx="8818062" cy="5813388"/>
          </a:xfrm>
          <a:prstGeom prst="rect">
            <a:avLst/>
          </a:prstGeom>
        </p:spPr>
      </p:pic>
    </p:spTree>
    <p:extLst>
      <p:ext uri="{BB962C8B-B14F-4D97-AF65-F5344CB8AC3E}">
        <p14:creationId xmlns:p14="http://schemas.microsoft.com/office/powerpoint/2010/main" val="3665029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灯片编号占位符 1">
            <a:extLst>
              <a:ext uri="{FF2B5EF4-FFF2-40B4-BE49-F238E27FC236}">
                <a16:creationId xmlns:a16="http://schemas.microsoft.com/office/drawing/2014/main" xmlns="" id="{F3BB55EE-462E-46BD-86F4-CC2E9782A237}"/>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21</a:t>
            </a:fld>
            <a:endParaRPr lang="en-US" altLang="zh-CN" sz="1400" dirty="0"/>
          </a:p>
        </p:txBody>
      </p:sp>
      <p:sp>
        <p:nvSpPr>
          <p:cNvPr id="7" name="Title 1">
            <a:extLst>
              <a:ext uri="{FF2B5EF4-FFF2-40B4-BE49-F238E27FC236}">
                <a16:creationId xmlns:a16="http://schemas.microsoft.com/office/drawing/2014/main" xmlns="" id="{249B3695-76BC-4A29-9503-C97F1033E4C5}"/>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779"/>
          <a:stretch/>
        </p:blipFill>
        <p:spPr>
          <a:xfrm>
            <a:off x="1046744" y="722192"/>
            <a:ext cx="10131592" cy="5798928"/>
          </a:xfrm>
          <a:prstGeom prst="rect">
            <a:avLst/>
          </a:prstGeom>
        </p:spPr>
      </p:pic>
    </p:spTree>
    <p:extLst>
      <p:ext uri="{BB962C8B-B14F-4D97-AF65-F5344CB8AC3E}">
        <p14:creationId xmlns:p14="http://schemas.microsoft.com/office/powerpoint/2010/main" val="3020464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灯片编号占位符 1">
            <a:extLst>
              <a:ext uri="{FF2B5EF4-FFF2-40B4-BE49-F238E27FC236}">
                <a16:creationId xmlns:a16="http://schemas.microsoft.com/office/drawing/2014/main" xmlns="" id="{083EA5E1-969D-43AA-9024-CE7CDFD9401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22</a:t>
            </a:fld>
            <a:endParaRPr lang="en-US" altLang="zh-CN" sz="1400" dirty="0"/>
          </a:p>
        </p:txBody>
      </p:sp>
      <p:sp>
        <p:nvSpPr>
          <p:cNvPr id="7" name="Title 1">
            <a:extLst>
              <a:ext uri="{FF2B5EF4-FFF2-40B4-BE49-F238E27FC236}">
                <a16:creationId xmlns:a16="http://schemas.microsoft.com/office/drawing/2014/main" xmlns="" id="{E14BD2BD-2AF9-45F0-926D-EC8DCB0BF09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563946"/>
            <a:ext cx="11049000" cy="6206742"/>
          </a:xfrm>
          <a:prstGeom prst="rect">
            <a:avLst/>
          </a:prstGeom>
        </p:spPr>
      </p:pic>
    </p:spTree>
    <p:extLst>
      <p:ext uri="{BB962C8B-B14F-4D97-AF65-F5344CB8AC3E}">
        <p14:creationId xmlns:p14="http://schemas.microsoft.com/office/powerpoint/2010/main" val="3699522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53334" cy="769441"/>
          </a:xfrm>
          <a:prstGeom prst="rect">
            <a:avLst/>
          </a:prstGeom>
          <a:noFill/>
        </p:spPr>
        <p:txBody>
          <a:bodyPr wrap="square" rtlCol="0">
            <a:spAutoFit/>
          </a:bodyPr>
          <a:lstStyle/>
          <a:p>
            <a:r>
              <a:rPr lang="zh-CN" altLang="en-US" sz="4400" b="1" dirty="0">
                <a:solidFill>
                  <a:srgbClr val="575757"/>
                </a:solidFill>
                <a:cs typeface="微软雅黑" panose="020B0503020204020204" pitchFamily="34" charset="-122"/>
              </a:rPr>
              <a:t>什么是</a:t>
            </a:r>
            <a:r>
              <a:rPr lang="en-US" altLang="zh-CN" sz="4400" b="1" dirty="0">
                <a:solidFill>
                  <a:srgbClr val="575757"/>
                </a:solidFill>
                <a:cs typeface="微软雅黑" panose="020B0503020204020204" pitchFamily="34" charset="-122"/>
              </a:rPr>
              <a:t>Internet? </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87046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757340"/>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smtClean="0">
                <a:solidFill>
                  <a:schemeClr val="bg1"/>
                </a:solidFill>
                <a:latin typeface="+mn-ea"/>
                <a:cs typeface="微软雅黑" panose="020B0503020204020204" pitchFamily="34" charset="-122"/>
              </a:rPr>
              <a:t>计算机网络</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CD1B437D-02E2-4763-8A18-3D58D69E137F}"/>
              </a:ext>
            </a:extLst>
          </p:cNvPr>
          <p:cNvSpPr/>
          <p:nvPr/>
        </p:nvSpPr>
        <p:spPr>
          <a:xfrm>
            <a:off x="1264920" y="2484058"/>
            <a:ext cx="10229850" cy="3699283"/>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lnSpc>
                <a:spcPct val="150000"/>
              </a:lnSpc>
              <a:spcBef>
                <a:spcPts val="0"/>
              </a:spcBef>
              <a:buSzPct val="100000"/>
              <a:buNone/>
            </a:pPr>
            <a:r>
              <a:rPr lang="zh-CN" altLang="en-US" dirty="0" smtClean="0">
                <a:latin typeface="+mn-ea"/>
                <a:cs typeface="微软雅黑" panose="020B0503020204020204" pitchFamily="34" charset="-122"/>
              </a:rPr>
              <a:t>两</a:t>
            </a:r>
            <a:r>
              <a:rPr lang="zh-CN" altLang="en-US" dirty="0">
                <a:latin typeface="+mn-ea"/>
                <a:cs typeface="微软雅黑" panose="020B0503020204020204" pitchFamily="34" charset="-122"/>
              </a:rPr>
              <a:t>台以上具有独立操作系统的计算机通过某些介质连接成的相互共享软硬件资源的集合体。</a:t>
            </a:r>
          </a:p>
          <a:p>
            <a:pPr marL="0" lvl="0" indent="0" eaLnBrk="1" hangingPunct="1">
              <a:lnSpc>
                <a:spcPct val="150000"/>
              </a:lnSpc>
              <a:spcBef>
                <a:spcPts val="0"/>
              </a:spcBef>
              <a:buSzPct val="100000"/>
              <a:buNone/>
            </a:pPr>
            <a:r>
              <a:rPr lang="zh-CN" altLang="en-US" dirty="0">
                <a:latin typeface="+mn-ea"/>
                <a:cs typeface="微软雅黑" panose="020B0503020204020204" pitchFamily="34" charset="-122"/>
              </a:rPr>
              <a:t>计算机网络向用户提供的最重要的两大功能</a:t>
            </a:r>
            <a:r>
              <a:rPr lang="en-US" altLang="zh-CN" dirty="0">
                <a:latin typeface="+mn-ea"/>
                <a:cs typeface="微软雅黑" panose="020B0503020204020204" pitchFamily="34" charset="-122"/>
              </a:rPr>
              <a:t>:</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连通性</a:t>
            </a:r>
          </a:p>
          <a:p>
            <a:pPr marL="0" lvl="0" indent="0" eaLnBrk="1" hangingPunct="1">
              <a:lnSpc>
                <a:spcPct val="150000"/>
              </a:lnSpc>
              <a:spcBef>
                <a:spcPts val="0"/>
              </a:spcBef>
              <a:buSzPct val="100000"/>
            </a:pPr>
            <a:r>
              <a:rPr lang="zh-CN" altLang="en-US" dirty="0">
                <a:latin typeface="+mn-ea"/>
                <a:cs typeface="微软雅黑" panose="020B0503020204020204" pitchFamily="34" charset="-122"/>
              </a:rPr>
              <a:t>共享</a:t>
            </a:r>
          </a:p>
        </p:txBody>
      </p:sp>
      <p:sp>
        <p:nvSpPr>
          <p:cNvPr id="5" name="Rectangle 4">
            <a:extLst>
              <a:ext uri="{FF2B5EF4-FFF2-40B4-BE49-F238E27FC236}">
                <a16:creationId xmlns:a16="http://schemas.microsoft.com/office/drawing/2014/main" xmlns="" id="{A14BD95A-D3EA-424E-BDDA-EA09335B2671}"/>
              </a:ext>
            </a:extLst>
          </p:cNvPr>
          <p:cNvSpPr/>
          <p:nvPr/>
        </p:nvSpPr>
        <p:spPr>
          <a:xfrm>
            <a:off x="2209800" y="741727"/>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计算机网络</a:t>
            </a:r>
          </a:p>
        </p:txBody>
      </p:sp>
      <p:sp>
        <p:nvSpPr>
          <p:cNvPr id="7" name="Title 1">
            <a:extLst>
              <a:ext uri="{FF2B5EF4-FFF2-40B4-BE49-F238E27FC236}">
                <a16:creationId xmlns:a16="http://schemas.microsoft.com/office/drawing/2014/main" xmlns=""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2347218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4" name="Rectangle 2">
            <a:extLst>
              <a:ext uri="{FF2B5EF4-FFF2-40B4-BE49-F238E27FC236}">
                <a16:creationId xmlns:a16="http://schemas.microsoft.com/office/drawing/2014/main" xmlns="" id="{13308362-E3A4-40BB-8C7F-C122E5CBDCC8}"/>
              </a:ext>
            </a:extLst>
          </p:cNvPr>
          <p:cNvSpPr/>
          <p:nvPr/>
        </p:nvSpPr>
        <p:spPr>
          <a:xfrm>
            <a:off x="1020154" y="2647063"/>
            <a:ext cx="10151690" cy="341696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松散分层</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公共</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与专用</a:t>
            </a:r>
            <a:r>
              <a:rPr lang="en-US" altLang="zh-CN" sz="2800" dirty="0">
                <a:latin typeface="+mn-ea"/>
                <a:cs typeface="微软雅黑" panose="020B0503020204020204" pitchFamily="34" charset="-122"/>
              </a:rPr>
              <a:t>Intranet</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对于</a:t>
            </a:r>
            <a:r>
              <a:rPr lang="en-US" altLang="zh-CN" sz="2800" dirty="0">
                <a:latin typeface="+mn-ea"/>
                <a:cs typeface="微软雅黑" panose="020B0503020204020204" pitchFamily="34" charset="-122"/>
              </a:rPr>
              <a:t>Internet</a:t>
            </a:r>
            <a:r>
              <a:rPr lang="zh-CN" altLang="en-US" sz="2800" dirty="0">
                <a:latin typeface="+mn-ea"/>
                <a:cs typeface="微软雅黑" panose="020B0503020204020204" pitchFamily="34" charset="-122"/>
              </a:rPr>
              <a:t>，硬件和软件、提供的服务上，都很复杂，无法给出一个明确的定义</a:t>
            </a:r>
          </a:p>
          <a:p>
            <a:pPr marL="57150" indent="0" eaLnBrk="1" hangingPunct="1">
              <a:lnSpc>
                <a:spcPct val="150000"/>
              </a:lnSpc>
              <a:spcBef>
                <a:spcPts val="0"/>
              </a:spcBef>
              <a:buSzPct val="100000"/>
              <a:buNone/>
            </a:pPr>
            <a:r>
              <a:rPr lang="zh-CN" altLang="en-US" sz="2800" dirty="0">
                <a:latin typeface="+mn-ea"/>
                <a:cs typeface="微软雅黑" panose="020B0503020204020204" pitchFamily="34" charset="-122"/>
              </a:rPr>
              <a:t>我们只能对其具体构成和提供服务方面进行</a:t>
            </a:r>
            <a:r>
              <a:rPr lang="zh-CN" altLang="en-US" sz="2800" dirty="0" smtClean="0">
                <a:latin typeface="+mn-ea"/>
                <a:cs typeface="微软雅黑" panose="020B0503020204020204" pitchFamily="34" charset="-122"/>
              </a:rPr>
              <a:t>描述</a:t>
            </a:r>
            <a:endParaRPr lang="zh-CN" altLang="en-US" sz="2800"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4A1F98B6-FDBA-4F96-8D99-36C42E7588AD}"/>
              </a:ext>
            </a:extLst>
          </p:cNvPr>
          <p:cNvSpPr/>
          <p:nvPr/>
        </p:nvSpPr>
        <p:spPr>
          <a:xfrm>
            <a:off x="4343400" y="797720"/>
            <a:ext cx="4791075" cy="6477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3600" b="1" dirty="0" smtClean="0">
                <a:solidFill>
                  <a:srgbClr val="5B9BD5"/>
                </a:solidFill>
                <a:latin typeface="+mn-ea"/>
                <a:cs typeface="微软雅黑" panose="020B0503020204020204" pitchFamily="34" charset="-122"/>
              </a:rPr>
              <a:t>什么</a:t>
            </a:r>
            <a:r>
              <a:rPr lang="zh-CN" altLang="en-US" sz="3600" b="1" dirty="0">
                <a:solidFill>
                  <a:srgbClr val="5B9BD5"/>
                </a:solidFill>
                <a:latin typeface="+mn-ea"/>
                <a:cs typeface="微软雅黑" panose="020B0503020204020204" pitchFamily="34" charset="-122"/>
              </a:rPr>
              <a:t>是</a:t>
            </a:r>
            <a:r>
              <a:rPr lang="en-US" altLang="zh-CN" sz="3600" b="1" dirty="0">
                <a:solidFill>
                  <a:srgbClr val="5B9BD5"/>
                </a:solidFill>
                <a:latin typeface="+mn-ea"/>
                <a:cs typeface="微软雅黑" panose="020B0503020204020204" pitchFamily="34" charset="-122"/>
              </a:rPr>
              <a:t>Internet</a:t>
            </a:r>
            <a:r>
              <a:rPr lang="zh-CN" altLang="en-US" sz="3600" b="1" dirty="0">
                <a:solidFill>
                  <a:srgbClr val="5B9BD5"/>
                </a:solidFill>
                <a:latin typeface="+mn-ea"/>
                <a:cs typeface="微软雅黑" panose="020B0503020204020204" pitchFamily="34" charset="-122"/>
              </a:rPr>
              <a:t>？</a:t>
            </a:r>
          </a:p>
        </p:txBody>
      </p:sp>
      <p:sp>
        <p:nvSpPr>
          <p:cNvPr id="10" name="圆角矩形 9"/>
          <p:cNvSpPr/>
          <p:nvPr/>
        </p:nvSpPr>
        <p:spPr>
          <a:xfrm>
            <a:off x="1020154" y="1756763"/>
            <a:ext cx="6203605" cy="7380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3200" dirty="0">
                <a:solidFill>
                  <a:schemeClr val="tx1"/>
                </a:solidFill>
                <a:latin typeface="+mn-ea"/>
                <a:cs typeface="微软雅黑" panose="020B0503020204020204" pitchFamily="34" charset="-122"/>
              </a:rPr>
              <a:t>Internet: “</a:t>
            </a:r>
            <a:r>
              <a:rPr lang="zh-CN" altLang="en-US" sz="3200" dirty="0">
                <a:solidFill>
                  <a:schemeClr val="tx1"/>
                </a:solidFill>
                <a:latin typeface="+mn-ea"/>
                <a:cs typeface="微软雅黑" panose="020B0503020204020204" pitchFamily="34" charset="-122"/>
              </a:rPr>
              <a:t>由网络构成的网络</a:t>
            </a:r>
            <a:r>
              <a:rPr lang="zh-CN" altLang="en-US" sz="3200" dirty="0" smtClean="0">
                <a:solidFill>
                  <a:schemeClr val="tx1"/>
                </a:solidFill>
                <a:latin typeface="+mn-ea"/>
                <a:cs typeface="微软雅黑" panose="020B0503020204020204" pitchFamily="34" charset="-122"/>
              </a:rPr>
              <a:t>”</a:t>
            </a:r>
            <a:endParaRPr lang="zh-CN" altLang="en-US" sz="3200" dirty="0">
              <a:solidFill>
                <a:schemeClr val="tx1"/>
              </a:solidFill>
              <a:latin typeface="+mn-ea"/>
              <a:cs typeface="微软雅黑" panose="020B0503020204020204" pitchFamily="34" charset="-122"/>
            </a:endParaRPr>
          </a:p>
        </p:txBody>
      </p:sp>
    </p:spTree>
    <p:extLst>
      <p:ext uri="{BB962C8B-B14F-4D97-AF65-F5344CB8AC3E}">
        <p14:creationId xmlns:p14="http://schemas.microsoft.com/office/powerpoint/2010/main" val="3648118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499C85C7-B522-4244-A2C5-B1381B5CC958}"/>
              </a:ext>
            </a:extLst>
          </p:cNvPr>
          <p:cNvSpPr txBox="1">
            <a:spLocks/>
          </p:cNvSpPr>
          <p:nvPr/>
        </p:nvSpPr>
        <p:spPr>
          <a:xfrm>
            <a:off x="2386456" y="90699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solidFill>
                  <a:srgbClr val="5B9BD5"/>
                </a:solidFill>
                <a:latin typeface="+mn-ea"/>
                <a:ea typeface="+mn-ea"/>
              </a:rPr>
              <a:t>什么</a:t>
            </a:r>
            <a:r>
              <a:rPr lang="zh-CN" altLang="en-US" sz="3600" b="1" dirty="0">
                <a:solidFill>
                  <a:srgbClr val="5B9BD5"/>
                </a:solidFill>
                <a:latin typeface="+mn-ea"/>
                <a:ea typeface="+mn-ea"/>
              </a:rPr>
              <a:t>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5" name="Rectangle 3">
            <a:extLst>
              <a:ext uri="{FF2B5EF4-FFF2-40B4-BE49-F238E27FC236}">
                <a16:creationId xmlns:a16="http://schemas.microsoft.com/office/drawing/2014/main" xmlns="" id="{EEF20DC6-7EBE-4C19-9357-25A80024BF11}"/>
              </a:ext>
            </a:extLst>
          </p:cNvPr>
          <p:cNvSpPr txBox="1">
            <a:spLocks/>
          </p:cNvSpPr>
          <p:nvPr/>
        </p:nvSpPr>
        <p:spPr>
          <a:xfrm>
            <a:off x="1980056" y="1728521"/>
            <a:ext cx="6689723" cy="389254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数以亿计的计算互连设备   </a:t>
            </a:r>
          </a:p>
          <a:p>
            <a:pPr lvl="1">
              <a:buSzPct val="70000"/>
            </a:pPr>
            <a:r>
              <a:rPr lang="zh-CN" altLang="en-US" dirty="0">
                <a:latin typeface="+mn-ea"/>
                <a:cs typeface="微软雅黑" panose="020B0503020204020204" pitchFamily="34" charset="-122"/>
              </a:rPr>
              <a:t>主机（</a:t>
            </a:r>
            <a:r>
              <a:rPr lang="en-US" altLang="zh-CN" dirty="0">
                <a:latin typeface="+mn-ea"/>
                <a:cs typeface="微软雅黑" panose="020B0503020204020204" pitchFamily="34" charset="-122"/>
              </a:rPr>
              <a:t>host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端系统（</a:t>
            </a:r>
            <a:r>
              <a:rPr lang="en-US" altLang="zh-CN" dirty="0">
                <a:latin typeface="+mn-ea"/>
                <a:cs typeface="微软雅黑" panose="020B0503020204020204" pitchFamily="34" charset="-122"/>
              </a:rPr>
              <a:t>end system</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运行网络</a:t>
            </a:r>
            <a:r>
              <a:rPr lang="zh-CN" altLang="en-US" dirty="0" smtClean="0">
                <a:latin typeface="+mn-ea"/>
                <a:cs typeface="微软雅黑" panose="020B0503020204020204" pitchFamily="34" charset="-122"/>
              </a:rPr>
              <a:t>应用程序</a:t>
            </a:r>
            <a:endParaRPr lang="en-US" altLang="zh-CN" dirty="0">
              <a:latin typeface="+mn-ea"/>
              <a:cs typeface="微软雅黑" panose="020B0503020204020204" pitchFamily="34" charset="-122"/>
            </a:endParaRPr>
          </a:p>
          <a:p>
            <a:pPr lvl="1">
              <a:buSzPct val="70000"/>
            </a:pPr>
            <a:endParaRPr lang="en-US" altLang="zh-CN" dirty="0" smtClean="0">
              <a:latin typeface="+mn-ea"/>
              <a:cs typeface="微软雅黑" panose="020B0503020204020204" pitchFamily="34" charset="-122"/>
            </a:endParaRPr>
          </a:p>
          <a:p>
            <a:pPr lvl="1">
              <a:buSzPct val="70000"/>
            </a:pPr>
            <a:endParaRPr lang="zh-CN" altLang="en-US"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通信链路</a:t>
            </a:r>
            <a:r>
              <a:rPr lang="en-US" altLang="zh-CN" sz="2400" dirty="0">
                <a:latin typeface="+mn-ea"/>
                <a:cs typeface="微软雅黑" panose="020B0503020204020204" pitchFamily="34" charset="-122"/>
              </a:rPr>
              <a:t>(link)</a:t>
            </a:r>
            <a:endParaRPr lang="zh-CN" altLang="en-US" sz="2400"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双绞线</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无线电频谱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卫星</a:t>
            </a:r>
          </a:p>
          <a:p>
            <a:pPr lvl="1">
              <a:buSzPct val="70000"/>
            </a:pPr>
            <a:r>
              <a:rPr lang="zh-CN" altLang="en-US" dirty="0">
                <a:latin typeface="+mn-ea"/>
                <a:cs typeface="微软雅黑" panose="020B0503020204020204" pitchFamily="34" charset="-122"/>
              </a:rPr>
              <a:t>传输速率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带宽</a:t>
            </a:r>
            <a:r>
              <a:rPr lang="en-US" altLang="zh-CN" dirty="0">
                <a:latin typeface="+mn-ea"/>
                <a:cs typeface="微软雅黑" panose="020B0503020204020204" pitchFamily="34" charset="-122"/>
              </a:rPr>
              <a:t>(bandwidth</a:t>
            </a:r>
            <a:r>
              <a:rPr lang="en-US" altLang="zh-CN" dirty="0" smtClean="0">
                <a:latin typeface="+mn-ea"/>
                <a:cs typeface="微软雅黑" panose="020B0503020204020204" pitchFamily="34" charset="-122"/>
              </a:rPr>
              <a:t>)</a:t>
            </a:r>
          </a:p>
          <a:p>
            <a:pPr lvl="1">
              <a:buSzPct val="70000"/>
            </a:pPr>
            <a:endParaRPr lang="en-US" altLang="zh-CN" dirty="0" smtClean="0">
              <a:latin typeface="+mn-ea"/>
              <a:cs typeface="微软雅黑" panose="020B0503020204020204" pitchFamily="34" charset="-122"/>
            </a:endParaRPr>
          </a:p>
          <a:p>
            <a:pPr>
              <a:buSzPct val="85000"/>
            </a:pPr>
            <a:r>
              <a:rPr lang="zh-CN" altLang="en-US" sz="2400" dirty="0" smtClean="0">
                <a:latin typeface="+mn-ea"/>
                <a:cs typeface="微软雅黑" panose="020B0503020204020204" pitchFamily="34" charset="-122"/>
              </a:rPr>
              <a:t>分组</a:t>
            </a:r>
            <a:r>
              <a:rPr lang="en-US" altLang="zh-CN" sz="2400" dirty="0">
                <a:latin typeface="+mn-ea"/>
                <a:cs typeface="微软雅黑" panose="020B0503020204020204" pitchFamily="34" charset="-122"/>
              </a:rPr>
              <a:t>(packet)</a:t>
            </a:r>
            <a:r>
              <a:rPr lang="zh-CN" altLang="en-US" sz="2400" dirty="0">
                <a:latin typeface="+mn-ea"/>
                <a:cs typeface="微软雅黑" panose="020B0503020204020204" pitchFamily="34" charset="-122"/>
              </a:rPr>
              <a:t>交换：</a:t>
            </a:r>
            <a:endParaRPr lang="en-US" altLang="zh-CN" sz="2400"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路由器（</a:t>
            </a:r>
            <a:r>
              <a:rPr lang="en-US" altLang="zh-CN" dirty="0">
                <a:latin typeface="+mn-ea"/>
                <a:cs typeface="微软雅黑" panose="020B0503020204020204" pitchFamily="34" charset="-122"/>
              </a:rPr>
              <a:t>Router</a:t>
            </a:r>
            <a:r>
              <a:rPr lang="zh-CN" altLang="en-US" dirty="0">
                <a:latin typeface="+mn-ea"/>
                <a:cs typeface="微软雅黑" panose="020B0503020204020204" pitchFamily="34" charset="-122"/>
              </a:rPr>
              <a:t>）和交换机（</a:t>
            </a:r>
            <a:r>
              <a:rPr lang="en-US" altLang="zh-CN" dirty="0">
                <a:latin typeface="+mn-ea"/>
                <a:cs typeface="微软雅黑" panose="020B0503020204020204" pitchFamily="34" charset="-122"/>
              </a:rPr>
              <a:t>Switch</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p:txBody>
      </p:sp>
      <p:sp>
        <p:nvSpPr>
          <p:cNvPr id="262" name="Title 1">
            <a:extLst>
              <a:ext uri="{FF2B5EF4-FFF2-40B4-BE49-F238E27FC236}">
                <a16:creationId xmlns:a16="http://schemas.microsoft.com/office/drawing/2014/main" xmlns="" id="{860ECBF1-B01F-4723-A8B4-1FAD3BCB513B}"/>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3" name="Group 842"/>
          <p:cNvGrpSpPr>
            <a:grpSpLocks/>
          </p:cNvGrpSpPr>
          <p:nvPr/>
        </p:nvGrpSpPr>
        <p:grpSpPr bwMode="auto">
          <a:xfrm>
            <a:off x="378778" y="3850642"/>
            <a:ext cx="1671637" cy="1109663"/>
            <a:chOff x="98" y="2320"/>
            <a:chExt cx="1053" cy="699"/>
          </a:xfrm>
        </p:grpSpPr>
        <p:sp>
          <p:nvSpPr>
            <p:cNvPr id="264" name="Text Box 666"/>
            <p:cNvSpPr txBox="1">
              <a:spLocks noChangeArrowheads="1"/>
            </p:cNvSpPr>
            <p:nvPr/>
          </p:nvSpPr>
          <p:spPr bwMode="auto">
            <a:xfrm>
              <a:off x="564" y="2728"/>
              <a:ext cx="4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wired</a:t>
              </a:r>
            </a:p>
            <a:p>
              <a:pPr>
                <a:lnSpc>
                  <a:spcPct val="75000"/>
                </a:lnSpc>
              </a:pPr>
              <a:r>
                <a:rPr lang="en-US" altLang="zh-CN" sz="1600"/>
                <a:t>links</a:t>
              </a:r>
            </a:p>
          </p:txBody>
        </p:sp>
        <p:sp>
          <p:nvSpPr>
            <p:cNvPr id="265" name="Text Box 669"/>
            <p:cNvSpPr txBox="1">
              <a:spLocks noChangeArrowheads="1"/>
            </p:cNvSpPr>
            <p:nvPr/>
          </p:nvSpPr>
          <p:spPr bwMode="auto">
            <a:xfrm>
              <a:off x="569" y="2465"/>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links</a:t>
              </a:r>
            </a:p>
          </p:txBody>
        </p:sp>
        <p:grpSp>
          <p:nvGrpSpPr>
            <p:cNvPr id="266" name="Group 819"/>
            <p:cNvGrpSpPr>
              <a:grpSpLocks/>
            </p:cNvGrpSpPr>
            <p:nvPr/>
          </p:nvGrpSpPr>
          <p:grpSpPr bwMode="auto">
            <a:xfrm>
              <a:off x="385" y="2320"/>
              <a:ext cx="201" cy="282"/>
              <a:chOff x="742" y="2409"/>
              <a:chExt cx="576" cy="881"/>
            </a:xfrm>
          </p:grpSpPr>
          <p:grpSp>
            <p:nvGrpSpPr>
              <p:cNvPr id="271" name="Group 820"/>
              <p:cNvGrpSpPr>
                <a:grpSpLocks/>
              </p:cNvGrpSpPr>
              <p:nvPr/>
            </p:nvGrpSpPr>
            <p:grpSpPr bwMode="auto">
              <a:xfrm>
                <a:off x="832" y="2643"/>
                <a:ext cx="376" cy="647"/>
                <a:chOff x="3130" y="3288"/>
                <a:chExt cx="410" cy="742"/>
              </a:xfrm>
            </p:grpSpPr>
            <p:sp>
              <p:nvSpPr>
                <p:cNvPr id="27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grpSp>
          <p:pic>
            <p:nvPicPr>
              <p:cNvPr id="272"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nvGrpSpPr>
            <p:cNvPr id="267" name="Group 838"/>
            <p:cNvGrpSpPr>
              <a:grpSpLocks/>
            </p:cNvGrpSpPr>
            <p:nvPr/>
          </p:nvGrpSpPr>
          <p:grpSpPr bwMode="auto">
            <a:xfrm>
              <a:off x="98" y="2444"/>
              <a:ext cx="355" cy="265"/>
              <a:chOff x="2967" y="478"/>
              <a:chExt cx="788" cy="625"/>
            </a:xfrm>
          </p:grpSpPr>
          <p:pic>
            <p:nvPicPr>
              <p:cNvPr id="269"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289" name="Group 852"/>
          <p:cNvGrpSpPr>
            <a:grpSpLocks/>
          </p:cNvGrpSpPr>
          <p:nvPr/>
        </p:nvGrpSpPr>
        <p:grpSpPr bwMode="auto">
          <a:xfrm>
            <a:off x="566706" y="5487827"/>
            <a:ext cx="722312" cy="511176"/>
            <a:chOff x="293" y="3440"/>
            <a:chExt cx="455" cy="322"/>
          </a:xfrm>
        </p:grpSpPr>
        <p:sp>
          <p:nvSpPr>
            <p:cNvPr id="290" name="Text Box 662"/>
            <p:cNvSpPr txBox="1">
              <a:spLocks noChangeArrowheads="1"/>
            </p:cNvSpPr>
            <p:nvPr/>
          </p:nvSpPr>
          <p:spPr bwMode="auto">
            <a:xfrm>
              <a:off x="293" y="3549"/>
              <a:ext cx="4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router</a:t>
              </a:r>
            </a:p>
          </p:txBody>
        </p:sp>
        <p:grpSp>
          <p:nvGrpSpPr>
            <p:cNvPr id="291" name="Group 843"/>
            <p:cNvGrpSpPr>
              <a:grpSpLocks/>
            </p:cNvGrpSpPr>
            <p:nvPr/>
          </p:nvGrpSpPr>
          <p:grpSpPr bwMode="auto">
            <a:xfrm>
              <a:off x="337" y="3440"/>
              <a:ext cx="306" cy="128"/>
              <a:chOff x="4650" y="1129"/>
              <a:chExt cx="246" cy="95"/>
            </a:xfrm>
          </p:grpSpPr>
          <p:sp>
            <p:nvSpPr>
              <p:cNvPr id="2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sp>
            <p:nvSpPr>
              <p:cNvPr id="2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2800">
                  <a:latin typeface="Times New Roman" panose="02020603050405020304" pitchFamily="18" charset="0"/>
                </a:endParaRPr>
              </a:p>
            </p:txBody>
          </p:sp>
          <p:sp>
            <p:nvSpPr>
              <p:cNvPr id="2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grpSp>
            <p:nvGrpSpPr>
              <p:cNvPr id="295" name="Group 847"/>
              <p:cNvGrpSpPr>
                <a:grpSpLocks/>
              </p:cNvGrpSpPr>
              <p:nvPr/>
            </p:nvGrpSpPr>
            <p:grpSpPr bwMode="auto">
              <a:xfrm>
                <a:off x="4699" y="1145"/>
                <a:ext cx="138" cy="29"/>
                <a:chOff x="2468" y="1332"/>
                <a:chExt cx="310" cy="60"/>
              </a:xfrm>
            </p:grpSpPr>
            <p:sp>
              <p:nvSpPr>
                <p:cNvPr id="29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9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grpSp>
          <p:sp>
            <p:nvSpPr>
              <p:cNvPr id="29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9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grpSp>
        <p:nvGrpSpPr>
          <p:cNvPr id="300" name="Group 1201"/>
          <p:cNvGrpSpPr>
            <a:grpSpLocks/>
          </p:cNvGrpSpPr>
          <p:nvPr/>
        </p:nvGrpSpPr>
        <p:grpSpPr bwMode="auto">
          <a:xfrm>
            <a:off x="374015" y="1718628"/>
            <a:ext cx="1695450" cy="1622425"/>
            <a:chOff x="210" y="833"/>
            <a:chExt cx="1068" cy="1022"/>
          </a:xfrm>
        </p:grpSpPr>
        <p:sp>
          <p:nvSpPr>
            <p:cNvPr id="301" name="Text Box 667"/>
            <p:cNvSpPr txBox="1">
              <a:spLocks noChangeArrowheads="1"/>
            </p:cNvSpPr>
            <p:nvPr/>
          </p:nvSpPr>
          <p:spPr bwMode="auto">
            <a:xfrm>
              <a:off x="479" y="1667"/>
              <a:ext cx="7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smartphone</a:t>
              </a:r>
            </a:p>
          </p:txBody>
        </p:sp>
        <p:sp>
          <p:nvSpPr>
            <p:cNvPr id="302" name="Text Box 663"/>
            <p:cNvSpPr txBox="1">
              <a:spLocks noChangeArrowheads="1"/>
            </p:cNvSpPr>
            <p:nvPr/>
          </p:nvSpPr>
          <p:spPr bwMode="auto">
            <a:xfrm>
              <a:off x="487" y="872"/>
              <a:ext cx="2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PC</a:t>
              </a:r>
            </a:p>
          </p:txBody>
        </p:sp>
        <p:sp>
          <p:nvSpPr>
            <p:cNvPr id="303" name="Text Box 664"/>
            <p:cNvSpPr txBox="1">
              <a:spLocks noChangeArrowheads="1"/>
            </p:cNvSpPr>
            <p:nvPr/>
          </p:nvSpPr>
          <p:spPr bwMode="auto">
            <a:xfrm>
              <a:off x="488" y="1096"/>
              <a:ext cx="4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server</a:t>
              </a:r>
            </a:p>
          </p:txBody>
        </p:sp>
        <p:sp>
          <p:nvSpPr>
            <p:cNvPr id="304" name="Text Box 665"/>
            <p:cNvSpPr txBox="1">
              <a:spLocks noChangeArrowheads="1"/>
            </p:cNvSpPr>
            <p:nvPr/>
          </p:nvSpPr>
          <p:spPr bwMode="auto">
            <a:xfrm>
              <a:off x="493" y="1390"/>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laptop</a:t>
              </a:r>
            </a:p>
          </p:txBody>
        </p:sp>
        <p:grpSp>
          <p:nvGrpSpPr>
            <p:cNvPr id="305" name="Group 805"/>
            <p:cNvGrpSpPr>
              <a:grpSpLocks/>
            </p:cNvGrpSpPr>
            <p:nvPr/>
          </p:nvGrpSpPr>
          <p:grpSpPr bwMode="auto">
            <a:xfrm flipH="1">
              <a:off x="244" y="833"/>
              <a:ext cx="261" cy="235"/>
              <a:chOff x="2839" y="3501"/>
              <a:chExt cx="755" cy="803"/>
            </a:xfrm>
          </p:grpSpPr>
          <p:pic>
            <p:nvPicPr>
              <p:cNvPr id="366"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000"/>
              </a:p>
            </p:txBody>
          </p:sp>
        </p:grpSp>
        <p:grpSp>
          <p:nvGrpSpPr>
            <p:cNvPr id="306" name="Group 808"/>
            <p:cNvGrpSpPr>
              <a:grpSpLocks/>
            </p:cNvGrpSpPr>
            <p:nvPr/>
          </p:nvGrpSpPr>
          <p:grpSpPr bwMode="auto">
            <a:xfrm>
              <a:off x="298" y="1682"/>
              <a:ext cx="234" cy="173"/>
              <a:chOff x="2751" y="1851"/>
              <a:chExt cx="462" cy="478"/>
            </a:xfrm>
          </p:grpSpPr>
          <p:pic>
            <p:nvPicPr>
              <p:cNvPr id="364"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 name="Group 1088"/>
            <p:cNvGrpSpPr>
              <a:grpSpLocks/>
            </p:cNvGrpSpPr>
            <p:nvPr/>
          </p:nvGrpSpPr>
          <p:grpSpPr bwMode="auto">
            <a:xfrm>
              <a:off x="210" y="1368"/>
              <a:ext cx="301" cy="236"/>
              <a:chOff x="877" y="1008"/>
              <a:chExt cx="2747" cy="2591"/>
            </a:xfrm>
          </p:grpSpPr>
          <p:pic>
            <p:nvPicPr>
              <p:cNvPr id="341"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sz="2000"/>
              </a:p>
            </p:txBody>
          </p:sp>
          <p:pic>
            <p:nvPicPr>
              <p:cNvPr id="344" name="Picture 1092"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6"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7"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8"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9"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0"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51" name="Group 1099"/>
              <p:cNvGrpSpPr>
                <a:grpSpLocks/>
              </p:cNvGrpSpPr>
              <p:nvPr/>
            </p:nvGrpSpPr>
            <p:grpSpPr bwMode="auto">
              <a:xfrm>
                <a:off x="1709" y="3008"/>
                <a:ext cx="507" cy="234"/>
                <a:chOff x="1740" y="2642"/>
                <a:chExt cx="752" cy="327"/>
              </a:xfrm>
            </p:grpSpPr>
            <p:sp>
              <p:nvSpPr>
                <p:cNvPr id="358"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9"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0"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1"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2"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3"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352"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3"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4"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5"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6"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7"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grpSp>
          <p:nvGrpSpPr>
            <p:cNvPr id="308" name="Group 1168"/>
            <p:cNvGrpSpPr>
              <a:grpSpLocks/>
            </p:cNvGrpSpPr>
            <p:nvPr/>
          </p:nvGrpSpPr>
          <p:grpSpPr bwMode="auto">
            <a:xfrm>
              <a:off x="340" y="1097"/>
              <a:ext cx="157" cy="256"/>
              <a:chOff x="4140" y="429"/>
              <a:chExt cx="1425" cy="2396"/>
            </a:xfrm>
          </p:grpSpPr>
          <p:sp>
            <p:nvSpPr>
              <p:cNvPr id="309"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0"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1"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2"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3"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4" name="Group 1174"/>
              <p:cNvGrpSpPr>
                <a:grpSpLocks/>
              </p:cNvGrpSpPr>
              <p:nvPr/>
            </p:nvGrpSpPr>
            <p:grpSpPr bwMode="auto">
              <a:xfrm>
                <a:off x="4749" y="668"/>
                <a:ext cx="581" cy="145"/>
                <a:chOff x="614" y="2568"/>
                <a:chExt cx="725" cy="139"/>
              </a:xfrm>
            </p:grpSpPr>
            <p:sp>
              <p:nvSpPr>
                <p:cNvPr id="339"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40"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5"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6" name="Group 1178"/>
              <p:cNvGrpSpPr>
                <a:grpSpLocks/>
              </p:cNvGrpSpPr>
              <p:nvPr/>
            </p:nvGrpSpPr>
            <p:grpSpPr bwMode="auto">
              <a:xfrm>
                <a:off x="4747" y="994"/>
                <a:ext cx="581" cy="134"/>
                <a:chOff x="614" y="2568"/>
                <a:chExt cx="725" cy="139"/>
              </a:xfrm>
            </p:grpSpPr>
            <p:sp>
              <p:nvSpPr>
                <p:cNvPr id="337"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8"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7"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8"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9" name="Group 1183"/>
              <p:cNvGrpSpPr>
                <a:grpSpLocks/>
              </p:cNvGrpSpPr>
              <p:nvPr/>
            </p:nvGrpSpPr>
            <p:grpSpPr bwMode="auto">
              <a:xfrm>
                <a:off x="4735" y="1627"/>
                <a:ext cx="582" cy="151"/>
                <a:chOff x="614" y="2568"/>
                <a:chExt cx="725" cy="139"/>
              </a:xfrm>
            </p:grpSpPr>
            <p:sp>
              <p:nvSpPr>
                <p:cNvPr id="335"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6"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0"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21" name="Group 1187"/>
              <p:cNvGrpSpPr>
                <a:grpSpLocks/>
              </p:cNvGrpSpPr>
              <p:nvPr/>
            </p:nvGrpSpPr>
            <p:grpSpPr bwMode="auto">
              <a:xfrm>
                <a:off x="4739" y="1327"/>
                <a:ext cx="582" cy="139"/>
                <a:chOff x="614" y="2568"/>
                <a:chExt cx="725" cy="139"/>
              </a:xfrm>
            </p:grpSpPr>
            <p:sp>
              <p:nvSpPr>
                <p:cNvPr id="33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2"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3"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4"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5"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6"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7"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8"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9"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0"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2000">
                  <a:solidFill>
                    <a:srgbClr val="FF0000"/>
                  </a:solidFill>
                </a:endParaRPr>
              </a:p>
            </p:txBody>
          </p:sp>
          <p:sp>
            <p:nvSpPr>
              <p:cNvPr id="331"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2"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grpSp>
        <p:nvGrpSpPr>
          <p:cNvPr id="368" name="Group 1"/>
          <p:cNvGrpSpPr>
            <a:grpSpLocks/>
          </p:cNvGrpSpPr>
          <p:nvPr/>
        </p:nvGrpSpPr>
        <p:grpSpPr bwMode="auto">
          <a:xfrm>
            <a:off x="7989026" y="1673147"/>
            <a:ext cx="3551237" cy="4743450"/>
            <a:chOff x="5202238" y="1384300"/>
            <a:chExt cx="3551237" cy="4743450"/>
          </a:xfrm>
        </p:grpSpPr>
        <p:sp>
          <p:nvSpPr>
            <p:cNvPr id="36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418"/>
            <p:cNvGrpSpPr>
              <a:grpSpLocks/>
            </p:cNvGrpSpPr>
            <p:nvPr/>
          </p:nvGrpSpPr>
          <p:grpSpPr bwMode="auto">
            <a:xfrm>
              <a:off x="5278438" y="2974975"/>
              <a:ext cx="1458912" cy="933450"/>
              <a:chOff x="2889" y="1631"/>
              <a:chExt cx="980" cy="743"/>
            </a:xfrm>
          </p:grpSpPr>
          <p:sp>
            <p:nvSpPr>
              <p:cNvPr id="72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37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1"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2"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3"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2" name="Group 590"/>
            <p:cNvGrpSpPr>
              <a:grpSpLocks/>
            </p:cNvGrpSpPr>
            <p:nvPr/>
          </p:nvGrpSpPr>
          <p:grpSpPr bwMode="auto">
            <a:xfrm flipH="1">
              <a:off x="5775325" y="4533900"/>
              <a:ext cx="414337" cy="373063"/>
              <a:chOff x="2839" y="3501"/>
              <a:chExt cx="755" cy="803"/>
            </a:xfrm>
          </p:grpSpPr>
          <p:pic>
            <p:nvPicPr>
              <p:cNvPr id="720" name="Picture 59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3" name="Group 593"/>
            <p:cNvGrpSpPr>
              <a:grpSpLocks/>
            </p:cNvGrpSpPr>
            <p:nvPr/>
          </p:nvGrpSpPr>
          <p:grpSpPr bwMode="auto">
            <a:xfrm flipH="1">
              <a:off x="5457825" y="4954588"/>
              <a:ext cx="482600" cy="406400"/>
              <a:chOff x="2839" y="3501"/>
              <a:chExt cx="755" cy="803"/>
            </a:xfrm>
          </p:grpSpPr>
          <p:pic>
            <p:nvPicPr>
              <p:cNvPr id="718" name="Picture 594" descr="desktop_computer_stylized_mediu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4" name="Group 596"/>
            <p:cNvGrpSpPr>
              <a:grpSpLocks/>
            </p:cNvGrpSpPr>
            <p:nvPr/>
          </p:nvGrpSpPr>
          <p:grpSpPr bwMode="auto">
            <a:xfrm flipH="1">
              <a:off x="5935663" y="5256213"/>
              <a:ext cx="427037" cy="349250"/>
              <a:chOff x="2839" y="3501"/>
              <a:chExt cx="755" cy="803"/>
            </a:xfrm>
          </p:grpSpPr>
          <p:pic>
            <p:nvPicPr>
              <p:cNvPr id="716" name="Picture 597"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5" name="Group 599"/>
            <p:cNvGrpSpPr>
              <a:grpSpLocks/>
            </p:cNvGrpSpPr>
            <p:nvPr/>
          </p:nvGrpSpPr>
          <p:grpSpPr bwMode="auto">
            <a:xfrm>
              <a:off x="6550025" y="5238750"/>
              <a:ext cx="427037" cy="350838"/>
              <a:chOff x="2839" y="3501"/>
              <a:chExt cx="755" cy="803"/>
            </a:xfrm>
          </p:grpSpPr>
          <p:pic>
            <p:nvPicPr>
              <p:cNvPr id="714" name="Picture 600" descr="desktop_computer_stylized_mediu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06" name="Picture 603" descr="car_icon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7" name="Group 652"/>
            <p:cNvGrpSpPr>
              <a:grpSpLocks/>
            </p:cNvGrpSpPr>
            <p:nvPr/>
          </p:nvGrpSpPr>
          <p:grpSpPr bwMode="auto">
            <a:xfrm>
              <a:off x="5613400" y="1546225"/>
              <a:ext cx="415925" cy="385763"/>
              <a:chOff x="2751" y="1851"/>
              <a:chExt cx="462" cy="478"/>
            </a:xfrm>
          </p:grpSpPr>
          <p:pic>
            <p:nvPicPr>
              <p:cNvPr id="712" name="Picture 653" descr="iphone_stylized_smal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3" name="Picture 654"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665"/>
            <p:cNvGrpSpPr>
              <a:grpSpLocks/>
            </p:cNvGrpSpPr>
            <p:nvPr/>
          </p:nvGrpSpPr>
          <p:grpSpPr bwMode="auto">
            <a:xfrm>
              <a:off x="7689850" y="2395538"/>
              <a:ext cx="390525" cy="169863"/>
              <a:chOff x="4650" y="1129"/>
              <a:chExt cx="246" cy="95"/>
            </a:xfrm>
          </p:grpSpPr>
          <p:sp>
            <p:nvSpPr>
              <p:cNvPr id="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07" name="Group 659"/>
              <p:cNvGrpSpPr>
                <a:grpSpLocks/>
              </p:cNvGrpSpPr>
              <p:nvPr/>
            </p:nvGrpSpPr>
            <p:grpSpPr bwMode="auto">
              <a:xfrm>
                <a:off x="4699" y="1145"/>
                <a:ext cx="138" cy="29"/>
                <a:chOff x="2468" y="1332"/>
                <a:chExt cx="310" cy="60"/>
              </a:xfrm>
            </p:grpSpPr>
            <p:sp>
              <p:nvSpPr>
                <p:cNvPr id="71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 name="Group 666"/>
            <p:cNvGrpSpPr>
              <a:grpSpLocks/>
            </p:cNvGrpSpPr>
            <p:nvPr/>
          </p:nvGrpSpPr>
          <p:grpSpPr bwMode="auto">
            <a:xfrm>
              <a:off x="7762875" y="2757488"/>
              <a:ext cx="390525" cy="176213"/>
              <a:chOff x="4650" y="1129"/>
              <a:chExt cx="246" cy="95"/>
            </a:xfrm>
          </p:grpSpPr>
          <p:sp>
            <p:nvSpPr>
              <p:cNvPr id="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9" name="Group 670"/>
              <p:cNvGrpSpPr>
                <a:grpSpLocks/>
              </p:cNvGrpSpPr>
              <p:nvPr/>
            </p:nvGrpSpPr>
            <p:grpSpPr bwMode="auto">
              <a:xfrm>
                <a:off x="4699" y="1145"/>
                <a:ext cx="138" cy="29"/>
                <a:chOff x="2468" y="1332"/>
                <a:chExt cx="310" cy="60"/>
              </a:xfrm>
            </p:grpSpPr>
            <p:sp>
              <p:nvSpPr>
                <p:cNvPr id="70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 name="Group 675"/>
            <p:cNvGrpSpPr>
              <a:grpSpLocks/>
            </p:cNvGrpSpPr>
            <p:nvPr/>
          </p:nvGrpSpPr>
          <p:grpSpPr bwMode="auto">
            <a:xfrm>
              <a:off x="7204075" y="2493963"/>
              <a:ext cx="390525" cy="169863"/>
              <a:chOff x="4650" y="1129"/>
              <a:chExt cx="246" cy="95"/>
            </a:xfrm>
          </p:grpSpPr>
          <p:sp>
            <p:nvSpPr>
              <p:cNvPr id="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1" name="Group 679"/>
              <p:cNvGrpSpPr>
                <a:grpSpLocks/>
              </p:cNvGrpSpPr>
              <p:nvPr/>
            </p:nvGrpSpPr>
            <p:grpSpPr bwMode="auto">
              <a:xfrm>
                <a:off x="4699" y="1145"/>
                <a:ext cx="138" cy="29"/>
                <a:chOff x="2468" y="1332"/>
                <a:chExt cx="310" cy="60"/>
              </a:xfrm>
            </p:grpSpPr>
            <p:sp>
              <p:nvSpPr>
                <p:cNvPr id="69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1" name="Group 684"/>
            <p:cNvGrpSpPr>
              <a:grpSpLocks/>
            </p:cNvGrpSpPr>
            <p:nvPr/>
          </p:nvGrpSpPr>
          <p:grpSpPr bwMode="auto">
            <a:xfrm>
              <a:off x="7215188" y="2757488"/>
              <a:ext cx="390525" cy="169863"/>
              <a:chOff x="4650" y="1129"/>
              <a:chExt cx="246" cy="95"/>
            </a:xfrm>
          </p:grpSpPr>
          <p:sp>
            <p:nvSpPr>
              <p:cNvPr id="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3" name="Group 688"/>
              <p:cNvGrpSpPr>
                <a:grpSpLocks/>
              </p:cNvGrpSpPr>
              <p:nvPr/>
            </p:nvGrpSpPr>
            <p:grpSpPr bwMode="auto">
              <a:xfrm>
                <a:off x="4699" y="1145"/>
                <a:ext cx="138" cy="29"/>
                <a:chOff x="2468" y="1332"/>
                <a:chExt cx="310" cy="60"/>
              </a:xfrm>
            </p:grpSpPr>
            <p:sp>
              <p:nvSpPr>
                <p:cNvPr id="68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2"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3" name="Group 694"/>
            <p:cNvGrpSpPr>
              <a:grpSpLocks/>
            </p:cNvGrpSpPr>
            <p:nvPr/>
          </p:nvGrpSpPr>
          <p:grpSpPr bwMode="auto">
            <a:xfrm>
              <a:off x="7400925" y="3911600"/>
              <a:ext cx="485775" cy="203200"/>
              <a:chOff x="4650" y="1129"/>
              <a:chExt cx="246" cy="95"/>
            </a:xfrm>
          </p:grpSpPr>
          <p:sp>
            <p:nvSpPr>
              <p:cNvPr id="6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5" name="Group 698"/>
              <p:cNvGrpSpPr>
                <a:grpSpLocks/>
              </p:cNvGrpSpPr>
              <p:nvPr/>
            </p:nvGrpSpPr>
            <p:grpSpPr bwMode="auto">
              <a:xfrm>
                <a:off x="4699" y="1145"/>
                <a:ext cx="138" cy="29"/>
                <a:chOff x="2468" y="1332"/>
                <a:chExt cx="310" cy="60"/>
              </a:xfrm>
            </p:grpSpPr>
            <p:sp>
              <p:nvSpPr>
                <p:cNvPr id="67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4" name="Group 712"/>
            <p:cNvGrpSpPr>
              <a:grpSpLocks/>
            </p:cNvGrpSpPr>
            <p:nvPr/>
          </p:nvGrpSpPr>
          <p:grpSpPr bwMode="auto">
            <a:xfrm>
              <a:off x="7081838" y="3630613"/>
              <a:ext cx="485775" cy="203200"/>
              <a:chOff x="4650" y="1129"/>
              <a:chExt cx="246" cy="95"/>
            </a:xfrm>
          </p:grpSpPr>
          <p:sp>
            <p:nvSpPr>
              <p:cNvPr id="6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7" name="Group 716"/>
              <p:cNvGrpSpPr>
                <a:grpSpLocks/>
              </p:cNvGrpSpPr>
              <p:nvPr/>
            </p:nvGrpSpPr>
            <p:grpSpPr bwMode="auto">
              <a:xfrm>
                <a:off x="4699" y="1145"/>
                <a:ext cx="138" cy="29"/>
                <a:chOff x="2468" y="1332"/>
                <a:chExt cx="310" cy="60"/>
              </a:xfrm>
            </p:grpSpPr>
            <p:sp>
              <p:nvSpPr>
                <p:cNvPr id="67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5" name="Group 721"/>
            <p:cNvGrpSpPr>
              <a:grpSpLocks/>
            </p:cNvGrpSpPr>
            <p:nvPr/>
          </p:nvGrpSpPr>
          <p:grpSpPr bwMode="auto">
            <a:xfrm>
              <a:off x="7743825" y="3643313"/>
              <a:ext cx="485775" cy="203200"/>
              <a:chOff x="4650" y="1129"/>
              <a:chExt cx="246" cy="95"/>
            </a:xfrm>
          </p:grpSpPr>
          <p:sp>
            <p:nvSpPr>
              <p:cNvPr id="6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9" name="Group 725"/>
              <p:cNvGrpSpPr>
                <a:grpSpLocks/>
              </p:cNvGrpSpPr>
              <p:nvPr/>
            </p:nvGrpSpPr>
            <p:grpSpPr bwMode="auto">
              <a:xfrm>
                <a:off x="4699" y="1145"/>
                <a:ext cx="138" cy="29"/>
                <a:chOff x="2468" y="1332"/>
                <a:chExt cx="310" cy="60"/>
              </a:xfrm>
            </p:grpSpPr>
            <p:sp>
              <p:nvSpPr>
                <p:cNvPr id="66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6" name="Group 730"/>
            <p:cNvGrpSpPr>
              <a:grpSpLocks/>
            </p:cNvGrpSpPr>
            <p:nvPr/>
          </p:nvGrpSpPr>
          <p:grpSpPr bwMode="auto">
            <a:xfrm>
              <a:off x="6962775" y="4505325"/>
              <a:ext cx="619125" cy="242888"/>
              <a:chOff x="4650" y="1129"/>
              <a:chExt cx="246" cy="95"/>
            </a:xfrm>
          </p:grpSpPr>
          <p:sp>
            <p:nvSpPr>
              <p:cNvPr id="6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1" name="Group 734"/>
              <p:cNvGrpSpPr>
                <a:grpSpLocks/>
              </p:cNvGrpSpPr>
              <p:nvPr/>
            </p:nvGrpSpPr>
            <p:grpSpPr bwMode="auto">
              <a:xfrm>
                <a:off x="4699" y="1145"/>
                <a:ext cx="138" cy="29"/>
                <a:chOff x="2468" y="1332"/>
                <a:chExt cx="310" cy="60"/>
              </a:xfrm>
            </p:grpSpPr>
            <p:sp>
              <p:nvSpPr>
                <p:cNvPr id="65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7" name="Group 739"/>
            <p:cNvGrpSpPr>
              <a:grpSpLocks/>
            </p:cNvGrpSpPr>
            <p:nvPr/>
          </p:nvGrpSpPr>
          <p:grpSpPr bwMode="auto">
            <a:xfrm>
              <a:off x="7596188" y="4803775"/>
              <a:ext cx="619125" cy="242888"/>
              <a:chOff x="4650" y="1129"/>
              <a:chExt cx="246" cy="95"/>
            </a:xfrm>
          </p:grpSpPr>
          <p:sp>
            <p:nvSpPr>
              <p:cNvPr id="6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3" name="Group 743"/>
              <p:cNvGrpSpPr>
                <a:grpSpLocks/>
              </p:cNvGrpSpPr>
              <p:nvPr/>
            </p:nvGrpSpPr>
            <p:grpSpPr bwMode="auto">
              <a:xfrm>
                <a:off x="4699" y="1145"/>
                <a:ext cx="138" cy="29"/>
                <a:chOff x="2468" y="1332"/>
                <a:chExt cx="310" cy="60"/>
              </a:xfrm>
            </p:grpSpPr>
            <p:sp>
              <p:nvSpPr>
                <p:cNvPr id="64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8" name="Group 748"/>
            <p:cNvGrpSpPr>
              <a:grpSpLocks/>
            </p:cNvGrpSpPr>
            <p:nvPr/>
          </p:nvGrpSpPr>
          <p:grpSpPr bwMode="auto">
            <a:xfrm>
              <a:off x="6246813" y="4848225"/>
              <a:ext cx="619125" cy="242888"/>
              <a:chOff x="4650" y="1129"/>
              <a:chExt cx="246" cy="95"/>
            </a:xfrm>
          </p:grpSpPr>
          <p:sp>
            <p:nvSpPr>
              <p:cNvPr id="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5" name="Group 752"/>
              <p:cNvGrpSpPr>
                <a:grpSpLocks/>
              </p:cNvGrpSpPr>
              <p:nvPr/>
            </p:nvGrpSpPr>
            <p:grpSpPr bwMode="auto">
              <a:xfrm>
                <a:off x="4699" y="1145"/>
                <a:ext cx="138" cy="29"/>
                <a:chOff x="2468" y="1332"/>
                <a:chExt cx="310" cy="60"/>
              </a:xfrm>
            </p:grpSpPr>
            <p:sp>
              <p:nvSpPr>
                <p:cNvPr id="63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9" name="Group 757"/>
            <p:cNvGrpSpPr>
              <a:grpSpLocks/>
            </p:cNvGrpSpPr>
            <p:nvPr/>
          </p:nvGrpSpPr>
          <p:grpSpPr bwMode="auto">
            <a:xfrm>
              <a:off x="6053138" y="3640138"/>
              <a:ext cx="390525" cy="169863"/>
              <a:chOff x="4650" y="1129"/>
              <a:chExt cx="246" cy="95"/>
            </a:xfrm>
          </p:grpSpPr>
          <p:sp>
            <p:nvSpPr>
              <p:cNvPr id="6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7" name="Group 761"/>
              <p:cNvGrpSpPr>
                <a:grpSpLocks/>
              </p:cNvGrpSpPr>
              <p:nvPr/>
            </p:nvGrpSpPr>
            <p:grpSpPr bwMode="auto">
              <a:xfrm>
                <a:off x="4699" y="1145"/>
                <a:ext cx="138" cy="29"/>
                <a:chOff x="2468" y="1332"/>
                <a:chExt cx="310" cy="60"/>
              </a:xfrm>
            </p:grpSpPr>
            <p:sp>
              <p:nvSpPr>
                <p:cNvPr id="63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 name="Group 767"/>
            <p:cNvGrpSpPr>
              <a:grpSpLocks/>
            </p:cNvGrpSpPr>
            <p:nvPr/>
          </p:nvGrpSpPr>
          <p:grpSpPr bwMode="auto">
            <a:xfrm>
              <a:off x="6353175" y="2487613"/>
              <a:ext cx="390525" cy="169863"/>
              <a:chOff x="4650" y="1129"/>
              <a:chExt cx="246" cy="95"/>
            </a:xfrm>
          </p:grpSpPr>
          <p:sp>
            <p:nvSpPr>
              <p:cNvPr id="6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9" name="Group 771"/>
              <p:cNvGrpSpPr>
                <a:grpSpLocks/>
              </p:cNvGrpSpPr>
              <p:nvPr/>
            </p:nvGrpSpPr>
            <p:grpSpPr bwMode="auto">
              <a:xfrm>
                <a:off x="4699" y="1145"/>
                <a:ext cx="138" cy="29"/>
                <a:chOff x="2468" y="1332"/>
                <a:chExt cx="310" cy="60"/>
              </a:xfrm>
            </p:grpSpPr>
            <p:sp>
              <p:nvSpPr>
                <p:cNvPr id="62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1" name="Group 776"/>
            <p:cNvGrpSpPr>
              <a:grpSpLocks/>
            </p:cNvGrpSpPr>
            <p:nvPr/>
          </p:nvGrpSpPr>
          <p:grpSpPr bwMode="auto">
            <a:xfrm>
              <a:off x="5611813" y="3500438"/>
              <a:ext cx="506412" cy="352425"/>
              <a:chOff x="2967" y="478"/>
              <a:chExt cx="788" cy="625"/>
            </a:xfrm>
          </p:grpSpPr>
          <p:pic>
            <p:nvPicPr>
              <p:cNvPr id="614"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 name="Picture 778" descr="antenna_radiation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2" name="Group 779"/>
            <p:cNvGrpSpPr>
              <a:grpSpLocks/>
            </p:cNvGrpSpPr>
            <p:nvPr/>
          </p:nvGrpSpPr>
          <p:grpSpPr bwMode="auto">
            <a:xfrm>
              <a:off x="7132638" y="5003800"/>
              <a:ext cx="563562" cy="420688"/>
              <a:chOff x="2967" y="478"/>
              <a:chExt cx="788" cy="625"/>
            </a:xfrm>
          </p:grpSpPr>
          <p:pic>
            <p:nvPicPr>
              <p:cNvPr id="612"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3" name="Group 782"/>
            <p:cNvGrpSpPr>
              <a:grpSpLocks/>
            </p:cNvGrpSpPr>
            <p:nvPr/>
          </p:nvGrpSpPr>
          <p:grpSpPr bwMode="auto">
            <a:xfrm>
              <a:off x="6061075" y="1844675"/>
              <a:ext cx="457200" cy="631825"/>
              <a:chOff x="742" y="2409"/>
              <a:chExt cx="576" cy="881"/>
            </a:xfrm>
          </p:grpSpPr>
          <p:grpSp>
            <p:nvGrpSpPr>
              <p:cNvPr id="594" name="Group 783"/>
              <p:cNvGrpSpPr>
                <a:grpSpLocks/>
              </p:cNvGrpSpPr>
              <p:nvPr/>
            </p:nvGrpSpPr>
            <p:grpSpPr bwMode="auto">
              <a:xfrm>
                <a:off x="832" y="2643"/>
                <a:ext cx="376" cy="647"/>
                <a:chOff x="3130" y="3288"/>
                <a:chExt cx="410" cy="742"/>
              </a:xfrm>
            </p:grpSpPr>
            <p:sp>
              <p:nvSpPr>
                <p:cNvPr id="59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595"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2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42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426"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42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42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429" name="Group 950"/>
            <p:cNvGrpSpPr>
              <a:grpSpLocks/>
            </p:cNvGrpSpPr>
            <p:nvPr/>
          </p:nvGrpSpPr>
          <p:grpSpPr bwMode="auto">
            <a:xfrm>
              <a:off x="8240713" y="5002213"/>
              <a:ext cx="227012" cy="481013"/>
              <a:chOff x="4140" y="429"/>
              <a:chExt cx="1425" cy="2396"/>
            </a:xfrm>
          </p:grpSpPr>
          <p:sp>
            <p:nvSpPr>
              <p:cNvPr id="562"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4"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7" name="Group 956"/>
              <p:cNvGrpSpPr>
                <a:grpSpLocks/>
              </p:cNvGrpSpPr>
              <p:nvPr/>
            </p:nvGrpSpPr>
            <p:grpSpPr bwMode="auto">
              <a:xfrm>
                <a:off x="4749" y="668"/>
                <a:ext cx="581" cy="145"/>
                <a:chOff x="614" y="2568"/>
                <a:chExt cx="725" cy="139"/>
              </a:xfrm>
            </p:grpSpPr>
            <p:sp>
              <p:nvSpPr>
                <p:cNvPr id="59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6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9" name="Group 960"/>
              <p:cNvGrpSpPr>
                <a:grpSpLocks/>
              </p:cNvGrpSpPr>
              <p:nvPr/>
            </p:nvGrpSpPr>
            <p:grpSpPr bwMode="auto">
              <a:xfrm>
                <a:off x="4747" y="994"/>
                <a:ext cx="581" cy="134"/>
                <a:chOff x="614" y="2568"/>
                <a:chExt cx="725" cy="139"/>
              </a:xfrm>
            </p:grpSpPr>
            <p:sp>
              <p:nvSpPr>
                <p:cNvPr id="59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72" name="Group 965"/>
              <p:cNvGrpSpPr>
                <a:grpSpLocks/>
              </p:cNvGrpSpPr>
              <p:nvPr/>
            </p:nvGrpSpPr>
            <p:grpSpPr bwMode="auto">
              <a:xfrm>
                <a:off x="4735" y="1627"/>
                <a:ext cx="582" cy="151"/>
                <a:chOff x="614" y="2568"/>
                <a:chExt cx="725" cy="139"/>
              </a:xfrm>
            </p:grpSpPr>
            <p:sp>
              <p:nvSpPr>
                <p:cNvPr id="58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3"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4" name="Group 969"/>
              <p:cNvGrpSpPr>
                <a:grpSpLocks/>
              </p:cNvGrpSpPr>
              <p:nvPr/>
            </p:nvGrpSpPr>
            <p:grpSpPr bwMode="auto">
              <a:xfrm>
                <a:off x="4739" y="1327"/>
                <a:ext cx="582" cy="139"/>
                <a:chOff x="614" y="2568"/>
                <a:chExt cx="725" cy="139"/>
              </a:xfrm>
            </p:grpSpPr>
            <p:sp>
              <p:nvSpPr>
                <p:cNvPr id="58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6"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9"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8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0" name="Group 983"/>
            <p:cNvGrpSpPr>
              <a:grpSpLocks/>
            </p:cNvGrpSpPr>
            <p:nvPr/>
          </p:nvGrpSpPr>
          <p:grpSpPr bwMode="auto">
            <a:xfrm>
              <a:off x="7924800" y="5303838"/>
              <a:ext cx="227012" cy="481013"/>
              <a:chOff x="4140" y="429"/>
              <a:chExt cx="1425" cy="2396"/>
            </a:xfrm>
          </p:grpSpPr>
          <p:sp>
            <p:nvSpPr>
              <p:cNvPr id="530"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2"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5" name="Group 989"/>
              <p:cNvGrpSpPr>
                <a:grpSpLocks/>
              </p:cNvGrpSpPr>
              <p:nvPr/>
            </p:nvGrpSpPr>
            <p:grpSpPr bwMode="auto">
              <a:xfrm>
                <a:off x="4749" y="668"/>
                <a:ext cx="581" cy="145"/>
                <a:chOff x="614" y="2568"/>
                <a:chExt cx="725" cy="139"/>
              </a:xfrm>
            </p:grpSpPr>
            <p:sp>
              <p:nvSpPr>
                <p:cNvPr id="56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7" name="Group 993"/>
              <p:cNvGrpSpPr>
                <a:grpSpLocks/>
              </p:cNvGrpSpPr>
              <p:nvPr/>
            </p:nvGrpSpPr>
            <p:grpSpPr bwMode="auto">
              <a:xfrm>
                <a:off x="4747" y="994"/>
                <a:ext cx="581" cy="134"/>
                <a:chOff x="614" y="2568"/>
                <a:chExt cx="725" cy="139"/>
              </a:xfrm>
            </p:grpSpPr>
            <p:sp>
              <p:nvSpPr>
                <p:cNvPr id="55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40" name="Group 998"/>
              <p:cNvGrpSpPr>
                <a:grpSpLocks/>
              </p:cNvGrpSpPr>
              <p:nvPr/>
            </p:nvGrpSpPr>
            <p:grpSpPr bwMode="auto">
              <a:xfrm>
                <a:off x="4735" y="1627"/>
                <a:ext cx="582" cy="151"/>
                <a:chOff x="614" y="2568"/>
                <a:chExt cx="725" cy="139"/>
              </a:xfrm>
            </p:grpSpPr>
            <p:sp>
              <p:nvSpPr>
                <p:cNvPr id="55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1"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2" name="Group 1002"/>
              <p:cNvGrpSpPr>
                <a:grpSpLocks/>
              </p:cNvGrpSpPr>
              <p:nvPr/>
            </p:nvGrpSpPr>
            <p:grpSpPr bwMode="auto">
              <a:xfrm>
                <a:off x="4739" y="1327"/>
                <a:ext cx="582" cy="139"/>
                <a:chOff x="614" y="2568"/>
                <a:chExt cx="725" cy="139"/>
              </a:xfrm>
            </p:grpSpPr>
            <p:sp>
              <p:nvSpPr>
                <p:cNvPr id="55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4"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7"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5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1" name="Group 1016"/>
            <p:cNvGrpSpPr>
              <a:grpSpLocks/>
            </p:cNvGrpSpPr>
            <p:nvPr/>
          </p:nvGrpSpPr>
          <p:grpSpPr bwMode="auto">
            <a:xfrm>
              <a:off x="5302250" y="2043113"/>
              <a:ext cx="534987" cy="407988"/>
              <a:chOff x="877" y="1008"/>
              <a:chExt cx="2747" cy="2591"/>
            </a:xfrm>
          </p:grpSpPr>
          <p:pic>
            <p:nvPicPr>
              <p:cNvPr id="507"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1018"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10" name="Picture 1020"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1"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7" name="Group 1027"/>
              <p:cNvGrpSpPr>
                <a:grpSpLocks/>
              </p:cNvGrpSpPr>
              <p:nvPr/>
            </p:nvGrpSpPr>
            <p:grpSpPr bwMode="auto">
              <a:xfrm>
                <a:off x="1709" y="3008"/>
                <a:ext cx="507" cy="234"/>
                <a:chOff x="1740" y="2642"/>
                <a:chExt cx="752" cy="327"/>
              </a:xfrm>
            </p:grpSpPr>
            <p:sp>
              <p:nvSpPr>
                <p:cNvPr id="52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8"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2" name="Group 1064"/>
            <p:cNvGrpSpPr>
              <a:grpSpLocks/>
            </p:cNvGrpSpPr>
            <p:nvPr/>
          </p:nvGrpSpPr>
          <p:grpSpPr bwMode="auto">
            <a:xfrm>
              <a:off x="6872288" y="5486400"/>
              <a:ext cx="474662" cy="407988"/>
              <a:chOff x="877" y="1008"/>
              <a:chExt cx="2747" cy="2591"/>
            </a:xfrm>
          </p:grpSpPr>
          <p:pic>
            <p:nvPicPr>
              <p:cNvPr id="484" name="Picture 1065" descr="antenna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 name="Picture 1066"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7" name="Picture 1068" descr="scree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0"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3"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4" name="Group 1075"/>
              <p:cNvGrpSpPr>
                <a:grpSpLocks/>
              </p:cNvGrpSpPr>
              <p:nvPr/>
            </p:nvGrpSpPr>
            <p:grpSpPr bwMode="auto">
              <a:xfrm>
                <a:off x="1709" y="3008"/>
                <a:ext cx="507" cy="234"/>
                <a:chOff x="1740" y="2642"/>
                <a:chExt cx="752" cy="327"/>
              </a:xfrm>
            </p:grpSpPr>
            <p:sp>
              <p:nvSpPr>
                <p:cNvPr id="50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5"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6"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3" name="Group 1114"/>
            <p:cNvGrpSpPr>
              <a:grpSpLocks/>
            </p:cNvGrpSpPr>
            <p:nvPr/>
          </p:nvGrpSpPr>
          <p:grpSpPr bwMode="auto">
            <a:xfrm>
              <a:off x="5561013" y="3041650"/>
              <a:ext cx="444500" cy="407988"/>
              <a:chOff x="877" y="1008"/>
              <a:chExt cx="2747" cy="2591"/>
            </a:xfrm>
          </p:grpSpPr>
          <p:pic>
            <p:nvPicPr>
              <p:cNvPr id="461" name="Picture 1115" descr="antenna_stylized"/>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 name="Picture 1116" descr="laptop_keyboar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64" name="Picture 1118" descr="screen"/>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 name="Group 1125"/>
              <p:cNvGrpSpPr>
                <a:grpSpLocks/>
              </p:cNvGrpSpPr>
              <p:nvPr/>
            </p:nvGrpSpPr>
            <p:grpSpPr bwMode="auto">
              <a:xfrm>
                <a:off x="1709" y="3008"/>
                <a:ext cx="507" cy="234"/>
                <a:chOff x="1740" y="2642"/>
                <a:chExt cx="752" cy="327"/>
              </a:xfrm>
            </p:grpSpPr>
            <p:sp>
              <p:nvSpPr>
                <p:cNvPr id="47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2"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4" name="Group 1139"/>
            <p:cNvGrpSpPr>
              <a:grpSpLocks/>
            </p:cNvGrpSpPr>
            <p:nvPr/>
          </p:nvGrpSpPr>
          <p:grpSpPr bwMode="auto">
            <a:xfrm flipH="1">
              <a:off x="5940425" y="3222625"/>
              <a:ext cx="414337" cy="373063"/>
              <a:chOff x="2839" y="3501"/>
              <a:chExt cx="755" cy="803"/>
            </a:xfrm>
          </p:grpSpPr>
          <p:pic>
            <p:nvPicPr>
              <p:cNvPr id="459" name="Picture 114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5" name="Group 1142"/>
            <p:cNvGrpSpPr>
              <a:grpSpLocks/>
            </p:cNvGrpSpPr>
            <p:nvPr/>
          </p:nvGrpSpPr>
          <p:grpSpPr bwMode="auto">
            <a:xfrm>
              <a:off x="7307263" y="5422900"/>
              <a:ext cx="474662" cy="407988"/>
              <a:chOff x="877" y="1008"/>
              <a:chExt cx="2747" cy="2591"/>
            </a:xfrm>
          </p:grpSpPr>
          <p:pic>
            <p:nvPicPr>
              <p:cNvPr id="436" name="Picture 1143" descr="antenna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44"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9" name="Picture 1146" descr="scree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6" name="Group 1153"/>
              <p:cNvGrpSpPr>
                <a:grpSpLocks/>
              </p:cNvGrpSpPr>
              <p:nvPr/>
            </p:nvGrpSpPr>
            <p:grpSpPr bwMode="auto">
              <a:xfrm>
                <a:off x="1709" y="3008"/>
                <a:ext cx="507" cy="234"/>
                <a:chOff x="1740" y="2642"/>
                <a:chExt cx="752" cy="327"/>
              </a:xfrm>
            </p:grpSpPr>
            <p:sp>
              <p:nvSpPr>
                <p:cNvPr id="45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7"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72199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 calcmode="lin" valueType="num">
                                      <p:cBhvr additive="base">
                                        <p:cTn id="2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 calcmode="lin" valueType="num">
                                      <p:cBhvr additive="base">
                                        <p:cTn id="2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additive="base">
                                        <p:cTn id="3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 calcmode="lin" valueType="num">
                                      <p:cBhvr additive="base">
                                        <p:cTn id="3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62"/>
                                        </p:tgtEl>
                                        <p:attrNameLst>
                                          <p:attrName>style.visibility</p:attrName>
                                        </p:attrNameLst>
                                      </p:cBhvr>
                                      <p:to>
                                        <p:strVal val="visible"/>
                                      </p:to>
                                    </p:set>
                                    <p:anim calcmode="lin" valueType="num">
                                      <p:cBhvr additive="base">
                                        <p:cTn id="45" dur="500" fill="hold"/>
                                        <p:tgtEl>
                                          <p:spTgt spid="262"/>
                                        </p:tgtEl>
                                        <p:attrNameLst>
                                          <p:attrName>ppt_x</p:attrName>
                                        </p:attrNameLst>
                                      </p:cBhvr>
                                      <p:tavLst>
                                        <p:tav tm="0">
                                          <p:val>
                                            <p:strVal val="0-#ppt_w/2"/>
                                          </p:val>
                                        </p:tav>
                                        <p:tav tm="100000">
                                          <p:val>
                                            <p:strVal val="#ppt_x"/>
                                          </p:val>
                                        </p:tav>
                                      </p:tavLst>
                                    </p:anim>
                                    <p:anim calcmode="lin" valueType="num">
                                      <p:cBhvr additive="base">
                                        <p:cTn id="46" dur="500" fill="hold"/>
                                        <p:tgtEl>
                                          <p:spTgt spid="262"/>
                                        </p:tgtEl>
                                        <p:attrNameLst>
                                          <p:attrName>ppt_y</p:attrName>
                                        </p:attrNameLst>
                                      </p:cBhvr>
                                      <p:tavLst>
                                        <p:tav tm="0">
                                          <p:val>
                                            <p:strVal val="#ppt_y"/>
                                          </p:val>
                                        </p:tav>
                                        <p:tav tm="100000">
                                          <p:val>
                                            <p:strVal val="#ppt_y"/>
                                          </p:val>
                                        </p:tav>
                                      </p:tavLst>
                                    </p:anim>
                                  </p:childTnLst>
                                </p:cTn>
                              </p:par>
                              <p:par>
                                <p:cTn id="47" presetID="9" presetClass="entr" presetSubtype="0" fill="hold" nodeType="withEffect">
                                  <p:stCondLst>
                                    <p:cond delay="0"/>
                                  </p:stCondLst>
                                  <p:childTnLst>
                                    <p:set>
                                      <p:cBhvr>
                                        <p:cTn id="48" dur="1" fill="hold">
                                          <p:stCondLst>
                                            <p:cond delay="0"/>
                                          </p:stCondLst>
                                        </p:cTn>
                                        <p:tgtEl>
                                          <p:spTgt spid="300"/>
                                        </p:tgtEl>
                                        <p:attrNameLst>
                                          <p:attrName>style.visibility</p:attrName>
                                        </p:attrNameLst>
                                      </p:cBhvr>
                                      <p:to>
                                        <p:strVal val="visible"/>
                                      </p:to>
                                    </p:set>
                                    <p:animEffect transition="in" filter="dissolve">
                                      <p:cBhvr>
                                        <p:cTn id="49" dur="500"/>
                                        <p:tgtEl>
                                          <p:spTgt spid="300"/>
                                        </p:tgtEl>
                                      </p:cBhvr>
                                    </p:animEffect>
                                  </p:childTnLst>
                                </p:cTn>
                              </p:par>
                              <p:par>
                                <p:cTn id="50" presetID="9" presetClass="entr" presetSubtype="0" fill="hold" nodeType="withEffect">
                                  <p:stCondLst>
                                    <p:cond delay="0"/>
                                  </p:stCondLst>
                                  <p:childTnLst>
                                    <p:set>
                                      <p:cBhvr>
                                        <p:cTn id="51" dur="1" fill="hold">
                                          <p:stCondLst>
                                            <p:cond delay="0"/>
                                          </p:stCondLst>
                                        </p:cTn>
                                        <p:tgtEl>
                                          <p:spTgt spid="263"/>
                                        </p:tgtEl>
                                        <p:attrNameLst>
                                          <p:attrName>style.visibility</p:attrName>
                                        </p:attrNameLst>
                                      </p:cBhvr>
                                      <p:to>
                                        <p:strVal val="visible"/>
                                      </p:to>
                                    </p:set>
                                    <p:animEffect transition="in" filter="dissolve">
                                      <p:cBhvr>
                                        <p:cTn id="52" dur="500"/>
                                        <p:tgtEl>
                                          <p:spTgt spid="263"/>
                                        </p:tgtEl>
                                      </p:cBhvr>
                                    </p:animEffect>
                                  </p:childTnLst>
                                </p:cTn>
                              </p:par>
                              <p:par>
                                <p:cTn id="53" presetID="9" presetClass="entr" presetSubtype="0" fill="hold" nodeType="withEffect">
                                  <p:stCondLst>
                                    <p:cond delay="0"/>
                                  </p:stCondLst>
                                  <p:childTnLst>
                                    <p:set>
                                      <p:cBhvr>
                                        <p:cTn id="54" dur="1" fill="hold">
                                          <p:stCondLst>
                                            <p:cond delay="0"/>
                                          </p:stCondLst>
                                        </p:cTn>
                                        <p:tgtEl>
                                          <p:spTgt spid="289"/>
                                        </p:tgtEl>
                                        <p:attrNameLst>
                                          <p:attrName>style.visibility</p:attrName>
                                        </p:attrNameLst>
                                      </p:cBhvr>
                                      <p:to>
                                        <p:strVal val="visible"/>
                                      </p:to>
                                    </p:set>
                                    <p:animEffect transition="in" filter="dissolve">
                                      <p:cBhvr>
                                        <p:cTn id="55"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6131" y="1565851"/>
            <a:ext cx="6793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786131" y="4003740"/>
            <a:ext cx="6793229"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74" name="Rectangle 2"/>
          <p:cNvSpPr>
            <a:spLocks noChangeArrowheads="1"/>
          </p:cNvSpPr>
          <p:nvPr/>
        </p:nvSpPr>
        <p:spPr bwMode="auto">
          <a:xfrm>
            <a:off x="2359025" y="4841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6E688B8B-9F00-4AEE-B246-C7E8B69DC2CA}"/>
              </a:ext>
            </a:extLst>
          </p:cNvPr>
          <p:cNvSpPr txBox="1">
            <a:spLocks/>
          </p:cNvSpPr>
          <p:nvPr/>
        </p:nvSpPr>
        <p:spPr>
          <a:xfrm>
            <a:off x="2579687" y="863665"/>
            <a:ext cx="75517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solidFill>
                  <a:srgbClr val="5B9BD5"/>
                </a:solidFill>
                <a:latin typeface="+mn-ea"/>
                <a:ea typeface="+mn-ea"/>
              </a:rPr>
              <a:t>什么</a:t>
            </a:r>
            <a:r>
              <a:rPr lang="zh-CN" altLang="en-US" sz="3600" b="1" dirty="0">
                <a:solidFill>
                  <a:srgbClr val="5B9BD5"/>
                </a:solidFill>
                <a:latin typeface="+mn-ea"/>
                <a:ea typeface="+mn-ea"/>
              </a:rPr>
              <a:t>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服务上描述</a:t>
            </a:r>
          </a:p>
        </p:txBody>
      </p:sp>
      <p:sp>
        <p:nvSpPr>
          <p:cNvPr id="5" name="Rectangle 3">
            <a:extLst>
              <a:ext uri="{FF2B5EF4-FFF2-40B4-BE49-F238E27FC236}">
                <a16:creationId xmlns:a16="http://schemas.microsoft.com/office/drawing/2014/main" xmlns="" id="{98DAD13E-DD16-479D-98A8-34A6AED8FC91}"/>
              </a:ext>
            </a:extLst>
          </p:cNvPr>
          <p:cNvSpPr txBox="1">
            <a:spLocks/>
          </p:cNvSpPr>
          <p:nvPr/>
        </p:nvSpPr>
        <p:spPr>
          <a:xfrm>
            <a:off x="942976" y="1494920"/>
            <a:ext cx="10467974" cy="522084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dirty="0">
                <a:solidFill>
                  <a:schemeClr val="bg1"/>
                </a:solidFill>
                <a:latin typeface="+mn-ea"/>
                <a:cs typeface="微软雅黑" panose="020B0503020204020204" pitchFamily="34" charset="-122"/>
              </a:rPr>
              <a:t>提供网络应用基础架构</a:t>
            </a:r>
          </a:p>
          <a:p>
            <a:pPr>
              <a:lnSpc>
                <a:spcPct val="150000"/>
              </a:lnSpc>
              <a:spcBef>
                <a:spcPts val="0"/>
              </a:spcBef>
              <a:buSzPct val="85000"/>
              <a:buFont typeface="Arial" panose="020B0604020202020204" pitchFamily="34" charset="0"/>
              <a:buNone/>
            </a:pPr>
            <a:r>
              <a:rPr lang="zh-CN" altLang="en-US" sz="2600" dirty="0">
                <a:solidFill>
                  <a:srgbClr val="FF0000"/>
                </a:solidFill>
                <a:latin typeface="+mn-ea"/>
                <a:cs typeface="微软雅黑" panose="020B0503020204020204" pitchFamily="34" charset="-122"/>
              </a:rPr>
              <a:t>    </a:t>
            </a:r>
            <a:r>
              <a:rPr lang="zh-CN" altLang="en-US" sz="2600" dirty="0">
                <a:latin typeface="+mn-ea"/>
                <a:cs typeface="微软雅黑" panose="020B0503020204020204" pitchFamily="34" charset="-122"/>
              </a:rPr>
              <a:t>允许终端系统上运行分布式应用程序，并彼此交换数据</a:t>
            </a:r>
            <a:r>
              <a:rPr lang="en-US" altLang="zh-CN" sz="2600" dirty="0">
                <a:latin typeface="+mn-ea"/>
                <a:cs typeface="微软雅黑" panose="020B0503020204020204" pitchFamily="34" charset="-122"/>
              </a:rPr>
              <a:t>:</a:t>
            </a:r>
          </a:p>
          <a:p>
            <a:pPr lvl="1">
              <a:lnSpc>
                <a:spcPct val="150000"/>
              </a:lnSpc>
              <a:spcBef>
                <a:spcPts val="0"/>
              </a:spcBef>
              <a:buSzPct val="70000"/>
            </a:pPr>
            <a:r>
              <a:rPr lang="en-US" altLang="zh-CN" sz="2600" dirty="0">
                <a:latin typeface="+mn-ea"/>
                <a:cs typeface="微软雅黑" panose="020B0503020204020204" pitchFamily="34" charset="-122"/>
              </a:rPr>
              <a:t>Web, email, games, e-commerce, database, VOIP, P2P file sharing</a:t>
            </a:r>
          </a:p>
          <a:p>
            <a:pPr>
              <a:lnSpc>
                <a:spcPct val="150000"/>
              </a:lnSpc>
              <a:spcBef>
                <a:spcPts val="0"/>
              </a:spcBef>
              <a:buSzPct val="85000"/>
            </a:pPr>
            <a:r>
              <a:rPr lang="zh-CN" altLang="en-US" dirty="0">
                <a:solidFill>
                  <a:schemeClr val="bg1"/>
                </a:solidFill>
                <a:latin typeface="+mn-ea"/>
                <a:cs typeface="微软雅黑" panose="020B0503020204020204" pitchFamily="34" charset="-122"/>
              </a:rPr>
              <a:t>为分布式应用程序提供的通信服务</a:t>
            </a:r>
            <a:r>
              <a:rPr lang="zh-CN" altLang="en-US" dirty="0" smtClean="0">
                <a:solidFill>
                  <a:schemeClr val="bg1"/>
                </a:solidFill>
                <a:latin typeface="+mn-ea"/>
                <a:cs typeface="微软雅黑" panose="020B0503020204020204" pitchFamily="34" charset="-122"/>
              </a:rPr>
              <a:t>接口</a:t>
            </a:r>
            <a:endParaRPr lang="en-US" altLang="zh-CN" dirty="0">
              <a:solidFill>
                <a:schemeClr val="bg1"/>
              </a:solidFill>
              <a:latin typeface="+mn-ea"/>
              <a:cs typeface="微软雅黑" panose="020B0503020204020204" pitchFamily="34" charset="-122"/>
            </a:endParaRPr>
          </a:p>
          <a:p>
            <a:pPr lvl="1">
              <a:lnSpc>
                <a:spcPct val="150000"/>
              </a:lnSpc>
              <a:spcBef>
                <a:spcPts val="0"/>
              </a:spcBef>
              <a:buSzPct val="70000"/>
            </a:pPr>
            <a:r>
              <a:rPr lang="zh-CN" altLang="en-US" sz="2600" dirty="0">
                <a:latin typeface="+mn-ea"/>
                <a:cs typeface="微软雅黑" panose="020B0503020204020204" pitchFamily="34" charset="-122"/>
              </a:rPr>
              <a:t>无连接服务</a:t>
            </a:r>
            <a:r>
              <a:rPr lang="en-US" altLang="zh-CN" sz="2600" dirty="0">
                <a:latin typeface="+mn-ea"/>
                <a:cs typeface="微软雅黑" panose="020B0503020204020204" pitchFamily="34" charset="-122"/>
              </a:rPr>
              <a:t>connectionless</a:t>
            </a:r>
          </a:p>
          <a:p>
            <a:pPr lvl="1">
              <a:lnSpc>
                <a:spcPct val="150000"/>
              </a:lnSpc>
              <a:spcBef>
                <a:spcPts val="0"/>
              </a:spcBef>
              <a:buSzPct val="70000"/>
            </a:pPr>
            <a:r>
              <a:rPr lang="zh-CN" altLang="en-US" sz="2600" dirty="0">
                <a:latin typeface="+mn-ea"/>
                <a:cs typeface="微软雅黑" panose="020B0503020204020204" pitchFamily="34" charset="-122"/>
              </a:rPr>
              <a:t>面向连接服务</a:t>
            </a:r>
            <a:r>
              <a:rPr lang="en-US" altLang="zh-CN" sz="2600" dirty="0">
                <a:latin typeface="+mn-ea"/>
                <a:cs typeface="微软雅黑" panose="020B0503020204020204" pitchFamily="34" charset="-122"/>
              </a:rPr>
              <a:t>connection-oriented</a:t>
            </a:r>
          </a:p>
          <a:p>
            <a:pPr lvl="1">
              <a:lnSpc>
                <a:spcPct val="150000"/>
              </a:lnSpc>
              <a:spcBef>
                <a:spcPts val="0"/>
              </a:spcBef>
              <a:buSzPct val="70000"/>
            </a:pPr>
            <a:r>
              <a:rPr lang="zh-CN" altLang="en-US" sz="2600" dirty="0">
                <a:latin typeface="+mn-ea"/>
                <a:cs typeface="微软雅黑" panose="020B0503020204020204" pitchFamily="34" charset="-122"/>
              </a:rPr>
              <a:t>不提供数据传递时间保证（发送端到接收端）的服务</a:t>
            </a:r>
          </a:p>
        </p:txBody>
      </p:sp>
      <p:sp>
        <p:nvSpPr>
          <p:cNvPr id="6" name="Title 1">
            <a:extLst>
              <a:ext uri="{FF2B5EF4-FFF2-40B4-BE49-F238E27FC236}">
                <a16:creationId xmlns:a16="http://schemas.microsoft.com/office/drawing/2014/main" xmlns="" id="{F4CD6686-3C00-4DE0-B010-21CD9ABD2867}"/>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1664207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xmlns="" id="{0CC69E75-258A-4CE5-9E11-4694387ADD79}"/>
              </a:ext>
            </a:extLst>
          </p:cNvPr>
          <p:cNvSpPr txBox="1">
            <a:spLocks/>
          </p:cNvSpPr>
          <p:nvPr/>
        </p:nvSpPr>
        <p:spPr>
          <a:xfrm>
            <a:off x="931954" y="2834013"/>
            <a:ext cx="5087935" cy="19827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控制发送和接收</a:t>
            </a:r>
            <a:r>
              <a:rPr lang="zh-CN" altLang="en-US" sz="2400" dirty="0" smtClean="0">
                <a:latin typeface="+mn-ea"/>
                <a:cs typeface="微软雅黑" panose="020B0503020204020204" pitchFamily="34" charset="-122"/>
              </a:rPr>
              <a:t>消息</a:t>
            </a:r>
            <a:r>
              <a:rPr lang="en-US" altLang="zh-CN" sz="2400" dirty="0">
                <a:latin typeface="+mn-ea"/>
                <a:cs typeface="微软雅黑" panose="020B0503020204020204" pitchFamily="34" charset="-122"/>
              </a:rPr>
              <a:t>——</a:t>
            </a:r>
            <a:r>
              <a:rPr lang="zh-CN" altLang="en-US" sz="2400" dirty="0" smtClean="0">
                <a:latin typeface="+mn-ea"/>
                <a:cs typeface="微软雅黑" panose="020B0503020204020204" pitchFamily="34" charset="-122"/>
              </a:rPr>
              <a:t>协议</a:t>
            </a:r>
            <a:r>
              <a:rPr lang="zh-CN" altLang="en-US" sz="2400" dirty="0">
                <a:latin typeface="+mn-ea"/>
                <a:cs typeface="微软雅黑" panose="020B0503020204020204" pitchFamily="34" charset="-122"/>
              </a:rPr>
              <a:t>。</a:t>
            </a:r>
            <a:endParaRPr lang="en-US" altLang="zh-CN" sz="2400" dirty="0">
              <a:latin typeface="+mn-ea"/>
              <a:cs typeface="微软雅黑" panose="020B0503020204020204" pitchFamily="34" charset="-122"/>
            </a:endParaRPr>
          </a:p>
          <a:p>
            <a:pPr lvl="1">
              <a:buSzPct val="70000"/>
            </a:pPr>
            <a:r>
              <a:rPr lang="en-US" altLang="zh-CN" dirty="0">
                <a:latin typeface="+mn-ea"/>
                <a:cs typeface="微软雅黑" panose="020B0503020204020204" pitchFamily="34" charset="-122"/>
              </a:rPr>
              <a:t>e.g., TCP, IP, HTTP, FTP, </a:t>
            </a:r>
            <a:r>
              <a:rPr lang="en-US" altLang="zh-CN" dirty="0" smtClean="0">
                <a:latin typeface="+mn-ea"/>
                <a:cs typeface="微软雅黑" panose="020B0503020204020204" pitchFamily="34" charset="-122"/>
              </a:rPr>
              <a:t>SMTP</a:t>
            </a:r>
            <a:endParaRPr lang="en-US" altLang="zh-CN"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53409C9C-65D9-4D98-96EB-E46F90CFB090}"/>
              </a:ext>
            </a:extLst>
          </p:cNvPr>
          <p:cNvSpPr txBox="1">
            <a:spLocks/>
          </p:cNvSpPr>
          <p:nvPr/>
        </p:nvSpPr>
        <p:spPr>
          <a:xfrm>
            <a:off x="3808594" y="1001565"/>
            <a:ext cx="56900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1.1.3 Internet</a:t>
            </a:r>
            <a:r>
              <a:rPr lang="zh-CN" altLang="en-US" sz="3600" b="1" dirty="0">
                <a:solidFill>
                  <a:srgbClr val="5B9BD5"/>
                </a:solidFill>
                <a:latin typeface="+mn-ea"/>
                <a:ea typeface="+mn-ea"/>
              </a:rPr>
              <a:t>通信控制</a:t>
            </a:r>
          </a:p>
        </p:txBody>
      </p:sp>
      <p:sp>
        <p:nvSpPr>
          <p:cNvPr id="261" name="Title 1">
            <a:extLst>
              <a:ext uri="{FF2B5EF4-FFF2-40B4-BE49-F238E27FC236}">
                <a16:creationId xmlns:a16="http://schemas.microsoft.com/office/drawing/2014/main" xmlns="" id="{2EB4F991-BAF8-4F44-BDB5-6267E34BCA6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微软雅黑" panose="020B0503020204020204" pitchFamily="34" charset="-122"/>
              </a:rPr>
              <a:t>什么是</a:t>
            </a:r>
            <a:r>
              <a:rPr lang="en-US" altLang="zh-CN" sz="1800" dirty="0">
                <a:solidFill>
                  <a:schemeClr val="tx1"/>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989026" y="167314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53164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1"/>
                                        </p:tgtEl>
                                        <p:attrNameLst>
                                          <p:attrName>style.visibility</p:attrName>
                                        </p:attrNameLst>
                                      </p:cBhvr>
                                      <p:to>
                                        <p:strVal val="visible"/>
                                      </p:to>
                                    </p:set>
                                    <p:anim calcmode="lin" valueType="num">
                                      <p:cBhvr additive="base">
                                        <p:cTn id="17" dur="500" fill="hold"/>
                                        <p:tgtEl>
                                          <p:spTgt spid="261"/>
                                        </p:tgtEl>
                                        <p:attrNameLst>
                                          <p:attrName>ppt_x</p:attrName>
                                        </p:attrNameLst>
                                      </p:cBhvr>
                                      <p:tavLst>
                                        <p:tav tm="0">
                                          <p:val>
                                            <p:strVal val="0-#ppt_w/2"/>
                                          </p:val>
                                        </p:tav>
                                        <p:tav tm="100000">
                                          <p:val>
                                            <p:strVal val="#ppt_x"/>
                                          </p:val>
                                        </p:tav>
                                      </p:tavLst>
                                    </p:anim>
                                    <p:anim calcmode="lin" valueType="num">
                                      <p:cBhvr additive="base">
                                        <p:cTn id="18" dur="500" fill="hold"/>
                                        <p:tgtEl>
                                          <p:spTgt spid="2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xmlns="" id="{ABBFE4AA-5BEC-4FDC-8836-9E84631AA911}"/>
              </a:ext>
            </a:extLst>
          </p:cNvPr>
          <p:cNvSpPr/>
          <p:nvPr/>
        </p:nvSpPr>
        <p:spPr>
          <a:xfrm>
            <a:off x="539305" y="1745064"/>
            <a:ext cx="4915480" cy="230896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协议：定义了两个或多个通信实体间所交换报文的格式和次序，以及在报文发送和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或接收或者其他事件方面所采取的行动（响应）</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Title 1">
            <a:extLst>
              <a:ext uri="{FF2B5EF4-FFF2-40B4-BE49-F238E27FC236}">
                <a16:creationId xmlns:a16="http://schemas.microsoft.com/office/drawing/2014/main" xmlns=""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37" name="圆角矩形 36"/>
          <p:cNvSpPr/>
          <p:nvPr/>
        </p:nvSpPr>
        <p:spPr>
          <a:xfrm>
            <a:off x="423868" y="4778096"/>
            <a:ext cx="5146354"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协议的基本要素：</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语法、语义和</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同步</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Rectangle 3"/>
          <p:cNvSpPr txBox="1">
            <a:spLocks noChangeArrowheads="1"/>
          </p:cNvSpPr>
          <p:nvPr/>
        </p:nvSpPr>
        <p:spPr>
          <a:xfrm>
            <a:off x="6207125" y="1762125"/>
            <a:ext cx="35814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spcBef>
                <a:spcPts val="0"/>
              </a:spcBef>
              <a:buFont typeface="Wingdings" panose="05000000000000000000" pitchFamily="2" charset="2"/>
              <a:buNone/>
            </a:pPr>
            <a:endParaRPr lang="en-US" altLang="zh-CN" sz="2400" dirty="0" smtClean="0">
              <a:solidFill>
                <a:schemeClr val="bg1"/>
              </a:solidFill>
              <a:latin typeface="+mn-ea"/>
            </a:endParaRPr>
          </a:p>
        </p:txBody>
      </p:sp>
      <p:sp>
        <p:nvSpPr>
          <p:cNvPr id="3" name="矩形 2"/>
          <p:cNvSpPr/>
          <p:nvPr/>
        </p:nvSpPr>
        <p:spPr>
          <a:xfrm>
            <a:off x="5936617" y="2432822"/>
            <a:ext cx="365442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smtClean="0">
                <a:solidFill>
                  <a:schemeClr val="bg1"/>
                </a:solidFill>
                <a:latin typeface="+mn-ea"/>
              </a:rPr>
              <a:t>询问</a:t>
            </a:r>
            <a:r>
              <a:rPr lang="ja-JP" altLang="en-US" sz="2400" dirty="0">
                <a:solidFill>
                  <a:schemeClr val="bg1"/>
                </a:solidFill>
                <a:latin typeface="+mn-ea"/>
              </a:rPr>
              <a:t>“</a:t>
            </a:r>
            <a:r>
              <a:rPr lang="zh-CN" altLang="en-US" sz="2400" dirty="0">
                <a:solidFill>
                  <a:schemeClr val="bg1"/>
                </a:solidFill>
                <a:latin typeface="+mn-ea"/>
              </a:rPr>
              <a:t>几点了</a:t>
            </a:r>
            <a:r>
              <a:rPr lang="en-US" altLang="ja-JP" sz="2400" dirty="0">
                <a:solidFill>
                  <a:schemeClr val="bg1"/>
                </a:solidFill>
                <a:latin typeface="+mn-ea"/>
              </a:rPr>
              <a:t>?</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上课提问</a:t>
            </a:r>
            <a:r>
              <a:rPr lang="ja-JP" altLang="en-US" sz="2400" dirty="0">
                <a:solidFill>
                  <a:schemeClr val="bg1"/>
                </a:solidFill>
                <a:latin typeface="+mn-ea"/>
              </a:rPr>
              <a:t>“</a:t>
            </a:r>
            <a:r>
              <a:rPr lang="zh-CN" altLang="en-US" sz="2400" dirty="0">
                <a:solidFill>
                  <a:schemeClr val="bg1"/>
                </a:solidFill>
                <a:latin typeface="+mn-ea"/>
              </a:rPr>
              <a:t>我有个问题</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关键点：</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发送出具体的消息</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收到消息后具体的行动，或者其他</a:t>
            </a:r>
            <a:r>
              <a:rPr lang="zh-CN" altLang="en-US" sz="2400" dirty="0" smtClean="0">
                <a:solidFill>
                  <a:schemeClr val="bg1"/>
                </a:solidFill>
                <a:latin typeface="+mn-ea"/>
              </a:rPr>
              <a:t>事件</a:t>
            </a:r>
            <a:endParaRPr lang="en-US" altLang="zh-CN" sz="2400" dirty="0">
              <a:solidFill>
                <a:schemeClr val="bg1"/>
              </a:solidFill>
              <a:latin typeface="+mn-ea"/>
            </a:endParaRPr>
          </a:p>
        </p:txBody>
      </p:sp>
      <p:sp>
        <p:nvSpPr>
          <p:cNvPr id="28672" name="矩形 28671"/>
          <p:cNvSpPr/>
          <p:nvPr/>
        </p:nvSpPr>
        <p:spPr>
          <a:xfrm>
            <a:off x="6734162" y="1809889"/>
            <a:ext cx="1980029" cy="524054"/>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人类的协议</a:t>
            </a:r>
            <a:endParaRPr lang="en-US" altLang="zh-CN" sz="2800" dirty="0">
              <a:solidFill>
                <a:srgbClr val="5B9BD5"/>
              </a:solidFill>
              <a:latin typeface="+mn-ea"/>
            </a:endParaRPr>
          </a:p>
        </p:txBody>
      </p:sp>
      <p:sp>
        <p:nvSpPr>
          <p:cNvPr id="41" name="矩形 40"/>
          <p:cNvSpPr/>
          <p:nvPr/>
        </p:nvSpPr>
        <p:spPr>
          <a:xfrm>
            <a:off x="10059033" y="1826696"/>
            <a:ext cx="1620957" cy="553998"/>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smtClean="0">
                <a:solidFill>
                  <a:srgbClr val="5B9BD5"/>
                </a:solidFill>
                <a:latin typeface="+mn-ea"/>
              </a:rPr>
              <a:t>网络协议</a:t>
            </a:r>
            <a:endParaRPr lang="en-US" altLang="zh-CN" sz="2800" dirty="0">
              <a:solidFill>
                <a:srgbClr val="5B9BD5"/>
              </a:solidFill>
              <a:latin typeface="+mn-ea"/>
            </a:endParaRPr>
          </a:p>
        </p:txBody>
      </p:sp>
      <p:sp>
        <p:nvSpPr>
          <p:cNvPr id="43" name="矩形 42"/>
          <p:cNvSpPr/>
          <p:nvPr/>
        </p:nvSpPr>
        <p:spPr>
          <a:xfrm>
            <a:off x="9665337" y="2432822"/>
            <a:ext cx="214058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smtClean="0">
                <a:solidFill>
                  <a:schemeClr val="bg1"/>
                </a:solidFill>
                <a:latin typeface="+mn-ea"/>
              </a:rPr>
              <a:t>是计算机，而非人参与</a:t>
            </a:r>
            <a:endParaRPr lang="en-US" altLang="zh-CN" sz="2400" dirty="0" smtClean="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en-US" altLang="zh-CN" sz="2400" dirty="0" smtClean="0">
                <a:solidFill>
                  <a:schemeClr val="bg1"/>
                </a:solidFill>
                <a:latin typeface="+mn-ea"/>
              </a:rPr>
              <a:t>Internet</a:t>
            </a:r>
            <a:r>
              <a:rPr lang="zh-CN" altLang="en-US" sz="2400" dirty="0" smtClean="0">
                <a:solidFill>
                  <a:schemeClr val="bg1"/>
                </a:solidFill>
                <a:latin typeface="+mn-ea"/>
              </a:rPr>
              <a:t>所有的通信活动都由协议掌控</a:t>
            </a:r>
            <a:endParaRPr lang="en-US" altLang="zh-CN" sz="2400" dirty="0">
              <a:solidFill>
                <a:schemeClr val="bg1"/>
              </a:solidFill>
              <a:latin typeface="+mn-ea"/>
            </a:endParaRPr>
          </a:p>
        </p:txBody>
      </p:sp>
    </p:spTree>
    <p:extLst>
      <p:ext uri="{BB962C8B-B14F-4D97-AF65-F5344CB8AC3E}">
        <p14:creationId xmlns:p14="http://schemas.microsoft.com/office/powerpoint/2010/main" val="118979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smtClean="0">
                <a:solidFill>
                  <a:schemeClr val="tx1">
                    <a:lumMod val="65000"/>
                    <a:lumOff val="35000"/>
                  </a:schemeClr>
                </a:solidFill>
                <a:latin typeface="+mn-ea"/>
                <a:ea typeface="+mn-ea"/>
                <a:cs typeface="+mn-ea"/>
                <a:sym typeface="+mn-lt"/>
              </a:rPr>
              <a:t>课程安排</a:t>
            </a:r>
            <a:endParaRPr lang="zh-CN" altLang="en-US" sz="1800" dirty="0">
              <a:solidFill>
                <a:schemeClr val="tx1">
                  <a:lumMod val="65000"/>
                  <a:lumOff val="35000"/>
                </a:schemeClr>
              </a:solidFill>
              <a:latin typeface="+mn-ea"/>
              <a:ea typeface="+mn-ea"/>
              <a:cs typeface="+mn-ea"/>
              <a:sym typeface="+mn-lt"/>
            </a:endParaRPr>
          </a:p>
        </p:txBody>
      </p:sp>
      <p:sp>
        <p:nvSpPr>
          <p:cNvPr id="32" name="Rectangle 3">
            <a:extLst>
              <a:ext uri="{FF2B5EF4-FFF2-40B4-BE49-F238E27FC236}">
                <a16:creationId xmlns:a16="http://schemas.microsoft.com/office/drawing/2014/main" xmlns="" id="{0F3A6016-242E-44B7-B27B-03F592FC0EEA}"/>
              </a:ext>
            </a:extLst>
          </p:cNvPr>
          <p:cNvSpPr txBox="1">
            <a:spLocks/>
          </p:cNvSpPr>
          <p:nvPr/>
        </p:nvSpPr>
        <p:spPr>
          <a:xfrm>
            <a:off x="1350298" y="1285998"/>
            <a:ext cx="9730785"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defRPr/>
            </a:pPr>
            <a:r>
              <a:rPr lang="zh-CN" altLang="en-US" u="sng" dirty="0" smtClean="0">
                <a:solidFill>
                  <a:schemeClr val="tx2"/>
                </a:solidFill>
                <a:latin typeface="+mn-ea"/>
              </a:rPr>
              <a:t>平时作业构成 </a:t>
            </a:r>
            <a:r>
              <a:rPr lang="en-US" altLang="zh-CN" u="sng" dirty="0" smtClean="0">
                <a:solidFill>
                  <a:schemeClr val="tx2"/>
                </a:solidFill>
                <a:latin typeface="+mn-ea"/>
              </a:rPr>
              <a:t>: </a:t>
            </a:r>
            <a:endParaRPr lang="en-US" altLang="zh-CN" dirty="0">
              <a:latin typeface="+mn-ea"/>
            </a:endParaRPr>
          </a:p>
          <a:p>
            <a:pPr>
              <a:lnSpc>
                <a:spcPct val="100000"/>
              </a:lnSpc>
              <a:defRPr/>
            </a:pPr>
            <a:r>
              <a:rPr lang="zh-CN" altLang="en-US" dirty="0" smtClean="0">
                <a:latin typeface="+mn-ea"/>
              </a:rPr>
              <a:t>思科网络学院</a:t>
            </a:r>
            <a:endParaRPr lang="en-US" altLang="zh-CN" dirty="0" smtClean="0">
              <a:latin typeface="+mn-ea"/>
            </a:endParaRPr>
          </a:p>
          <a:p>
            <a:pPr marL="0" indent="0">
              <a:lnSpc>
                <a:spcPct val="100000"/>
              </a:lnSpc>
              <a:buNone/>
              <a:defRPr/>
            </a:pPr>
            <a:r>
              <a:rPr lang="zh-CN" altLang="en-US" dirty="0" smtClean="0">
                <a:solidFill>
                  <a:schemeClr val="tx2"/>
                </a:solidFill>
                <a:latin typeface="+mn-ea"/>
              </a:rPr>
              <a:t>   </a:t>
            </a:r>
            <a:r>
              <a:rPr lang="en-US" altLang="zh-CN" dirty="0" smtClean="0">
                <a:solidFill>
                  <a:schemeClr val="tx2"/>
                </a:solidFill>
                <a:latin typeface="+mn-ea"/>
                <a:hlinkClick r:id="rId3"/>
              </a:rPr>
              <a:t>https</a:t>
            </a:r>
            <a:r>
              <a:rPr lang="en-US" altLang="zh-CN" dirty="0">
                <a:solidFill>
                  <a:schemeClr val="tx2"/>
                </a:solidFill>
                <a:latin typeface="+mn-ea"/>
                <a:hlinkClick r:id="rId3"/>
              </a:rPr>
              <a:t>://www.netacad.com</a:t>
            </a:r>
            <a:r>
              <a:rPr lang="en-US" altLang="zh-CN" dirty="0" smtClean="0">
                <a:solidFill>
                  <a:schemeClr val="tx2"/>
                </a:solidFill>
                <a:latin typeface="+mn-ea"/>
                <a:hlinkClick r:id="rId3"/>
              </a:rPr>
              <a:t>/</a:t>
            </a:r>
            <a:endParaRPr lang="en-US" altLang="zh-CN" dirty="0" smtClean="0">
              <a:solidFill>
                <a:schemeClr val="tx2"/>
              </a:solidFill>
              <a:latin typeface="+mn-ea"/>
            </a:endParaRPr>
          </a:p>
          <a:p>
            <a:pPr>
              <a:lnSpc>
                <a:spcPct val="100000"/>
              </a:lnSpc>
              <a:defRPr/>
            </a:pPr>
            <a:r>
              <a:rPr lang="zh-CN" altLang="en-US" dirty="0" smtClean="0">
                <a:latin typeface="+mn-ea"/>
              </a:rPr>
              <a:t>中国大学</a:t>
            </a:r>
            <a:r>
              <a:rPr lang="en-US" altLang="zh-CN" dirty="0" smtClean="0">
                <a:latin typeface="+mn-ea"/>
              </a:rPr>
              <a:t>MOOC《</a:t>
            </a:r>
            <a:r>
              <a:rPr lang="zh-CN" altLang="en-US" dirty="0" smtClean="0">
                <a:latin typeface="+mn-ea"/>
              </a:rPr>
              <a:t>计算机网络系统</a:t>
            </a:r>
            <a:r>
              <a:rPr lang="en-US" altLang="zh-CN" dirty="0" smtClean="0">
                <a:latin typeface="+mn-ea"/>
              </a:rPr>
              <a:t>》</a:t>
            </a:r>
            <a:r>
              <a:rPr lang="zh-CN" altLang="en-US" dirty="0" smtClean="0">
                <a:latin typeface="+mn-ea"/>
              </a:rPr>
              <a:t>课程学习</a:t>
            </a:r>
            <a:endParaRPr lang="en-US" altLang="zh-CN" dirty="0" smtClean="0">
              <a:latin typeface="+mn-ea"/>
            </a:endParaRPr>
          </a:p>
          <a:p>
            <a:pPr marL="0" indent="0">
              <a:lnSpc>
                <a:spcPct val="100000"/>
              </a:lnSpc>
              <a:buNone/>
              <a:defRPr/>
            </a:pPr>
            <a:r>
              <a:rPr lang="en-US" altLang="zh-CN" dirty="0" smtClean="0">
                <a:latin typeface="+mn-ea"/>
              </a:rPr>
              <a:t>   </a:t>
            </a:r>
            <a:r>
              <a:rPr lang="en-US" altLang="zh-CN" dirty="0" smtClean="0">
                <a:latin typeface="+mn-ea"/>
                <a:hlinkClick r:id="rId4"/>
              </a:rPr>
              <a:t>https://www.icourse163.org/</a:t>
            </a:r>
            <a:endParaRPr lang="en-US" altLang="zh-CN" dirty="0" smtClean="0">
              <a:latin typeface="+mn-ea"/>
            </a:endParaRPr>
          </a:p>
          <a:p>
            <a:pPr marL="0" indent="0">
              <a:lnSpc>
                <a:spcPts val="1600"/>
              </a:lnSpc>
              <a:buNone/>
              <a:defRPr/>
            </a:pPr>
            <a:endParaRPr lang="en-US" altLang="zh-CN" dirty="0" smtClean="0">
              <a:latin typeface="+mn-ea"/>
            </a:endParaRPr>
          </a:p>
          <a:p>
            <a:pPr marL="0" indent="0">
              <a:lnSpc>
                <a:spcPct val="100000"/>
              </a:lnSpc>
              <a:buNone/>
              <a:defRPr/>
            </a:pPr>
            <a:r>
              <a:rPr lang="zh-CN" altLang="en-US" u="sng" dirty="0" smtClean="0">
                <a:solidFill>
                  <a:schemeClr val="tx2"/>
                </a:solidFill>
                <a:latin typeface="+mn-ea"/>
              </a:rPr>
              <a:t>实验构成</a:t>
            </a:r>
            <a:r>
              <a:rPr lang="en-US" altLang="zh-CN" u="sng" dirty="0" smtClean="0">
                <a:solidFill>
                  <a:schemeClr val="tx2"/>
                </a:solidFill>
                <a:latin typeface="+mn-ea"/>
              </a:rPr>
              <a:t>: </a:t>
            </a:r>
            <a:endParaRPr lang="en-US" altLang="zh-CN" dirty="0">
              <a:latin typeface="+mn-ea"/>
            </a:endParaRPr>
          </a:p>
          <a:p>
            <a:pPr>
              <a:lnSpc>
                <a:spcPct val="100000"/>
              </a:lnSpc>
              <a:defRPr/>
            </a:pPr>
            <a:r>
              <a:rPr lang="zh-CN" altLang="en-US" dirty="0">
                <a:latin typeface="+mn-ea"/>
              </a:rPr>
              <a:t>思科网络学院</a:t>
            </a:r>
            <a:endParaRPr lang="en-US" altLang="zh-CN" dirty="0">
              <a:latin typeface="+mn-ea"/>
            </a:endParaRP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xmlns="" id="{ABBFE4AA-5BEC-4FDC-8836-9E84631AA911}"/>
              </a:ext>
            </a:extLst>
          </p:cNvPr>
          <p:cNvSpPr/>
          <p:nvPr/>
        </p:nvSpPr>
        <p:spPr>
          <a:xfrm>
            <a:off x="2933306" y="1535472"/>
            <a:ext cx="6074855" cy="73930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人类协议和计算机网络协议对比</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Title 1">
            <a:extLst>
              <a:ext uri="{FF2B5EF4-FFF2-40B4-BE49-F238E27FC236}">
                <a16:creationId xmlns:a16="http://schemas.microsoft.com/office/drawing/2014/main" xmlns=""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12" name="Line 10"/>
          <p:cNvSpPr>
            <a:spLocks noChangeShapeType="1"/>
          </p:cNvSpPr>
          <p:nvPr/>
        </p:nvSpPr>
        <p:spPr bwMode="auto">
          <a:xfrm>
            <a:off x="1704340" y="316801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53" y="277272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003" y="316801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4"/>
          <p:cNvSpPr txBox="1">
            <a:spLocks noChangeArrowheads="1"/>
          </p:cNvSpPr>
          <p:nvPr/>
        </p:nvSpPr>
        <p:spPr bwMode="auto">
          <a:xfrm>
            <a:off x="2145665" y="288067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6" name="Line 66"/>
          <p:cNvSpPr>
            <a:spLocks noChangeShapeType="1"/>
          </p:cNvSpPr>
          <p:nvPr/>
        </p:nvSpPr>
        <p:spPr bwMode="auto">
          <a:xfrm flipV="1">
            <a:off x="1396366" y="3712856"/>
            <a:ext cx="2044622" cy="53707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67"/>
          <p:cNvSpPr txBox="1">
            <a:spLocks noChangeArrowheads="1"/>
          </p:cNvSpPr>
          <p:nvPr/>
        </p:nvSpPr>
        <p:spPr bwMode="auto">
          <a:xfrm>
            <a:off x="2133155" y="3555067"/>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8" name="Line 70"/>
          <p:cNvSpPr>
            <a:spLocks noChangeShapeType="1"/>
          </p:cNvSpPr>
          <p:nvPr/>
        </p:nvSpPr>
        <p:spPr bwMode="auto">
          <a:xfrm>
            <a:off x="1396365" y="4427540"/>
            <a:ext cx="2146300" cy="49434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72"/>
          <p:cNvGrpSpPr>
            <a:grpSpLocks/>
          </p:cNvGrpSpPr>
          <p:nvPr/>
        </p:nvGrpSpPr>
        <p:grpSpPr bwMode="auto">
          <a:xfrm>
            <a:off x="1918653" y="4415473"/>
            <a:ext cx="1014412" cy="701675"/>
            <a:chOff x="761" y="2747"/>
            <a:chExt cx="639" cy="442"/>
          </a:xfrm>
        </p:grpSpPr>
        <p:sp>
          <p:nvSpPr>
            <p:cNvPr id="20"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1"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dirty="0">
                  <a:solidFill>
                    <a:srgbClr val="CC0000"/>
                  </a:solidFill>
                </a:rPr>
                <a:t>Got the</a:t>
              </a:r>
            </a:p>
            <a:p>
              <a:pPr algn="ctr"/>
              <a:r>
                <a:rPr lang="en-US" altLang="zh-CN" sz="2000" dirty="0">
                  <a:solidFill>
                    <a:srgbClr val="CC0000"/>
                  </a:solidFill>
                </a:rPr>
                <a:t>time?</a:t>
              </a:r>
            </a:p>
          </p:txBody>
        </p:sp>
      </p:grpSp>
      <p:sp>
        <p:nvSpPr>
          <p:cNvPr id="22" name="Line 73"/>
          <p:cNvSpPr>
            <a:spLocks noChangeShapeType="1"/>
          </p:cNvSpPr>
          <p:nvPr/>
        </p:nvSpPr>
        <p:spPr bwMode="auto">
          <a:xfrm flipV="1">
            <a:off x="1380491" y="5117148"/>
            <a:ext cx="2101849" cy="82200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76"/>
          <p:cNvGrpSpPr>
            <a:grpSpLocks/>
          </p:cNvGrpSpPr>
          <p:nvPr/>
        </p:nvGrpSpPr>
        <p:grpSpPr bwMode="auto">
          <a:xfrm>
            <a:off x="1920558" y="5405834"/>
            <a:ext cx="796925" cy="457200"/>
            <a:chOff x="1046" y="2771"/>
            <a:chExt cx="502" cy="288"/>
          </a:xfrm>
        </p:grpSpPr>
        <p:sp>
          <p:nvSpPr>
            <p:cNvPr id="2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5"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2:00</a:t>
              </a:r>
            </a:p>
          </p:txBody>
        </p:sp>
      </p:grpSp>
      <p:sp>
        <p:nvSpPr>
          <p:cNvPr id="26" name="Line 85"/>
          <p:cNvSpPr>
            <a:spLocks noChangeShapeType="1"/>
          </p:cNvSpPr>
          <p:nvPr/>
        </p:nvSpPr>
        <p:spPr bwMode="auto">
          <a:xfrm flipV="1">
            <a:off x="6822687" y="5368290"/>
            <a:ext cx="3164592" cy="72891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7" name="Line 89"/>
          <p:cNvSpPr>
            <a:spLocks noChangeShapeType="1"/>
          </p:cNvSpPr>
          <p:nvPr/>
        </p:nvSpPr>
        <p:spPr bwMode="auto">
          <a:xfrm>
            <a:off x="6682739" y="3063820"/>
            <a:ext cx="3304541" cy="54045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Line 90"/>
          <p:cNvSpPr>
            <a:spLocks noChangeShapeType="1"/>
          </p:cNvSpPr>
          <p:nvPr/>
        </p:nvSpPr>
        <p:spPr bwMode="auto">
          <a:xfrm flipV="1">
            <a:off x="6711790" y="3795276"/>
            <a:ext cx="3275490" cy="61130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 name="Rectangle 92"/>
          <p:cNvSpPr>
            <a:spLocks noChangeArrowheads="1"/>
          </p:cNvSpPr>
          <p:nvPr/>
        </p:nvSpPr>
        <p:spPr bwMode="auto">
          <a:xfrm>
            <a:off x="7181489" y="3736339"/>
            <a:ext cx="2056765" cy="56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0" name="Text Box 91"/>
          <p:cNvSpPr txBox="1">
            <a:spLocks noChangeArrowheads="1"/>
          </p:cNvSpPr>
          <p:nvPr/>
        </p:nvSpPr>
        <p:spPr bwMode="auto">
          <a:xfrm>
            <a:off x="6808027" y="365749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response</a:t>
            </a:r>
          </a:p>
        </p:txBody>
      </p:sp>
      <p:sp>
        <p:nvSpPr>
          <p:cNvPr id="31" name="Line 94"/>
          <p:cNvSpPr>
            <a:spLocks noChangeShapeType="1"/>
          </p:cNvSpPr>
          <p:nvPr/>
        </p:nvSpPr>
        <p:spPr bwMode="auto">
          <a:xfrm>
            <a:off x="6761178" y="4669901"/>
            <a:ext cx="3226101" cy="52217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2" name="Rectangle 99"/>
          <p:cNvSpPr>
            <a:spLocks noChangeArrowheads="1"/>
          </p:cNvSpPr>
          <p:nvPr/>
        </p:nvSpPr>
        <p:spPr bwMode="auto">
          <a:xfrm>
            <a:off x="7501774" y="5679629"/>
            <a:ext cx="989257" cy="3185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3" name="Text Box 100"/>
          <p:cNvSpPr txBox="1">
            <a:spLocks noChangeArrowheads="1"/>
          </p:cNvSpPr>
          <p:nvPr/>
        </p:nvSpPr>
        <p:spPr bwMode="auto">
          <a:xfrm>
            <a:off x="7569632" y="5593715"/>
            <a:ext cx="111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&lt;file&gt;</a:t>
            </a:r>
          </a:p>
        </p:txBody>
      </p:sp>
      <p:sp>
        <p:nvSpPr>
          <p:cNvPr id="34" name="Line 101"/>
          <p:cNvSpPr>
            <a:spLocks noChangeShapeType="1"/>
          </p:cNvSpPr>
          <p:nvPr/>
        </p:nvSpPr>
        <p:spPr bwMode="auto">
          <a:xfrm>
            <a:off x="5033009" y="2464752"/>
            <a:ext cx="3681" cy="4068127"/>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105"/>
          <p:cNvGrpSpPr>
            <a:grpSpLocks/>
          </p:cNvGrpSpPr>
          <p:nvPr/>
        </p:nvGrpSpPr>
        <p:grpSpPr bwMode="auto">
          <a:xfrm>
            <a:off x="4710748" y="5368290"/>
            <a:ext cx="720725" cy="396875"/>
            <a:chOff x="2198" y="3221"/>
            <a:chExt cx="454" cy="250"/>
          </a:xfrm>
        </p:grpSpPr>
        <p:sp>
          <p:nvSpPr>
            <p:cNvPr id="39"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5B9BD5"/>
                  </a:solidFill>
                </a:rPr>
                <a:t>time</a:t>
              </a:r>
            </a:p>
          </p:txBody>
        </p:sp>
      </p:grpSp>
      <p:sp>
        <p:nvSpPr>
          <p:cNvPr id="42" name="Rectangle 52"/>
          <p:cNvSpPr>
            <a:spLocks noChangeArrowheads="1"/>
          </p:cNvSpPr>
          <p:nvPr/>
        </p:nvSpPr>
        <p:spPr bwMode="auto">
          <a:xfrm>
            <a:off x="7041847" y="2954245"/>
            <a:ext cx="1909113" cy="474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4" name="Text Box 91"/>
          <p:cNvSpPr txBox="1">
            <a:spLocks noChangeArrowheads="1"/>
          </p:cNvSpPr>
          <p:nvPr/>
        </p:nvSpPr>
        <p:spPr bwMode="auto">
          <a:xfrm>
            <a:off x="6922180" y="286465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request</a:t>
            </a:r>
          </a:p>
        </p:txBody>
      </p:sp>
      <p:grpSp>
        <p:nvGrpSpPr>
          <p:cNvPr id="45" name="Group 57"/>
          <p:cNvGrpSpPr>
            <a:grpSpLocks/>
          </p:cNvGrpSpPr>
          <p:nvPr/>
        </p:nvGrpSpPr>
        <p:grpSpPr bwMode="auto">
          <a:xfrm>
            <a:off x="10394250" y="3236518"/>
            <a:ext cx="464728" cy="815217"/>
            <a:chOff x="4140" y="429"/>
            <a:chExt cx="1425" cy="2396"/>
          </a:xfrm>
        </p:grpSpPr>
        <p:sp>
          <p:nvSpPr>
            <p:cNvPr id="46" name="Freeform 5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7"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8" name="Freeform 6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9" name="Freeform 6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50"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1" name="Group 63"/>
            <p:cNvGrpSpPr>
              <a:grpSpLocks/>
            </p:cNvGrpSpPr>
            <p:nvPr/>
          </p:nvGrpSpPr>
          <p:grpSpPr bwMode="auto">
            <a:xfrm>
              <a:off x="4749" y="668"/>
              <a:ext cx="581" cy="145"/>
              <a:chOff x="614" y="2568"/>
              <a:chExt cx="725" cy="139"/>
            </a:xfrm>
          </p:grpSpPr>
          <p:sp>
            <p:nvSpPr>
              <p:cNvPr id="76"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7"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2"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3" name="Group 67"/>
            <p:cNvGrpSpPr>
              <a:grpSpLocks/>
            </p:cNvGrpSpPr>
            <p:nvPr/>
          </p:nvGrpSpPr>
          <p:grpSpPr bwMode="auto">
            <a:xfrm>
              <a:off x="4747" y="994"/>
              <a:ext cx="581" cy="134"/>
              <a:chOff x="614" y="2568"/>
              <a:chExt cx="725" cy="139"/>
            </a:xfrm>
          </p:grpSpPr>
          <p:sp>
            <p:nvSpPr>
              <p:cNvPr id="74"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5"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4"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55"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6" name="Group 72"/>
            <p:cNvGrpSpPr>
              <a:grpSpLocks/>
            </p:cNvGrpSpPr>
            <p:nvPr/>
          </p:nvGrpSpPr>
          <p:grpSpPr bwMode="auto">
            <a:xfrm>
              <a:off x="4735" y="1627"/>
              <a:ext cx="582" cy="151"/>
              <a:chOff x="614" y="2568"/>
              <a:chExt cx="725" cy="139"/>
            </a:xfrm>
          </p:grpSpPr>
          <p:sp>
            <p:nvSpPr>
              <p:cNvPr id="72"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3"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7" name="Freeform 7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nvGrpSpPr>
            <p:cNvPr id="58" name="Group 76"/>
            <p:cNvGrpSpPr>
              <a:grpSpLocks/>
            </p:cNvGrpSpPr>
            <p:nvPr/>
          </p:nvGrpSpPr>
          <p:grpSpPr bwMode="auto">
            <a:xfrm>
              <a:off x="4739" y="1327"/>
              <a:ext cx="582" cy="139"/>
              <a:chOff x="614" y="2568"/>
              <a:chExt cx="725" cy="139"/>
            </a:xfrm>
          </p:grpSpPr>
          <p:sp>
            <p:nvSpPr>
              <p:cNvPr id="70"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1"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9"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0" name="Freeform 8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1" name="Freeform 8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2"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3" name="Freeform 8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4"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5"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6"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7"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a:solidFill>
                  <a:srgbClr val="FF0000"/>
                </a:solidFill>
              </a:endParaRPr>
            </a:p>
          </p:txBody>
        </p:sp>
        <p:sp>
          <p:nvSpPr>
            <p:cNvPr id="68"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9"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grpSp>
        <p:nvGrpSpPr>
          <p:cNvPr id="78" name="Group 90"/>
          <p:cNvGrpSpPr>
            <a:grpSpLocks/>
          </p:cNvGrpSpPr>
          <p:nvPr/>
        </p:nvGrpSpPr>
        <p:grpSpPr bwMode="auto">
          <a:xfrm>
            <a:off x="5519921" y="2616821"/>
            <a:ext cx="961919" cy="893998"/>
            <a:chOff x="-44" y="1473"/>
            <a:chExt cx="981" cy="1105"/>
          </a:xfrm>
        </p:grpSpPr>
        <p:pic>
          <p:nvPicPr>
            <p:cNvPr id="79"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400"/>
            </a:p>
          </p:txBody>
        </p:sp>
      </p:grpSp>
      <p:sp>
        <p:nvSpPr>
          <p:cNvPr id="85" name="Rectangle 99"/>
          <p:cNvSpPr>
            <a:spLocks noChangeArrowheads="1"/>
          </p:cNvSpPr>
          <p:nvPr/>
        </p:nvSpPr>
        <p:spPr bwMode="auto">
          <a:xfrm>
            <a:off x="7569632" y="4691334"/>
            <a:ext cx="1668622" cy="5007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grpSp>
        <p:nvGrpSpPr>
          <p:cNvPr id="82" name="Group 97"/>
          <p:cNvGrpSpPr>
            <a:grpSpLocks/>
          </p:cNvGrpSpPr>
          <p:nvPr/>
        </p:nvGrpSpPr>
        <p:grpSpPr bwMode="auto">
          <a:xfrm>
            <a:off x="6614160" y="4677709"/>
            <a:ext cx="5283619" cy="1200565"/>
            <a:chOff x="3212" y="2597"/>
            <a:chExt cx="2390" cy="701"/>
          </a:xfrm>
        </p:grpSpPr>
        <p:sp>
          <p:nvSpPr>
            <p:cNvPr id="83"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84" name="Text Box 95"/>
            <p:cNvSpPr txBox="1">
              <a:spLocks noChangeArrowheads="1"/>
            </p:cNvSpPr>
            <p:nvPr/>
          </p:nvSpPr>
          <p:spPr bwMode="auto">
            <a:xfrm>
              <a:off x="3212" y="2597"/>
              <a:ext cx="239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Get http://</a:t>
              </a:r>
              <a:r>
                <a:rPr lang="en-US" altLang="zh-CN" dirty="0" smtClean="0">
                  <a:solidFill>
                    <a:srgbClr val="CC0000"/>
                  </a:solidFill>
                </a:rPr>
                <a:t>www.abc.com/someinfo</a:t>
              </a:r>
              <a:endParaRPr lang="en-US" altLang="zh-CN" dirty="0">
                <a:solidFill>
                  <a:srgbClr val="CC0000"/>
                </a:solidFill>
              </a:endParaRPr>
            </a:p>
          </p:txBody>
        </p:sp>
      </p:grpSp>
    </p:spTree>
    <p:extLst>
      <p:ext uri="{BB962C8B-B14F-4D97-AF65-F5344CB8AC3E}">
        <p14:creationId xmlns:p14="http://schemas.microsoft.com/office/powerpoint/2010/main" val="241895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636349DB-7A66-4AC6-A4C1-9DA7BD12D81E}"/>
              </a:ext>
            </a:extLst>
          </p:cNvPr>
          <p:cNvSpPr txBox="1">
            <a:spLocks/>
          </p:cNvSpPr>
          <p:nvPr/>
        </p:nvSpPr>
        <p:spPr>
          <a:xfrm>
            <a:off x="668589" y="1304153"/>
            <a:ext cx="7084105" cy="525303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标准</a:t>
            </a:r>
          </a:p>
          <a:p>
            <a:pPr lvl="1">
              <a:lnSpc>
                <a:spcPct val="150000"/>
              </a:lnSpc>
              <a:spcBef>
                <a:spcPts val="0"/>
              </a:spcBef>
              <a:buSzPct val="70000"/>
            </a:pPr>
            <a:r>
              <a:rPr lang="en-US" altLang="zh-CN" sz="2800" dirty="0">
                <a:latin typeface="+mn-ea"/>
                <a:cs typeface="微软雅黑" panose="020B0503020204020204" pitchFamily="34" charset="-122"/>
              </a:rPr>
              <a:t>IETF:</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Internet </a:t>
            </a:r>
            <a:r>
              <a:rPr lang="en-US" altLang="zh-CN" sz="2800" dirty="0" smtClean="0">
                <a:latin typeface="+mn-ea"/>
                <a:cs typeface="微软雅黑" panose="020B0503020204020204" pitchFamily="34" charset="-122"/>
              </a:rPr>
              <a:t>Engineering Task Force</a:t>
            </a:r>
            <a:endParaRPr lang="en-US" altLang="zh-CN" sz="2800" dirty="0">
              <a:latin typeface="+mn-ea"/>
              <a:cs typeface="微软雅黑" panose="020B0503020204020204" pitchFamily="34" charset="-122"/>
            </a:endParaRP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a:t>
            </a:r>
            <a:r>
              <a:rPr lang="zh-CN" altLang="en-US" sz="2800" dirty="0" smtClean="0">
                <a:latin typeface="+mn-ea"/>
                <a:cs typeface="微软雅黑" panose="020B0503020204020204" pitchFamily="34" charset="-122"/>
              </a:rPr>
              <a:t>因特网</a:t>
            </a:r>
            <a:r>
              <a:rPr lang="zh-CN" altLang="en-US" sz="2800" dirty="0">
                <a:latin typeface="+mn-ea"/>
                <a:cs typeface="微软雅黑" panose="020B0503020204020204" pitchFamily="34" charset="-122"/>
              </a:rPr>
              <a:t>工程任务</a:t>
            </a:r>
            <a:r>
              <a:rPr lang="zh-CN" altLang="en-US" sz="2800" dirty="0" smtClean="0">
                <a:latin typeface="+mn-ea"/>
                <a:cs typeface="微软雅黑" panose="020B0503020204020204" pitchFamily="34" charset="-122"/>
              </a:rPr>
              <a:t>组）</a:t>
            </a:r>
            <a:endParaRPr lang="zh-CN" altLang="en-US" sz="2800" dirty="0">
              <a:latin typeface="+mn-ea"/>
              <a:cs typeface="微软雅黑" panose="020B0503020204020204" pitchFamily="34" charset="-122"/>
            </a:endParaRPr>
          </a:p>
          <a:p>
            <a:pPr lvl="1">
              <a:lnSpc>
                <a:spcPct val="150000"/>
              </a:lnSpc>
              <a:spcBef>
                <a:spcPts val="0"/>
              </a:spcBef>
              <a:buSzPct val="70000"/>
            </a:pPr>
            <a:r>
              <a:rPr lang="en-US" altLang="zh-CN" sz="2800" dirty="0">
                <a:latin typeface="+mn-ea"/>
                <a:cs typeface="微软雅黑" panose="020B0503020204020204" pitchFamily="34" charset="-122"/>
              </a:rPr>
              <a:t>RFC: </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Request for comments</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smtClean="0">
                <a:latin typeface="+mn-ea"/>
                <a:cs typeface="微软雅黑" panose="020B0503020204020204" pitchFamily="34" charset="-122"/>
              </a:rPr>
              <a:t>（请求评论）</a:t>
            </a:r>
            <a:endParaRPr lang="zh-CN" altLang="en-US" sz="2800"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277AD69C-5A05-4D2D-B709-BCE72FB7A0E5}"/>
              </a:ext>
            </a:extLst>
          </p:cNvPr>
          <p:cNvSpPr txBox="1">
            <a:spLocks/>
          </p:cNvSpPr>
          <p:nvPr/>
        </p:nvSpPr>
        <p:spPr>
          <a:xfrm>
            <a:off x="4267201" y="603147"/>
            <a:ext cx="326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a:t>
            </a:r>
          </a:p>
        </p:txBody>
      </p:sp>
      <p:sp>
        <p:nvSpPr>
          <p:cNvPr id="261" name="Title 1">
            <a:extLst>
              <a:ext uri="{FF2B5EF4-FFF2-40B4-BE49-F238E27FC236}">
                <a16:creationId xmlns:a16="http://schemas.microsoft.com/office/drawing/2014/main" xmlns="" id="{8DE6F623-F1A9-481B-A8CD-D623D0813C5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531101" y="146750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1852408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61"/>
                                        </p:tgtEl>
                                        <p:attrNameLst>
                                          <p:attrName>style.visibility</p:attrName>
                                        </p:attrNameLst>
                                      </p:cBhvr>
                                      <p:to>
                                        <p:strVal val="visible"/>
                                      </p:to>
                                    </p:set>
                                    <p:anim calcmode="lin" valueType="num">
                                      <p:cBhvr additive="base">
                                        <p:cTn id="37" dur="500" fill="hold"/>
                                        <p:tgtEl>
                                          <p:spTgt spid="261"/>
                                        </p:tgtEl>
                                        <p:attrNameLst>
                                          <p:attrName>ppt_x</p:attrName>
                                        </p:attrNameLst>
                                      </p:cBhvr>
                                      <p:tavLst>
                                        <p:tav tm="0">
                                          <p:val>
                                            <p:strVal val="0-#ppt_w/2"/>
                                          </p:val>
                                        </p:tav>
                                        <p:tav tm="100000">
                                          <p:val>
                                            <p:strVal val="#ppt_x"/>
                                          </p:val>
                                        </p:tav>
                                      </p:tavLst>
                                    </p:anim>
                                    <p:anim calcmode="lin" valueType="num">
                                      <p:cBhvr additive="base">
                                        <p:cTn id="38" dur="500" fill="hold"/>
                                        <p:tgtEl>
                                          <p:spTgt spid="2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6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pic>
        <p:nvPicPr>
          <p:cNvPr id="5" name="Picture 7" descr="funinternetstandards">
            <a:extLst>
              <a:ext uri="{FF2B5EF4-FFF2-40B4-BE49-F238E27FC236}">
                <a16:creationId xmlns:a16="http://schemas.microsoft.com/office/drawing/2014/main" xmlns="" id="{1EDFA653-FAE6-45C9-9FE9-AC2A861997E9}"/>
              </a:ext>
            </a:extLst>
          </p:cNvPr>
          <p:cNvPicPr>
            <a:picLocks noChangeAspect="1"/>
          </p:cNvPicPr>
          <p:nvPr/>
        </p:nvPicPr>
        <p:blipFill>
          <a:blip r:embed="rId3"/>
          <a:stretch>
            <a:fillRect/>
          </a:stretch>
        </p:blipFill>
        <p:spPr>
          <a:xfrm>
            <a:off x="2473324" y="1566546"/>
            <a:ext cx="6938645" cy="4878690"/>
          </a:xfrm>
          <a:prstGeom prst="rect">
            <a:avLst/>
          </a:prstGeom>
          <a:noFill/>
          <a:ln w="9525">
            <a:noFill/>
          </a:ln>
        </p:spPr>
      </p:pic>
      <p:sp>
        <p:nvSpPr>
          <p:cNvPr id="6" name="Rectangle 8">
            <a:extLst>
              <a:ext uri="{FF2B5EF4-FFF2-40B4-BE49-F238E27FC236}">
                <a16:creationId xmlns:a16="http://schemas.microsoft.com/office/drawing/2014/main" xmlns="" id="{30A80981-2C40-47CB-8CB7-FF2AC4DCE394}"/>
              </a:ext>
            </a:extLst>
          </p:cNvPr>
          <p:cNvSpPr txBox="1">
            <a:spLocks/>
          </p:cNvSpPr>
          <p:nvPr/>
        </p:nvSpPr>
        <p:spPr>
          <a:xfrm>
            <a:off x="3905251" y="813811"/>
            <a:ext cx="453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标准化组织</a:t>
            </a:r>
          </a:p>
        </p:txBody>
      </p:sp>
      <p:sp>
        <p:nvSpPr>
          <p:cNvPr id="7" name="Title 1">
            <a:extLst>
              <a:ext uri="{FF2B5EF4-FFF2-40B4-BE49-F238E27FC236}">
                <a16:creationId xmlns:a16="http://schemas.microsoft.com/office/drawing/2014/main" xmlns="" id="{3F9B0D1A-4A82-47BE-A620-EA096E4B89F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59710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2">
            <a:extLst>
              <a:ext uri="{FF2B5EF4-FFF2-40B4-BE49-F238E27FC236}">
                <a16:creationId xmlns:a16="http://schemas.microsoft.com/office/drawing/2014/main" xmlns="" id="{8A089B72-1281-43F0-9CDB-9625418D3298}"/>
              </a:ext>
            </a:extLst>
          </p:cNvPr>
          <p:cNvSpPr txBox="1">
            <a:spLocks/>
          </p:cNvSpPr>
          <p:nvPr/>
        </p:nvSpPr>
        <p:spPr>
          <a:xfrm>
            <a:off x="3979863" y="761579"/>
            <a:ext cx="41243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Internet</a:t>
            </a:r>
            <a:r>
              <a:rPr lang="zh-CN" altLang="en-US" sz="3600" b="1" dirty="0">
                <a:solidFill>
                  <a:srgbClr val="5B9BD5"/>
                </a:solidFill>
                <a:latin typeface="+mn-ea"/>
                <a:ea typeface="+mn-ea"/>
              </a:rPr>
              <a:t>文档</a:t>
            </a:r>
            <a:r>
              <a:rPr lang="en-US" altLang="zh-CN" sz="3600" b="1" dirty="0">
                <a:solidFill>
                  <a:srgbClr val="5B9BD5"/>
                </a:solidFill>
                <a:latin typeface="+mn-ea"/>
                <a:ea typeface="+mn-ea"/>
              </a:rPr>
              <a:t>RFC</a:t>
            </a:r>
          </a:p>
        </p:txBody>
      </p:sp>
      <p:sp>
        <p:nvSpPr>
          <p:cNvPr id="6" name="Rectangle 3">
            <a:extLst>
              <a:ext uri="{FF2B5EF4-FFF2-40B4-BE49-F238E27FC236}">
                <a16:creationId xmlns:a16="http://schemas.microsoft.com/office/drawing/2014/main" xmlns="" id="{4C0E383E-748C-422A-9D2A-B397B121F067}"/>
              </a:ext>
            </a:extLst>
          </p:cNvPr>
          <p:cNvSpPr txBox="1">
            <a:spLocks/>
          </p:cNvSpPr>
          <p:nvPr/>
        </p:nvSpPr>
        <p:spPr>
          <a:xfrm>
            <a:off x="1470025" y="1463993"/>
            <a:ext cx="9144000" cy="38655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所有的因特网标准都以</a:t>
            </a:r>
            <a:r>
              <a:rPr lang="en-US" altLang="zh-CN" sz="2400" dirty="0">
                <a:latin typeface="+mn-ea"/>
                <a:cs typeface="微软雅黑" panose="020B0503020204020204" pitchFamily="34" charset="-122"/>
              </a:rPr>
              <a:t>RFC</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Request For Comments,</a:t>
            </a:r>
            <a:r>
              <a:rPr lang="zh-CN" altLang="en-US" sz="2400" dirty="0">
                <a:latin typeface="+mn-ea"/>
                <a:cs typeface="微软雅黑" panose="020B0503020204020204" pitchFamily="34" charset="-122"/>
              </a:rPr>
              <a:t>请求评论）的形式在因特网上发表。</a:t>
            </a:r>
          </a:p>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正式标准要经历四个阶段：</a:t>
            </a:r>
          </a:p>
          <a:p>
            <a:pPr lvl="1">
              <a:lnSpc>
                <a:spcPct val="150000"/>
              </a:lnSpc>
              <a:spcBef>
                <a:spcPts val="0"/>
              </a:spcBef>
              <a:buClr>
                <a:schemeClr val="accent1"/>
              </a:buClr>
            </a:pPr>
            <a:r>
              <a:rPr lang="zh-CN" altLang="en-US" dirty="0">
                <a:latin typeface="+mn-ea"/>
                <a:cs typeface="微软雅黑" panose="020B0503020204020204" pitchFamily="34" charset="-122"/>
              </a:rPr>
              <a:t>因特网草案（</a:t>
            </a:r>
            <a:r>
              <a:rPr lang="en-US" altLang="zh-CN" dirty="0">
                <a:latin typeface="+mn-ea"/>
                <a:cs typeface="微软雅黑" panose="020B0503020204020204" pitchFamily="34" charset="-122"/>
              </a:rPr>
              <a:t>Internet Draft</a:t>
            </a:r>
            <a:r>
              <a:rPr lang="zh-CN" altLang="en-US" dirty="0">
                <a:latin typeface="+mn-ea"/>
                <a:cs typeface="微软雅黑" panose="020B0503020204020204" pitchFamily="34" charset="-122"/>
              </a:rPr>
              <a:t>）－不是</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建议标准（</a:t>
            </a:r>
            <a:r>
              <a:rPr lang="en-US" altLang="zh-CN" dirty="0">
                <a:latin typeface="+mn-ea"/>
                <a:cs typeface="微软雅黑" panose="020B0503020204020204" pitchFamily="34" charset="-122"/>
              </a:rPr>
              <a:t>Proposed Standard</a:t>
            </a:r>
            <a:r>
              <a:rPr lang="zh-CN" altLang="en-US" dirty="0">
                <a:latin typeface="+mn-ea"/>
                <a:cs typeface="微软雅黑" panose="020B0503020204020204" pitchFamily="34" charset="-122"/>
              </a:rPr>
              <a:t>） －开始成为</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草案标准（</a:t>
            </a:r>
            <a:r>
              <a:rPr lang="en-US" altLang="zh-CN" dirty="0">
                <a:latin typeface="+mn-ea"/>
                <a:cs typeface="微软雅黑" panose="020B0503020204020204" pitchFamily="34" charset="-122"/>
              </a:rPr>
              <a:t>Draft Standard</a:t>
            </a:r>
            <a:r>
              <a:rPr lang="zh-CN" altLang="en-US" dirty="0">
                <a:latin typeface="+mn-ea"/>
                <a:cs typeface="微软雅黑" panose="020B0503020204020204" pitchFamily="34" charset="-122"/>
              </a:rPr>
              <a:t>）</a:t>
            </a:r>
          </a:p>
          <a:p>
            <a:pPr lvl="1">
              <a:lnSpc>
                <a:spcPct val="150000"/>
              </a:lnSpc>
              <a:spcBef>
                <a:spcPts val="0"/>
              </a:spcBef>
              <a:buClr>
                <a:schemeClr val="accent1"/>
              </a:buClr>
            </a:pPr>
            <a:r>
              <a:rPr lang="zh-CN" altLang="en-US" dirty="0">
                <a:latin typeface="+mn-ea"/>
                <a:cs typeface="微软雅黑" panose="020B0503020204020204" pitchFamily="34" charset="-122"/>
              </a:rPr>
              <a:t>因特网标准（</a:t>
            </a:r>
            <a:r>
              <a:rPr lang="en-US" altLang="zh-CN" dirty="0">
                <a:latin typeface="+mn-ea"/>
                <a:cs typeface="微软雅黑" panose="020B0503020204020204" pitchFamily="34" charset="-122"/>
              </a:rPr>
              <a:t>Internet Standard</a:t>
            </a:r>
            <a:r>
              <a:rPr lang="zh-CN" altLang="en-US" dirty="0">
                <a:latin typeface="+mn-ea"/>
                <a:cs typeface="微软雅黑" panose="020B0503020204020204" pitchFamily="34" charset="-122"/>
              </a:rPr>
              <a:t>）</a:t>
            </a:r>
          </a:p>
          <a:p>
            <a:pPr lvl="1">
              <a:lnSpc>
                <a:spcPct val="150000"/>
              </a:lnSpc>
              <a:spcBef>
                <a:spcPts val="0"/>
              </a:spcBef>
              <a:buClr>
                <a:schemeClr val="accent1"/>
              </a:buClr>
              <a:buFont typeface="Arial" panose="020B0604020202020204" pitchFamily="34" charset="0"/>
              <a:buNone/>
            </a:pPr>
            <a:r>
              <a:rPr lang="zh-CN" altLang="en-US" dirty="0">
                <a:latin typeface="+mn-ea"/>
                <a:cs typeface="微软雅黑" panose="020B0503020204020204" pitchFamily="34" charset="-122"/>
              </a:rPr>
              <a:t> 后三个阶段对应三种</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。另外，还有历史</a:t>
            </a:r>
            <a:r>
              <a:rPr lang="en-US" altLang="zh-CN" dirty="0">
                <a:latin typeface="+mn-ea"/>
                <a:cs typeface="微软雅黑" panose="020B0503020204020204" pitchFamily="34" charset="-122"/>
              </a:rPr>
              <a:t>(Historic)</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、实验</a:t>
            </a:r>
            <a:r>
              <a:rPr lang="en-US" altLang="zh-CN" dirty="0">
                <a:latin typeface="+mn-ea"/>
                <a:cs typeface="微软雅黑" panose="020B0503020204020204" pitchFamily="34" charset="-122"/>
              </a:rPr>
              <a:t>(Experimental)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和提供信息</a:t>
            </a:r>
            <a:r>
              <a:rPr lang="en-US" altLang="zh-CN" dirty="0">
                <a:latin typeface="+mn-ea"/>
                <a:cs typeface="微软雅黑" panose="020B0503020204020204" pitchFamily="34" charset="-122"/>
              </a:rPr>
              <a:t>(Informational)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a:t>
            </a:r>
          </a:p>
        </p:txBody>
      </p:sp>
      <p:sp>
        <p:nvSpPr>
          <p:cNvPr id="7" name="Title 1">
            <a:extLst>
              <a:ext uri="{FF2B5EF4-FFF2-40B4-BE49-F238E27FC236}">
                <a16:creationId xmlns:a16="http://schemas.microsoft.com/office/drawing/2014/main" xmlns="" id="{98A3B8E0-9802-4031-ADD7-FB04B4267D9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28941712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a:extLst>
              <a:ext uri="{FF2B5EF4-FFF2-40B4-BE49-F238E27FC236}">
                <a16:creationId xmlns:a16="http://schemas.microsoft.com/office/drawing/2014/main" xmlns="" id="{567AF195-CF6E-4635-B526-AD9B708CCB6A}"/>
              </a:ext>
            </a:extLst>
          </p:cNvPr>
          <p:cNvSpPr txBox="1">
            <a:spLocks/>
          </p:cNvSpPr>
          <p:nvPr/>
        </p:nvSpPr>
        <p:spPr>
          <a:xfrm>
            <a:off x="3704113" y="640199"/>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各种</a:t>
            </a:r>
            <a:r>
              <a:rPr lang="en-US" altLang="zh-CN" sz="3600" b="1" dirty="0">
                <a:solidFill>
                  <a:srgbClr val="5B9BD5"/>
                </a:solidFill>
                <a:latin typeface="+mn-ea"/>
                <a:ea typeface="+mn-ea"/>
              </a:rPr>
              <a:t>RFC</a:t>
            </a:r>
            <a:r>
              <a:rPr lang="zh-CN" altLang="en-US" sz="3600" b="1" dirty="0">
                <a:solidFill>
                  <a:srgbClr val="5B9BD5"/>
                </a:solidFill>
                <a:latin typeface="+mn-ea"/>
                <a:ea typeface="+mn-ea"/>
              </a:rPr>
              <a:t>之间的关系</a:t>
            </a:r>
          </a:p>
        </p:txBody>
      </p:sp>
      <p:sp>
        <p:nvSpPr>
          <p:cNvPr id="6" name="Rectangle 4">
            <a:extLst>
              <a:ext uri="{FF2B5EF4-FFF2-40B4-BE49-F238E27FC236}">
                <a16:creationId xmlns:a16="http://schemas.microsoft.com/office/drawing/2014/main" xmlns="" id="{8A54929E-F42D-46AD-83D0-D28E6BBB30F0}"/>
              </a:ext>
            </a:extLst>
          </p:cNvPr>
          <p:cNvSpPr/>
          <p:nvPr/>
        </p:nvSpPr>
        <p:spPr>
          <a:xfrm>
            <a:off x="1524000" y="2111375"/>
            <a:ext cx="9144000" cy="3694113"/>
          </a:xfrm>
          <a:prstGeom prst="rect">
            <a:avLst/>
          </a:prstGeom>
          <a:solidFill>
            <a:srgbClr val="CCEC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Rectangle 5">
            <a:extLst>
              <a:ext uri="{FF2B5EF4-FFF2-40B4-BE49-F238E27FC236}">
                <a16:creationId xmlns:a16="http://schemas.microsoft.com/office/drawing/2014/main" xmlns="" id="{F3635BB3-07B3-43B4-96FA-7DA505CD5DB0}"/>
              </a:ext>
            </a:extLst>
          </p:cNvPr>
          <p:cNvSpPr/>
          <p:nvPr/>
        </p:nvSpPr>
        <p:spPr>
          <a:xfrm>
            <a:off x="4921250" y="2328863"/>
            <a:ext cx="1666875" cy="466725"/>
          </a:xfrm>
          <a:prstGeom prst="rect">
            <a:avLst/>
          </a:prstGeom>
          <a:solidFill>
            <a:srgbClr val="CCECFF"/>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8" name="Rectangle 6">
            <a:extLst>
              <a:ext uri="{FF2B5EF4-FFF2-40B4-BE49-F238E27FC236}">
                <a16:creationId xmlns:a16="http://schemas.microsoft.com/office/drawing/2014/main" xmlns="" id="{9B77CCE0-6385-4A21-9A2C-296916DB5C46}"/>
              </a:ext>
            </a:extLst>
          </p:cNvPr>
          <p:cNvSpPr/>
          <p:nvPr/>
        </p:nvSpPr>
        <p:spPr>
          <a:xfrm>
            <a:off x="4921250" y="3262313"/>
            <a:ext cx="1666875" cy="469900"/>
          </a:xfrm>
          <a:prstGeom prst="rect">
            <a:avLst/>
          </a:prstGeom>
          <a:solidFill>
            <a:schemeClr val="accent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9" name="Rectangle 7">
            <a:extLst>
              <a:ext uri="{FF2B5EF4-FFF2-40B4-BE49-F238E27FC236}">
                <a16:creationId xmlns:a16="http://schemas.microsoft.com/office/drawing/2014/main" xmlns="" id="{C14D8A6E-0BDA-4705-A30F-984AF5F833A1}"/>
              </a:ext>
            </a:extLst>
          </p:cNvPr>
          <p:cNvSpPr/>
          <p:nvPr/>
        </p:nvSpPr>
        <p:spPr>
          <a:xfrm>
            <a:off x="4921250" y="4198938"/>
            <a:ext cx="1666875" cy="468312"/>
          </a:xfrm>
          <a:prstGeom prst="rect">
            <a:avLst/>
          </a:prstGeom>
          <a:solidFill>
            <a:schemeClr val="tx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0" name="Rectangle 8">
            <a:extLst>
              <a:ext uri="{FF2B5EF4-FFF2-40B4-BE49-F238E27FC236}">
                <a16:creationId xmlns:a16="http://schemas.microsoft.com/office/drawing/2014/main" xmlns="" id="{ACE5AC6B-2FBD-4D86-B654-E7B2DBE7DC03}"/>
              </a:ext>
            </a:extLst>
          </p:cNvPr>
          <p:cNvSpPr/>
          <p:nvPr/>
        </p:nvSpPr>
        <p:spPr>
          <a:xfrm>
            <a:off x="4921250" y="5133975"/>
            <a:ext cx="16668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1" name="Rectangle 9">
            <a:extLst>
              <a:ext uri="{FF2B5EF4-FFF2-40B4-BE49-F238E27FC236}">
                <a16:creationId xmlns:a16="http://schemas.microsoft.com/office/drawing/2014/main" xmlns="" id="{B504B776-1697-4342-9828-4DA2904B1127}"/>
              </a:ext>
            </a:extLst>
          </p:cNvPr>
          <p:cNvSpPr/>
          <p:nvPr/>
        </p:nvSpPr>
        <p:spPr>
          <a:xfrm>
            <a:off x="7467600" y="2328863"/>
            <a:ext cx="2019300"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2" name="Rectangle 10">
            <a:extLst>
              <a:ext uri="{FF2B5EF4-FFF2-40B4-BE49-F238E27FC236}">
                <a16:creationId xmlns:a16="http://schemas.microsoft.com/office/drawing/2014/main" xmlns="" id="{EC05C649-BC41-4A08-8BD2-B9FBC15E214C}"/>
              </a:ext>
            </a:extLst>
          </p:cNvPr>
          <p:cNvSpPr/>
          <p:nvPr/>
        </p:nvSpPr>
        <p:spPr>
          <a:xfrm>
            <a:off x="2111375" y="2328863"/>
            <a:ext cx="17557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3" name="Oval 11">
            <a:extLst>
              <a:ext uri="{FF2B5EF4-FFF2-40B4-BE49-F238E27FC236}">
                <a16:creationId xmlns:a16="http://schemas.microsoft.com/office/drawing/2014/main" xmlns="" id="{324BCA5E-14A5-4377-AAEA-01AEAAD900DF}"/>
              </a:ext>
            </a:extLst>
          </p:cNvPr>
          <p:cNvSpPr/>
          <p:nvPr/>
        </p:nvSpPr>
        <p:spPr>
          <a:xfrm>
            <a:off x="4745038" y="1300163"/>
            <a:ext cx="2019300" cy="561975"/>
          </a:xfrm>
          <a:prstGeom prst="ellipse">
            <a:avLst/>
          </a:prstGeom>
          <a:solidFill>
            <a:srgbClr val="FFFF99"/>
          </a:solidFill>
          <a:ln w="9525" cap="flat" cmpd="sng">
            <a:solidFill>
              <a:srgbClr val="333399"/>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4" name="Line 12">
            <a:extLst>
              <a:ext uri="{FF2B5EF4-FFF2-40B4-BE49-F238E27FC236}">
                <a16:creationId xmlns:a16="http://schemas.microsoft.com/office/drawing/2014/main" xmlns="" id="{E4A532FF-8258-41AA-8387-E6DE84A55399}"/>
              </a:ext>
            </a:extLst>
          </p:cNvPr>
          <p:cNvSpPr/>
          <p:nvPr/>
        </p:nvSpPr>
        <p:spPr>
          <a:xfrm>
            <a:off x="5754688" y="1862138"/>
            <a:ext cx="0" cy="466725"/>
          </a:xfrm>
          <a:prstGeom prst="line">
            <a:avLst/>
          </a:prstGeom>
          <a:ln w="57150" cap="flat" cmpd="sng">
            <a:solidFill>
              <a:srgbClr val="333399"/>
            </a:solidFill>
            <a:prstDash val="solid"/>
            <a:headEnd type="none" w="med" len="med"/>
            <a:tailEnd type="triangle" w="sm" len="med"/>
          </a:ln>
        </p:spPr>
      </p:sp>
      <p:sp>
        <p:nvSpPr>
          <p:cNvPr id="15" name="Line 13">
            <a:extLst>
              <a:ext uri="{FF2B5EF4-FFF2-40B4-BE49-F238E27FC236}">
                <a16:creationId xmlns:a16="http://schemas.microsoft.com/office/drawing/2014/main" xmlns="" id="{4FC4457B-CA34-4E33-965C-AE9F8731E2C3}"/>
              </a:ext>
            </a:extLst>
          </p:cNvPr>
          <p:cNvSpPr/>
          <p:nvPr/>
        </p:nvSpPr>
        <p:spPr>
          <a:xfrm>
            <a:off x="5754688" y="2795588"/>
            <a:ext cx="0" cy="466725"/>
          </a:xfrm>
          <a:prstGeom prst="line">
            <a:avLst/>
          </a:prstGeom>
          <a:ln w="57150" cap="flat" cmpd="sng">
            <a:solidFill>
              <a:srgbClr val="333399"/>
            </a:solidFill>
            <a:prstDash val="solid"/>
            <a:headEnd type="none" w="med" len="med"/>
            <a:tailEnd type="triangle" w="sm" len="med"/>
          </a:ln>
        </p:spPr>
      </p:sp>
      <p:sp>
        <p:nvSpPr>
          <p:cNvPr id="16" name="Line 14">
            <a:extLst>
              <a:ext uri="{FF2B5EF4-FFF2-40B4-BE49-F238E27FC236}">
                <a16:creationId xmlns:a16="http://schemas.microsoft.com/office/drawing/2014/main" xmlns="" id="{F5AE6885-FDF3-498F-950D-56E234B61303}"/>
              </a:ext>
            </a:extLst>
          </p:cNvPr>
          <p:cNvSpPr/>
          <p:nvPr/>
        </p:nvSpPr>
        <p:spPr>
          <a:xfrm>
            <a:off x="5754688" y="3732213"/>
            <a:ext cx="0" cy="466725"/>
          </a:xfrm>
          <a:prstGeom prst="line">
            <a:avLst/>
          </a:prstGeom>
          <a:ln w="57150" cap="flat" cmpd="sng">
            <a:solidFill>
              <a:srgbClr val="333399"/>
            </a:solidFill>
            <a:prstDash val="solid"/>
            <a:headEnd type="none" w="med" len="med"/>
            <a:tailEnd type="triangle" w="sm" len="med"/>
          </a:ln>
        </p:spPr>
      </p:sp>
      <p:sp>
        <p:nvSpPr>
          <p:cNvPr id="17" name="Line 15">
            <a:extLst>
              <a:ext uri="{FF2B5EF4-FFF2-40B4-BE49-F238E27FC236}">
                <a16:creationId xmlns:a16="http://schemas.microsoft.com/office/drawing/2014/main" xmlns="" id="{1475D90E-6331-4145-A4C1-E5789E499F89}"/>
              </a:ext>
            </a:extLst>
          </p:cNvPr>
          <p:cNvSpPr/>
          <p:nvPr/>
        </p:nvSpPr>
        <p:spPr>
          <a:xfrm>
            <a:off x="5754688" y="4667250"/>
            <a:ext cx="0" cy="466725"/>
          </a:xfrm>
          <a:prstGeom prst="line">
            <a:avLst/>
          </a:prstGeom>
          <a:ln w="57150" cap="flat" cmpd="sng">
            <a:solidFill>
              <a:srgbClr val="333399"/>
            </a:solidFill>
            <a:prstDash val="solid"/>
            <a:headEnd type="none" w="med" len="med"/>
            <a:tailEnd type="triangle" w="sm" len="med"/>
          </a:ln>
        </p:spPr>
      </p:sp>
      <p:sp>
        <p:nvSpPr>
          <p:cNvPr id="18" name="Freeform 16">
            <a:extLst>
              <a:ext uri="{FF2B5EF4-FFF2-40B4-BE49-F238E27FC236}">
                <a16:creationId xmlns:a16="http://schemas.microsoft.com/office/drawing/2014/main" xmlns="" id="{C648BD2B-5752-4E4B-8CC9-2E64DB9DEEF2}"/>
              </a:ext>
            </a:extLst>
          </p:cNvPr>
          <p:cNvSpPr/>
          <p:nvPr/>
        </p:nvSpPr>
        <p:spPr>
          <a:xfrm>
            <a:off x="6764338" y="1579563"/>
            <a:ext cx="1712912"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19" name="Freeform 17">
            <a:extLst>
              <a:ext uri="{FF2B5EF4-FFF2-40B4-BE49-F238E27FC236}">
                <a16:creationId xmlns:a16="http://schemas.microsoft.com/office/drawing/2014/main" xmlns="" id="{8DB8CFA9-BE28-4157-8CB8-B21E3BBE130B}"/>
              </a:ext>
            </a:extLst>
          </p:cNvPr>
          <p:cNvSpPr/>
          <p:nvPr/>
        </p:nvSpPr>
        <p:spPr>
          <a:xfrm flipH="1">
            <a:off x="2989263" y="1579563"/>
            <a:ext cx="1711325"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20" name="Freeform 18">
            <a:extLst>
              <a:ext uri="{FF2B5EF4-FFF2-40B4-BE49-F238E27FC236}">
                <a16:creationId xmlns:a16="http://schemas.microsoft.com/office/drawing/2014/main" xmlns="" id="{BB36DF04-C493-4E06-97C3-FD06385734F6}"/>
              </a:ext>
            </a:extLst>
          </p:cNvPr>
          <p:cNvSpPr/>
          <p:nvPr/>
        </p:nvSpPr>
        <p:spPr>
          <a:xfrm rot="-5400000" flipH="1">
            <a:off x="2670175" y="3162300"/>
            <a:ext cx="2570163" cy="1931988"/>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1" name="Freeform 19">
            <a:extLst>
              <a:ext uri="{FF2B5EF4-FFF2-40B4-BE49-F238E27FC236}">
                <a16:creationId xmlns:a16="http://schemas.microsoft.com/office/drawing/2014/main" xmlns="" id="{320BA498-E718-4606-914E-3ADBA91EFF14}"/>
              </a:ext>
            </a:extLst>
          </p:cNvPr>
          <p:cNvSpPr/>
          <p:nvPr/>
        </p:nvSpPr>
        <p:spPr>
          <a:xfrm rot="5400000">
            <a:off x="6253163" y="3128963"/>
            <a:ext cx="2573337" cy="19050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2" name="Line 20">
            <a:extLst>
              <a:ext uri="{FF2B5EF4-FFF2-40B4-BE49-F238E27FC236}">
                <a16:creationId xmlns:a16="http://schemas.microsoft.com/office/drawing/2014/main" xmlns="" id="{48434F7F-C2A9-43E6-93D8-A593BFAD9608}"/>
              </a:ext>
            </a:extLst>
          </p:cNvPr>
          <p:cNvSpPr/>
          <p:nvPr/>
        </p:nvSpPr>
        <p:spPr>
          <a:xfrm rot="-5400000">
            <a:off x="4400550" y="2043113"/>
            <a:ext cx="0" cy="1039812"/>
          </a:xfrm>
          <a:prstGeom prst="line">
            <a:avLst/>
          </a:prstGeom>
          <a:ln w="19050" cap="flat" cmpd="sng">
            <a:solidFill>
              <a:srgbClr val="333399"/>
            </a:solidFill>
            <a:prstDash val="dash"/>
            <a:headEnd type="none" w="med" len="med"/>
            <a:tailEnd type="triangle" w="sm" len="med"/>
          </a:ln>
        </p:spPr>
      </p:sp>
      <p:sp>
        <p:nvSpPr>
          <p:cNvPr id="23" name="Freeform 21">
            <a:extLst>
              <a:ext uri="{FF2B5EF4-FFF2-40B4-BE49-F238E27FC236}">
                <a16:creationId xmlns:a16="http://schemas.microsoft.com/office/drawing/2014/main" xmlns="" id="{1C7483C4-3FE6-46A0-B0F5-09DB3807C7CB}"/>
              </a:ext>
            </a:extLst>
          </p:cNvPr>
          <p:cNvSpPr/>
          <p:nvPr/>
        </p:nvSpPr>
        <p:spPr>
          <a:xfrm>
            <a:off x="4232275" y="2813050"/>
            <a:ext cx="965200" cy="2320925"/>
          </a:xfrm>
          <a:custGeom>
            <a:avLst/>
            <a:gdLst>
              <a:gd name="txL" fmla="*/ 0 w 528"/>
              <a:gd name="txT" fmla="*/ 0 h 1192"/>
              <a:gd name="txR" fmla="*/ 528 w 528"/>
              <a:gd name="txB" fmla="*/ 1192 h 1192"/>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528" h="1192">
                <a:moveTo>
                  <a:pt x="528" y="0"/>
                </a:moveTo>
                <a:lnTo>
                  <a:pt x="528" y="124"/>
                </a:lnTo>
                <a:lnTo>
                  <a:pt x="0" y="124"/>
                </a:lnTo>
                <a:lnTo>
                  <a:pt x="0" y="1112"/>
                </a:lnTo>
                <a:lnTo>
                  <a:pt x="472" y="1111"/>
                </a:lnTo>
                <a:lnTo>
                  <a:pt x="473" y="1192"/>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4" name="Freeform 22">
            <a:extLst>
              <a:ext uri="{FF2B5EF4-FFF2-40B4-BE49-F238E27FC236}">
                <a16:creationId xmlns:a16="http://schemas.microsoft.com/office/drawing/2014/main" xmlns="" id="{C67603FA-AE28-4CB7-BF1A-9059BCEBC682}"/>
              </a:ext>
            </a:extLst>
          </p:cNvPr>
          <p:cNvSpPr/>
          <p:nvPr/>
        </p:nvSpPr>
        <p:spPr>
          <a:xfrm>
            <a:off x="4583113" y="3738563"/>
            <a:ext cx="866775" cy="1379537"/>
          </a:xfrm>
          <a:custGeom>
            <a:avLst/>
            <a:gdLst>
              <a:gd name="txL" fmla="*/ 0 w 473"/>
              <a:gd name="txT" fmla="*/ 0 h 708"/>
              <a:gd name="txR" fmla="*/ 473 w 473"/>
              <a:gd name="txB" fmla="*/ 708 h 708"/>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473" h="708">
                <a:moveTo>
                  <a:pt x="472" y="0"/>
                </a:moveTo>
                <a:lnTo>
                  <a:pt x="472" y="119"/>
                </a:lnTo>
                <a:lnTo>
                  <a:pt x="0" y="120"/>
                </a:lnTo>
                <a:lnTo>
                  <a:pt x="0" y="556"/>
                </a:lnTo>
                <a:lnTo>
                  <a:pt x="472" y="556"/>
                </a:lnTo>
                <a:lnTo>
                  <a:pt x="473" y="708"/>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5" name="Text Box 23">
            <a:extLst>
              <a:ext uri="{FF2B5EF4-FFF2-40B4-BE49-F238E27FC236}">
                <a16:creationId xmlns:a16="http://schemas.microsoft.com/office/drawing/2014/main" xmlns="" id="{71271E83-D149-4BBE-BA4A-2A82BAF77097}"/>
              </a:ext>
            </a:extLst>
          </p:cNvPr>
          <p:cNvSpPr txBox="1"/>
          <p:nvPr/>
        </p:nvSpPr>
        <p:spPr>
          <a:xfrm>
            <a:off x="5002213" y="1376363"/>
            <a:ext cx="1475084"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因特网草案</a:t>
            </a:r>
          </a:p>
        </p:txBody>
      </p:sp>
      <p:sp>
        <p:nvSpPr>
          <p:cNvPr id="26" name="Text Box 24">
            <a:extLst>
              <a:ext uri="{FF2B5EF4-FFF2-40B4-BE49-F238E27FC236}">
                <a16:creationId xmlns:a16="http://schemas.microsoft.com/office/drawing/2014/main" xmlns="" id="{A49AB303-D135-4391-91BA-1687022D25A2}"/>
              </a:ext>
            </a:extLst>
          </p:cNvPr>
          <p:cNvSpPr txBox="1"/>
          <p:nvPr/>
        </p:nvSpPr>
        <p:spPr>
          <a:xfrm>
            <a:off x="5108575" y="2365375"/>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建议标准</a:t>
            </a:r>
          </a:p>
        </p:txBody>
      </p:sp>
      <p:sp>
        <p:nvSpPr>
          <p:cNvPr id="27" name="Text Box 25">
            <a:extLst>
              <a:ext uri="{FF2B5EF4-FFF2-40B4-BE49-F238E27FC236}">
                <a16:creationId xmlns:a16="http://schemas.microsoft.com/office/drawing/2014/main" xmlns="" id="{BE5972B1-6218-46C0-A10A-FA63732A3CF4}"/>
              </a:ext>
            </a:extLst>
          </p:cNvPr>
          <p:cNvSpPr txBox="1"/>
          <p:nvPr/>
        </p:nvSpPr>
        <p:spPr>
          <a:xfrm>
            <a:off x="5124450" y="3321050"/>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草案标准</a:t>
            </a:r>
          </a:p>
        </p:txBody>
      </p:sp>
      <p:sp>
        <p:nvSpPr>
          <p:cNvPr id="28" name="Text Box 26">
            <a:extLst>
              <a:ext uri="{FF2B5EF4-FFF2-40B4-BE49-F238E27FC236}">
                <a16:creationId xmlns:a16="http://schemas.microsoft.com/office/drawing/2014/main" xmlns="" id="{3D44581F-C482-4214-B818-3AB795A3DF20}"/>
              </a:ext>
            </a:extLst>
          </p:cNvPr>
          <p:cNvSpPr txBox="1"/>
          <p:nvPr/>
        </p:nvSpPr>
        <p:spPr>
          <a:xfrm>
            <a:off x="4995863" y="4256088"/>
            <a:ext cx="1475084" cy="40011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chemeClr val="bg1"/>
                </a:solidFill>
                <a:latin typeface="+mn-ea"/>
              </a:rPr>
              <a:t>因特网标准</a:t>
            </a:r>
          </a:p>
        </p:txBody>
      </p:sp>
      <p:sp>
        <p:nvSpPr>
          <p:cNvPr id="29" name="Text Box 27">
            <a:extLst>
              <a:ext uri="{FF2B5EF4-FFF2-40B4-BE49-F238E27FC236}">
                <a16:creationId xmlns:a16="http://schemas.microsoft.com/office/drawing/2014/main" xmlns="" id="{28A63448-7762-4AB9-9821-0C51D7C0D9CD}"/>
              </a:ext>
            </a:extLst>
          </p:cNvPr>
          <p:cNvSpPr txBox="1"/>
          <p:nvPr/>
        </p:nvSpPr>
        <p:spPr>
          <a:xfrm>
            <a:off x="4964113" y="5192713"/>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历史的 </a:t>
            </a:r>
            <a:r>
              <a:rPr lang="en-US" altLang="zh-CN" sz="2000" b="1" dirty="0">
                <a:latin typeface="+mn-ea"/>
              </a:rPr>
              <a:t>RFC</a:t>
            </a:r>
          </a:p>
        </p:txBody>
      </p:sp>
      <p:sp>
        <p:nvSpPr>
          <p:cNvPr id="30" name="Text Box 28">
            <a:extLst>
              <a:ext uri="{FF2B5EF4-FFF2-40B4-BE49-F238E27FC236}">
                <a16:creationId xmlns:a16="http://schemas.microsoft.com/office/drawing/2014/main" xmlns="" id="{9F203EB5-05E1-43FC-BCD9-36AFBF117D8E}"/>
              </a:ext>
            </a:extLst>
          </p:cNvPr>
          <p:cNvSpPr txBox="1"/>
          <p:nvPr/>
        </p:nvSpPr>
        <p:spPr>
          <a:xfrm>
            <a:off x="2200275" y="2370138"/>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实验的 </a:t>
            </a:r>
            <a:r>
              <a:rPr lang="en-US" altLang="zh-CN" sz="2000" b="1" dirty="0">
                <a:latin typeface="+mn-ea"/>
              </a:rPr>
              <a:t>RFC</a:t>
            </a:r>
          </a:p>
        </p:txBody>
      </p:sp>
      <p:sp>
        <p:nvSpPr>
          <p:cNvPr id="31" name="Text Box 29">
            <a:extLst>
              <a:ext uri="{FF2B5EF4-FFF2-40B4-BE49-F238E27FC236}">
                <a16:creationId xmlns:a16="http://schemas.microsoft.com/office/drawing/2014/main" xmlns="" id="{2BDB70BF-90B6-4178-ABCE-519F76B0AE10}"/>
              </a:ext>
            </a:extLst>
          </p:cNvPr>
          <p:cNvSpPr txBox="1"/>
          <p:nvPr/>
        </p:nvSpPr>
        <p:spPr>
          <a:xfrm>
            <a:off x="7439025" y="2386013"/>
            <a:ext cx="2074607"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提供信息的 </a:t>
            </a:r>
            <a:r>
              <a:rPr lang="en-US" altLang="zh-CN" sz="2000" b="1" dirty="0">
                <a:latin typeface="+mn-ea"/>
              </a:rPr>
              <a:t>RFC</a:t>
            </a:r>
          </a:p>
        </p:txBody>
      </p:sp>
      <p:sp>
        <p:nvSpPr>
          <p:cNvPr id="32" name="Line 30">
            <a:extLst>
              <a:ext uri="{FF2B5EF4-FFF2-40B4-BE49-F238E27FC236}">
                <a16:creationId xmlns:a16="http://schemas.microsoft.com/office/drawing/2014/main" xmlns="" id="{777702BB-F5D0-4B2F-B3E6-32E632947BD3}"/>
              </a:ext>
            </a:extLst>
          </p:cNvPr>
          <p:cNvSpPr/>
          <p:nvPr/>
        </p:nvSpPr>
        <p:spPr>
          <a:xfrm>
            <a:off x="1919288" y="2093913"/>
            <a:ext cx="8237537" cy="0"/>
          </a:xfrm>
          <a:prstGeom prst="line">
            <a:avLst/>
          </a:prstGeom>
          <a:ln w="9525" cap="flat" cmpd="sng">
            <a:solidFill>
              <a:srgbClr val="333399"/>
            </a:solidFill>
            <a:prstDash val="dash"/>
            <a:headEnd type="none" w="med" len="med"/>
            <a:tailEnd type="none" w="med" len="med"/>
          </a:ln>
        </p:spPr>
      </p:sp>
      <p:sp>
        <p:nvSpPr>
          <p:cNvPr id="33" name="Line 31">
            <a:extLst>
              <a:ext uri="{FF2B5EF4-FFF2-40B4-BE49-F238E27FC236}">
                <a16:creationId xmlns:a16="http://schemas.microsoft.com/office/drawing/2014/main" xmlns="" id="{C38D5E54-A11A-4B45-A366-312739FF97AC}"/>
              </a:ext>
            </a:extLst>
          </p:cNvPr>
          <p:cNvSpPr/>
          <p:nvPr/>
        </p:nvSpPr>
        <p:spPr>
          <a:xfrm>
            <a:off x="1919288" y="5805488"/>
            <a:ext cx="8237537" cy="0"/>
          </a:xfrm>
          <a:prstGeom prst="line">
            <a:avLst/>
          </a:prstGeom>
          <a:ln w="9525" cap="flat" cmpd="sng">
            <a:solidFill>
              <a:srgbClr val="333399"/>
            </a:solidFill>
            <a:prstDash val="dash"/>
            <a:headEnd type="none" w="med" len="med"/>
            <a:tailEnd type="none" w="med" len="med"/>
          </a:ln>
        </p:spPr>
      </p:sp>
      <p:sp>
        <p:nvSpPr>
          <p:cNvPr id="34" name="Line 32">
            <a:extLst>
              <a:ext uri="{FF2B5EF4-FFF2-40B4-BE49-F238E27FC236}">
                <a16:creationId xmlns:a16="http://schemas.microsoft.com/office/drawing/2014/main" xmlns="" id="{85230916-5C2D-4A44-B80C-2141E60A5804}"/>
              </a:ext>
            </a:extLst>
          </p:cNvPr>
          <p:cNvSpPr/>
          <p:nvPr/>
        </p:nvSpPr>
        <p:spPr>
          <a:xfrm>
            <a:off x="9774238" y="2081213"/>
            <a:ext cx="0" cy="3724275"/>
          </a:xfrm>
          <a:prstGeom prst="line">
            <a:avLst/>
          </a:prstGeom>
          <a:ln w="19050" cap="flat" cmpd="sng">
            <a:solidFill>
              <a:srgbClr val="333399"/>
            </a:solidFill>
            <a:prstDash val="solid"/>
            <a:headEnd type="triangle" w="sm" len="med"/>
            <a:tailEnd type="triangle" w="sm" len="med"/>
          </a:ln>
        </p:spPr>
      </p:sp>
      <p:sp>
        <p:nvSpPr>
          <p:cNvPr id="35" name="Text Box 33">
            <a:extLst>
              <a:ext uri="{FF2B5EF4-FFF2-40B4-BE49-F238E27FC236}">
                <a16:creationId xmlns:a16="http://schemas.microsoft.com/office/drawing/2014/main" xmlns="" id="{ADE8D527-7AD7-4055-B646-39A8CCDDF519}"/>
              </a:ext>
            </a:extLst>
          </p:cNvPr>
          <p:cNvSpPr txBox="1"/>
          <p:nvPr/>
        </p:nvSpPr>
        <p:spPr>
          <a:xfrm>
            <a:off x="9209088" y="3757613"/>
            <a:ext cx="1255472" cy="400110"/>
          </a:xfrm>
          <a:prstGeom prst="rect">
            <a:avLst/>
          </a:prstGeom>
          <a:solidFill>
            <a:srgbClr val="CCECFF"/>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000" b="1" dirty="0">
                <a:solidFill>
                  <a:srgbClr val="000000"/>
                </a:solidFill>
                <a:latin typeface="+mn-ea"/>
              </a:rPr>
              <a:t>6 </a:t>
            </a:r>
            <a:r>
              <a:rPr lang="zh-CN" altLang="en-US" sz="2000" b="1" dirty="0">
                <a:solidFill>
                  <a:srgbClr val="000000"/>
                </a:solidFill>
                <a:latin typeface="+mn-ea"/>
              </a:rPr>
              <a:t>种 </a:t>
            </a:r>
            <a:r>
              <a:rPr lang="en-US" altLang="zh-CN" sz="2000" b="1" dirty="0">
                <a:solidFill>
                  <a:srgbClr val="000000"/>
                </a:solidFill>
                <a:latin typeface="+mn-ea"/>
              </a:rPr>
              <a:t>RFC</a:t>
            </a:r>
          </a:p>
        </p:txBody>
      </p:sp>
      <p:sp>
        <p:nvSpPr>
          <p:cNvPr id="36" name="Text Box 34">
            <a:extLst>
              <a:ext uri="{FF2B5EF4-FFF2-40B4-BE49-F238E27FC236}">
                <a16:creationId xmlns:a16="http://schemas.microsoft.com/office/drawing/2014/main" xmlns="" id="{43F16FF0-8528-4E2D-BBE8-8B2D6B619CF1}"/>
              </a:ext>
            </a:extLst>
          </p:cNvPr>
          <p:cNvSpPr txBox="1"/>
          <p:nvPr/>
        </p:nvSpPr>
        <p:spPr>
          <a:xfrm>
            <a:off x="-114618" y="6051551"/>
            <a:ext cx="11738610"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400" dirty="0">
                <a:latin typeface="+mn-ea"/>
                <a:cs typeface="微软雅黑" panose="020B0503020204020204" pitchFamily="34" charset="-122"/>
              </a:rPr>
              <a:t>                  注</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sym typeface="+mn-ea"/>
              </a:rPr>
              <a:t>详细的介绍请阅读</a:t>
            </a:r>
            <a:r>
              <a:rPr lang="en-US" altLang="zh-CN" sz="2400" dirty="0">
                <a:latin typeface="+mn-ea"/>
                <a:cs typeface="微软雅黑" panose="020B0503020204020204" pitchFamily="34" charset="-122"/>
              </a:rPr>
              <a:t>http://www.rfceditor.org/RFCoverview.html</a:t>
            </a:r>
          </a:p>
        </p:txBody>
      </p:sp>
      <p:sp>
        <p:nvSpPr>
          <p:cNvPr id="37" name="Title 1">
            <a:extLst>
              <a:ext uri="{FF2B5EF4-FFF2-40B4-BE49-F238E27FC236}">
                <a16:creationId xmlns:a16="http://schemas.microsoft.com/office/drawing/2014/main" xmlns="" id="{E011D3C4-3EEE-4BCD-9E93-D62066F527B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7497335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网络边缘部分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66726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xmlns="" id="{31D9BFFF-62E0-4611-9B02-A3840DA3DDD7}"/>
              </a:ext>
            </a:extLst>
          </p:cNvPr>
          <p:cNvSpPr txBox="1">
            <a:spLocks/>
          </p:cNvSpPr>
          <p:nvPr/>
        </p:nvSpPr>
        <p:spPr>
          <a:xfrm>
            <a:off x="2868613" y="72541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solidFill>
                  <a:srgbClr val="5B9BD5"/>
                </a:solidFill>
                <a:latin typeface="+mn-ea"/>
                <a:ea typeface="+mn-ea"/>
              </a:rPr>
              <a:t>近距离观察网络结构</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xmlns="" id="{5EF46470-4666-4878-BA16-2E18C16539AA}"/>
              </a:ext>
            </a:extLst>
          </p:cNvPr>
          <p:cNvSpPr txBox="1">
            <a:spLocks/>
          </p:cNvSpPr>
          <p:nvPr/>
        </p:nvSpPr>
        <p:spPr>
          <a:xfrm>
            <a:off x="12668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endParaRPr lang="en-US" altLang="zh-CN" dirty="0">
              <a:latin typeface="+mn-ea"/>
              <a:cs typeface="微软雅黑" panose="020B0503020204020204" pitchFamily="34" charset="-122"/>
            </a:endParaRPr>
          </a:p>
        </p:txBody>
      </p:sp>
      <p:grpSp>
        <p:nvGrpSpPr>
          <p:cNvPr id="231" name="Group 733"/>
          <p:cNvGrpSpPr>
            <a:grpSpLocks/>
          </p:cNvGrpSpPr>
          <p:nvPr/>
        </p:nvGrpSpPr>
        <p:grpSpPr bwMode="auto">
          <a:xfrm>
            <a:off x="6920191" y="1428824"/>
            <a:ext cx="3762729" cy="4983406"/>
            <a:chOff x="5202238" y="1384300"/>
            <a:chExt cx="3551237" cy="4743450"/>
          </a:xfrm>
        </p:grpSpPr>
        <p:sp>
          <p:nvSpPr>
            <p:cNvPr id="232"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5" name="Group 418"/>
            <p:cNvGrpSpPr>
              <a:grpSpLocks/>
            </p:cNvGrpSpPr>
            <p:nvPr/>
          </p:nvGrpSpPr>
          <p:grpSpPr bwMode="auto">
            <a:xfrm>
              <a:off x="5278438" y="2974975"/>
              <a:ext cx="1458912" cy="933450"/>
              <a:chOff x="2889" y="1631"/>
              <a:chExt cx="980" cy="743"/>
            </a:xfrm>
          </p:grpSpPr>
          <p:sp>
            <p:nvSpPr>
              <p:cNvPr id="585"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590"/>
            <p:cNvGrpSpPr>
              <a:grpSpLocks/>
            </p:cNvGrpSpPr>
            <p:nvPr/>
          </p:nvGrpSpPr>
          <p:grpSpPr bwMode="auto">
            <a:xfrm flipH="1">
              <a:off x="5775325" y="4533900"/>
              <a:ext cx="414337" cy="373063"/>
              <a:chOff x="2839" y="3501"/>
              <a:chExt cx="755" cy="803"/>
            </a:xfrm>
          </p:grpSpPr>
          <p:pic>
            <p:nvPicPr>
              <p:cNvPr id="583"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6" name="Group 593"/>
            <p:cNvGrpSpPr>
              <a:grpSpLocks/>
            </p:cNvGrpSpPr>
            <p:nvPr/>
          </p:nvGrpSpPr>
          <p:grpSpPr bwMode="auto">
            <a:xfrm flipH="1">
              <a:off x="5457825" y="4954588"/>
              <a:ext cx="482600" cy="406400"/>
              <a:chOff x="2839" y="3501"/>
              <a:chExt cx="755" cy="803"/>
            </a:xfrm>
          </p:grpSpPr>
          <p:pic>
            <p:nvPicPr>
              <p:cNvPr id="581"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7" name="Group 596"/>
            <p:cNvGrpSpPr>
              <a:grpSpLocks/>
            </p:cNvGrpSpPr>
            <p:nvPr/>
          </p:nvGrpSpPr>
          <p:grpSpPr bwMode="auto">
            <a:xfrm flipH="1">
              <a:off x="5935663" y="5256213"/>
              <a:ext cx="427037" cy="349250"/>
              <a:chOff x="2839" y="3501"/>
              <a:chExt cx="755" cy="803"/>
            </a:xfrm>
          </p:grpSpPr>
          <p:pic>
            <p:nvPicPr>
              <p:cNvPr id="579"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8" name="Group 599"/>
            <p:cNvGrpSpPr>
              <a:grpSpLocks/>
            </p:cNvGrpSpPr>
            <p:nvPr/>
          </p:nvGrpSpPr>
          <p:grpSpPr bwMode="auto">
            <a:xfrm>
              <a:off x="6550025" y="5238750"/>
              <a:ext cx="427037" cy="350838"/>
              <a:chOff x="2839" y="3501"/>
              <a:chExt cx="755" cy="803"/>
            </a:xfrm>
          </p:grpSpPr>
          <p:pic>
            <p:nvPicPr>
              <p:cNvPr id="577"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69"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0" name="Group 652"/>
            <p:cNvGrpSpPr>
              <a:grpSpLocks/>
            </p:cNvGrpSpPr>
            <p:nvPr/>
          </p:nvGrpSpPr>
          <p:grpSpPr bwMode="auto">
            <a:xfrm>
              <a:off x="5613400" y="1546225"/>
              <a:ext cx="415925" cy="385763"/>
              <a:chOff x="2751" y="1851"/>
              <a:chExt cx="462" cy="478"/>
            </a:xfrm>
          </p:grpSpPr>
          <p:pic>
            <p:nvPicPr>
              <p:cNvPr id="575"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6"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1" name="Group 665"/>
            <p:cNvGrpSpPr>
              <a:grpSpLocks/>
            </p:cNvGrpSpPr>
            <p:nvPr/>
          </p:nvGrpSpPr>
          <p:grpSpPr bwMode="auto">
            <a:xfrm>
              <a:off x="7689850" y="2395538"/>
              <a:ext cx="390525" cy="169863"/>
              <a:chOff x="4650" y="1129"/>
              <a:chExt cx="246" cy="95"/>
            </a:xfrm>
          </p:grpSpPr>
          <p:sp>
            <p:nvSpPr>
              <p:cNvPr id="5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0" name="Group 659"/>
              <p:cNvGrpSpPr>
                <a:grpSpLocks/>
              </p:cNvGrpSpPr>
              <p:nvPr/>
            </p:nvGrpSpPr>
            <p:grpSpPr bwMode="auto">
              <a:xfrm>
                <a:off x="4699" y="1145"/>
                <a:ext cx="138" cy="29"/>
                <a:chOff x="2468" y="1332"/>
                <a:chExt cx="310" cy="60"/>
              </a:xfrm>
            </p:grpSpPr>
            <p:sp>
              <p:nvSpPr>
                <p:cNvPr id="57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1"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2"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666"/>
            <p:cNvGrpSpPr>
              <a:grpSpLocks/>
            </p:cNvGrpSpPr>
            <p:nvPr/>
          </p:nvGrpSpPr>
          <p:grpSpPr bwMode="auto">
            <a:xfrm>
              <a:off x="7762875" y="2757488"/>
              <a:ext cx="390525" cy="176213"/>
              <a:chOff x="4650" y="1129"/>
              <a:chExt cx="246" cy="95"/>
            </a:xfrm>
          </p:grpSpPr>
          <p:sp>
            <p:nvSpPr>
              <p:cNvPr id="5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2" name="Group 670"/>
              <p:cNvGrpSpPr>
                <a:grpSpLocks/>
              </p:cNvGrpSpPr>
              <p:nvPr/>
            </p:nvGrpSpPr>
            <p:grpSpPr bwMode="auto">
              <a:xfrm>
                <a:off x="4699" y="1145"/>
                <a:ext cx="138" cy="29"/>
                <a:chOff x="2468" y="1332"/>
                <a:chExt cx="310" cy="60"/>
              </a:xfrm>
            </p:grpSpPr>
            <p:sp>
              <p:nvSpPr>
                <p:cNvPr id="565"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3" name="Group 675"/>
            <p:cNvGrpSpPr>
              <a:grpSpLocks/>
            </p:cNvGrpSpPr>
            <p:nvPr/>
          </p:nvGrpSpPr>
          <p:grpSpPr bwMode="auto">
            <a:xfrm>
              <a:off x="7204075" y="2493963"/>
              <a:ext cx="390525" cy="169863"/>
              <a:chOff x="4650" y="1129"/>
              <a:chExt cx="246" cy="95"/>
            </a:xfrm>
          </p:grpSpPr>
          <p:sp>
            <p:nvSpPr>
              <p:cNvPr id="5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4" name="Group 679"/>
              <p:cNvGrpSpPr>
                <a:grpSpLocks/>
              </p:cNvGrpSpPr>
              <p:nvPr/>
            </p:nvGrpSpPr>
            <p:grpSpPr bwMode="auto">
              <a:xfrm>
                <a:off x="4699" y="1145"/>
                <a:ext cx="138" cy="29"/>
                <a:chOff x="2468" y="1332"/>
                <a:chExt cx="310" cy="60"/>
              </a:xfrm>
            </p:grpSpPr>
            <p:sp>
              <p:nvSpPr>
                <p:cNvPr id="557"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5"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4" name="Group 684"/>
            <p:cNvGrpSpPr>
              <a:grpSpLocks/>
            </p:cNvGrpSpPr>
            <p:nvPr/>
          </p:nvGrpSpPr>
          <p:grpSpPr bwMode="auto">
            <a:xfrm>
              <a:off x="7215188" y="2757488"/>
              <a:ext cx="390525" cy="169863"/>
              <a:chOff x="4650" y="1129"/>
              <a:chExt cx="246" cy="95"/>
            </a:xfrm>
          </p:grpSpPr>
          <p:sp>
            <p:nvSpPr>
              <p:cNvPr id="5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6" name="Group 688"/>
              <p:cNvGrpSpPr>
                <a:grpSpLocks/>
              </p:cNvGrpSpPr>
              <p:nvPr/>
            </p:nvGrpSpPr>
            <p:grpSpPr bwMode="auto">
              <a:xfrm>
                <a:off x="4699" y="1145"/>
                <a:ext cx="138" cy="29"/>
                <a:chOff x="2468" y="1332"/>
                <a:chExt cx="310" cy="60"/>
              </a:xfrm>
            </p:grpSpPr>
            <p:sp>
              <p:nvSpPr>
                <p:cNvPr id="549"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5"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694"/>
            <p:cNvGrpSpPr>
              <a:grpSpLocks/>
            </p:cNvGrpSpPr>
            <p:nvPr/>
          </p:nvGrpSpPr>
          <p:grpSpPr bwMode="auto">
            <a:xfrm>
              <a:off x="7400925" y="3911600"/>
              <a:ext cx="485775" cy="203200"/>
              <a:chOff x="4650" y="1129"/>
              <a:chExt cx="246" cy="95"/>
            </a:xfrm>
          </p:grpSpPr>
          <p:sp>
            <p:nvSpPr>
              <p:cNvPr id="5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8" name="Group 698"/>
              <p:cNvGrpSpPr>
                <a:grpSpLocks/>
              </p:cNvGrpSpPr>
              <p:nvPr/>
            </p:nvGrpSpPr>
            <p:grpSpPr bwMode="auto">
              <a:xfrm>
                <a:off x="4699" y="1145"/>
                <a:ext cx="138" cy="29"/>
                <a:chOff x="2468" y="1332"/>
                <a:chExt cx="310" cy="60"/>
              </a:xfrm>
            </p:grpSpPr>
            <p:sp>
              <p:nvSpPr>
                <p:cNvPr id="541"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9"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0"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12"/>
            <p:cNvGrpSpPr>
              <a:grpSpLocks/>
            </p:cNvGrpSpPr>
            <p:nvPr/>
          </p:nvGrpSpPr>
          <p:grpSpPr bwMode="auto">
            <a:xfrm>
              <a:off x="7081838" y="3630613"/>
              <a:ext cx="485775" cy="203200"/>
              <a:chOff x="4650" y="1129"/>
              <a:chExt cx="246" cy="95"/>
            </a:xfrm>
          </p:grpSpPr>
          <p:sp>
            <p:nvSpPr>
              <p:cNvPr id="5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0" name="Group 716"/>
              <p:cNvGrpSpPr>
                <a:grpSpLocks/>
              </p:cNvGrpSpPr>
              <p:nvPr/>
            </p:nvGrpSpPr>
            <p:grpSpPr bwMode="auto">
              <a:xfrm>
                <a:off x="4699" y="1145"/>
                <a:ext cx="138" cy="29"/>
                <a:chOff x="2468" y="1332"/>
                <a:chExt cx="310" cy="60"/>
              </a:xfrm>
            </p:grpSpPr>
            <p:sp>
              <p:nvSpPr>
                <p:cNvPr id="533"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1"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21"/>
            <p:cNvGrpSpPr>
              <a:grpSpLocks/>
            </p:cNvGrpSpPr>
            <p:nvPr/>
          </p:nvGrpSpPr>
          <p:grpSpPr bwMode="auto">
            <a:xfrm>
              <a:off x="7743825" y="3643313"/>
              <a:ext cx="485775" cy="203200"/>
              <a:chOff x="4650" y="1129"/>
              <a:chExt cx="246" cy="95"/>
            </a:xfrm>
          </p:grpSpPr>
          <p:sp>
            <p:nvSpPr>
              <p:cNvPr id="5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2" name="Group 725"/>
              <p:cNvGrpSpPr>
                <a:grpSpLocks/>
              </p:cNvGrpSpPr>
              <p:nvPr/>
            </p:nvGrpSpPr>
            <p:grpSpPr bwMode="auto">
              <a:xfrm>
                <a:off x="4699" y="1145"/>
                <a:ext cx="138" cy="29"/>
                <a:chOff x="2468" y="1332"/>
                <a:chExt cx="310" cy="60"/>
              </a:xfrm>
            </p:grpSpPr>
            <p:sp>
              <p:nvSpPr>
                <p:cNvPr id="525"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6"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3"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30"/>
            <p:cNvGrpSpPr>
              <a:grpSpLocks/>
            </p:cNvGrpSpPr>
            <p:nvPr/>
          </p:nvGrpSpPr>
          <p:grpSpPr bwMode="auto">
            <a:xfrm>
              <a:off x="6962775" y="4505325"/>
              <a:ext cx="619125" cy="242888"/>
              <a:chOff x="4650" y="1129"/>
              <a:chExt cx="246" cy="95"/>
            </a:xfrm>
          </p:grpSpPr>
          <p:sp>
            <p:nvSpPr>
              <p:cNvPr id="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4" name="Group 734"/>
              <p:cNvGrpSpPr>
                <a:grpSpLocks/>
              </p:cNvGrpSpPr>
              <p:nvPr/>
            </p:nvGrpSpPr>
            <p:grpSpPr bwMode="auto">
              <a:xfrm>
                <a:off x="4699" y="1145"/>
                <a:ext cx="138" cy="29"/>
                <a:chOff x="2468" y="1332"/>
                <a:chExt cx="310" cy="60"/>
              </a:xfrm>
            </p:grpSpPr>
            <p:sp>
              <p:nvSpPr>
                <p:cNvPr id="517"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8"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5"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739"/>
            <p:cNvGrpSpPr>
              <a:grpSpLocks/>
            </p:cNvGrpSpPr>
            <p:nvPr/>
          </p:nvGrpSpPr>
          <p:grpSpPr bwMode="auto">
            <a:xfrm>
              <a:off x="7596188" y="4803775"/>
              <a:ext cx="619125" cy="242888"/>
              <a:chOff x="4650" y="1129"/>
              <a:chExt cx="246" cy="95"/>
            </a:xfrm>
          </p:grpSpPr>
          <p:sp>
            <p:nvSpPr>
              <p:cNvPr id="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6" name="Group 743"/>
              <p:cNvGrpSpPr>
                <a:grpSpLocks/>
              </p:cNvGrpSpPr>
              <p:nvPr/>
            </p:nvGrpSpPr>
            <p:grpSpPr bwMode="auto">
              <a:xfrm>
                <a:off x="4699" y="1145"/>
                <a:ext cx="138" cy="29"/>
                <a:chOff x="2468" y="1332"/>
                <a:chExt cx="310" cy="60"/>
              </a:xfrm>
            </p:grpSpPr>
            <p:sp>
              <p:nvSpPr>
                <p:cNvPr id="509"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0"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7"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748"/>
            <p:cNvGrpSpPr>
              <a:grpSpLocks/>
            </p:cNvGrpSpPr>
            <p:nvPr/>
          </p:nvGrpSpPr>
          <p:grpSpPr bwMode="auto">
            <a:xfrm>
              <a:off x="6246813" y="4848225"/>
              <a:ext cx="619125" cy="242888"/>
              <a:chOff x="4650" y="1129"/>
              <a:chExt cx="246" cy="95"/>
            </a:xfrm>
          </p:grpSpPr>
          <p:sp>
            <p:nvSpPr>
              <p:cNvPr id="4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8" name="Group 752"/>
              <p:cNvGrpSpPr>
                <a:grpSpLocks/>
              </p:cNvGrpSpPr>
              <p:nvPr/>
            </p:nvGrpSpPr>
            <p:grpSpPr bwMode="auto">
              <a:xfrm>
                <a:off x="4699" y="1145"/>
                <a:ext cx="138" cy="29"/>
                <a:chOff x="2468" y="1332"/>
                <a:chExt cx="310" cy="60"/>
              </a:xfrm>
            </p:grpSpPr>
            <p:sp>
              <p:nvSpPr>
                <p:cNvPr id="501"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9"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57"/>
            <p:cNvGrpSpPr>
              <a:grpSpLocks/>
            </p:cNvGrpSpPr>
            <p:nvPr/>
          </p:nvGrpSpPr>
          <p:grpSpPr bwMode="auto">
            <a:xfrm>
              <a:off x="6053138" y="3640138"/>
              <a:ext cx="390525" cy="169863"/>
              <a:chOff x="4650" y="1129"/>
              <a:chExt cx="246" cy="95"/>
            </a:xfrm>
          </p:grpSpPr>
          <p:sp>
            <p:nvSpPr>
              <p:cNvPr id="4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0" name="Group 761"/>
              <p:cNvGrpSpPr>
                <a:grpSpLocks/>
              </p:cNvGrpSpPr>
              <p:nvPr/>
            </p:nvGrpSpPr>
            <p:grpSpPr bwMode="auto">
              <a:xfrm>
                <a:off x="4699" y="1145"/>
                <a:ext cx="138" cy="29"/>
                <a:chOff x="2468" y="1332"/>
                <a:chExt cx="310" cy="60"/>
              </a:xfrm>
            </p:grpSpPr>
            <p:sp>
              <p:nvSpPr>
                <p:cNvPr id="493"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767"/>
            <p:cNvGrpSpPr>
              <a:grpSpLocks/>
            </p:cNvGrpSpPr>
            <p:nvPr/>
          </p:nvGrpSpPr>
          <p:grpSpPr bwMode="auto">
            <a:xfrm>
              <a:off x="6353175" y="2487613"/>
              <a:ext cx="390525" cy="169863"/>
              <a:chOff x="4650" y="1129"/>
              <a:chExt cx="246" cy="95"/>
            </a:xfrm>
          </p:grpSpPr>
          <p:sp>
            <p:nvSpPr>
              <p:cNvPr id="4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2" name="Group 771"/>
              <p:cNvGrpSpPr>
                <a:grpSpLocks/>
              </p:cNvGrpSpPr>
              <p:nvPr/>
            </p:nvGrpSpPr>
            <p:grpSpPr bwMode="auto">
              <a:xfrm>
                <a:off x="4699" y="1145"/>
                <a:ext cx="138" cy="29"/>
                <a:chOff x="2468" y="1332"/>
                <a:chExt cx="310" cy="60"/>
              </a:xfrm>
            </p:grpSpPr>
            <p:sp>
              <p:nvSpPr>
                <p:cNvPr id="485"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3"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76"/>
            <p:cNvGrpSpPr>
              <a:grpSpLocks/>
            </p:cNvGrpSpPr>
            <p:nvPr/>
          </p:nvGrpSpPr>
          <p:grpSpPr bwMode="auto">
            <a:xfrm>
              <a:off x="5611813" y="3500438"/>
              <a:ext cx="506412" cy="352425"/>
              <a:chOff x="2967" y="478"/>
              <a:chExt cx="788" cy="625"/>
            </a:xfrm>
          </p:grpSpPr>
          <p:pic>
            <p:nvPicPr>
              <p:cNvPr id="477"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5" name="Group 779"/>
            <p:cNvGrpSpPr>
              <a:grpSpLocks/>
            </p:cNvGrpSpPr>
            <p:nvPr/>
          </p:nvGrpSpPr>
          <p:grpSpPr bwMode="auto">
            <a:xfrm>
              <a:off x="7132638" y="5003800"/>
              <a:ext cx="563562" cy="420688"/>
              <a:chOff x="2967" y="478"/>
              <a:chExt cx="788" cy="625"/>
            </a:xfrm>
          </p:grpSpPr>
          <p:pic>
            <p:nvPicPr>
              <p:cNvPr id="475"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6"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Group 782"/>
            <p:cNvGrpSpPr>
              <a:grpSpLocks/>
            </p:cNvGrpSpPr>
            <p:nvPr/>
          </p:nvGrpSpPr>
          <p:grpSpPr bwMode="auto">
            <a:xfrm>
              <a:off x="6061075" y="1844675"/>
              <a:ext cx="457200" cy="631825"/>
              <a:chOff x="742" y="2409"/>
              <a:chExt cx="576" cy="881"/>
            </a:xfrm>
          </p:grpSpPr>
          <p:grpSp>
            <p:nvGrpSpPr>
              <p:cNvPr id="457" name="Group 783"/>
              <p:cNvGrpSpPr>
                <a:grpSpLocks/>
              </p:cNvGrpSpPr>
              <p:nvPr/>
            </p:nvGrpSpPr>
            <p:grpSpPr bwMode="auto">
              <a:xfrm>
                <a:off x="832" y="2643"/>
                <a:ext cx="376" cy="647"/>
                <a:chOff x="3130" y="3288"/>
                <a:chExt cx="410" cy="742"/>
              </a:xfrm>
            </p:grpSpPr>
            <p:sp>
              <p:nvSpPr>
                <p:cNvPr id="46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58"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7"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288"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289"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290"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291"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grpSp>
          <p:nvGrpSpPr>
            <p:cNvPr id="292" name="Group 950"/>
            <p:cNvGrpSpPr>
              <a:grpSpLocks/>
            </p:cNvGrpSpPr>
            <p:nvPr/>
          </p:nvGrpSpPr>
          <p:grpSpPr bwMode="auto">
            <a:xfrm>
              <a:off x="8240713" y="5002213"/>
              <a:ext cx="227012" cy="481013"/>
              <a:chOff x="4140" y="429"/>
              <a:chExt cx="1425" cy="2396"/>
            </a:xfrm>
          </p:grpSpPr>
          <p:sp>
            <p:nvSpPr>
              <p:cNvPr id="425"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7"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0" name="Group 956"/>
              <p:cNvGrpSpPr>
                <a:grpSpLocks/>
              </p:cNvGrpSpPr>
              <p:nvPr/>
            </p:nvGrpSpPr>
            <p:grpSpPr bwMode="auto">
              <a:xfrm>
                <a:off x="4749" y="668"/>
                <a:ext cx="581" cy="145"/>
                <a:chOff x="614" y="2568"/>
                <a:chExt cx="725" cy="139"/>
              </a:xfrm>
            </p:grpSpPr>
            <p:sp>
              <p:nvSpPr>
                <p:cNvPr id="45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2" name="Group 960"/>
              <p:cNvGrpSpPr>
                <a:grpSpLocks/>
              </p:cNvGrpSpPr>
              <p:nvPr/>
            </p:nvGrpSpPr>
            <p:grpSpPr bwMode="auto">
              <a:xfrm>
                <a:off x="4747" y="994"/>
                <a:ext cx="581" cy="134"/>
                <a:chOff x="614" y="2568"/>
                <a:chExt cx="725" cy="139"/>
              </a:xfrm>
            </p:grpSpPr>
            <p:sp>
              <p:nvSpPr>
                <p:cNvPr id="45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5" name="Group 965"/>
              <p:cNvGrpSpPr>
                <a:grpSpLocks/>
              </p:cNvGrpSpPr>
              <p:nvPr/>
            </p:nvGrpSpPr>
            <p:grpSpPr bwMode="auto">
              <a:xfrm>
                <a:off x="4735" y="1627"/>
                <a:ext cx="582" cy="151"/>
                <a:chOff x="614" y="2568"/>
                <a:chExt cx="725" cy="139"/>
              </a:xfrm>
            </p:grpSpPr>
            <p:sp>
              <p:nvSpPr>
                <p:cNvPr id="45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6"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7" name="Group 969"/>
              <p:cNvGrpSpPr>
                <a:grpSpLocks/>
              </p:cNvGrpSpPr>
              <p:nvPr/>
            </p:nvGrpSpPr>
            <p:grpSpPr bwMode="auto">
              <a:xfrm>
                <a:off x="4739" y="1327"/>
                <a:ext cx="582" cy="139"/>
                <a:chOff x="614" y="2568"/>
                <a:chExt cx="725" cy="139"/>
              </a:xfrm>
            </p:grpSpPr>
            <p:sp>
              <p:nvSpPr>
                <p:cNvPr id="44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9"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2"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3" name="Group 983"/>
            <p:cNvGrpSpPr>
              <a:grpSpLocks/>
            </p:cNvGrpSpPr>
            <p:nvPr/>
          </p:nvGrpSpPr>
          <p:grpSpPr bwMode="auto">
            <a:xfrm>
              <a:off x="7924800" y="5303838"/>
              <a:ext cx="227012" cy="481013"/>
              <a:chOff x="4140" y="429"/>
              <a:chExt cx="1425" cy="2396"/>
            </a:xfrm>
          </p:grpSpPr>
          <p:sp>
            <p:nvSpPr>
              <p:cNvPr id="393"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5"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98" name="Group 989"/>
              <p:cNvGrpSpPr>
                <a:grpSpLocks/>
              </p:cNvGrpSpPr>
              <p:nvPr/>
            </p:nvGrpSpPr>
            <p:grpSpPr bwMode="auto">
              <a:xfrm>
                <a:off x="4749" y="668"/>
                <a:ext cx="581" cy="145"/>
                <a:chOff x="614" y="2568"/>
                <a:chExt cx="725" cy="139"/>
              </a:xfrm>
            </p:grpSpPr>
            <p:sp>
              <p:nvSpPr>
                <p:cNvPr id="423"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4"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99"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0" name="Group 993"/>
              <p:cNvGrpSpPr>
                <a:grpSpLocks/>
              </p:cNvGrpSpPr>
              <p:nvPr/>
            </p:nvGrpSpPr>
            <p:grpSpPr bwMode="auto">
              <a:xfrm>
                <a:off x="4747" y="994"/>
                <a:ext cx="581" cy="134"/>
                <a:chOff x="614" y="2568"/>
                <a:chExt cx="725" cy="139"/>
              </a:xfrm>
            </p:grpSpPr>
            <p:sp>
              <p:nvSpPr>
                <p:cNvPr id="421"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2"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1"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2"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3" name="Group 998"/>
              <p:cNvGrpSpPr>
                <a:grpSpLocks/>
              </p:cNvGrpSpPr>
              <p:nvPr/>
            </p:nvGrpSpPr>
            <p:grpSpPr bwMode="auto">
              <a:xfrm>
                <a:off x="4735" y="1627"/>
                <a:ext cx="582" cy="151"/>
                <a:chOff x="614" y="2568"/>
                <a:chExt cx="725" cy="139"/>
              </a:xfrm>
            </p:grpSpPr>
            <p:sp>
              <p:nvSpPr>
                <p:cNvPr id="41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4"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5" name="Group 1002"/>
              <p:cNvGrpSpPr>
                <a:grpSpLocks/>
              </p:cNvGrpSpPr>
              <p:nvPr/>
            </p:nvGrpSpPr>
            <p:grpSpPr bwMode="auto">
              <a:xfrm>
                <a:off x="4739" y="1327"/>
                <a:ext cx="582" cy="139"/>
                <a:chOff x="614" y="2568"/>
                <a:chExt cx="725" cy="139"/>
              </a:xfrm>
            </p:grpSpPr>
            <p:sp>
              <p:nvSpPr>
                <p:cNvPr id="417"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8"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6"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7"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0"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2"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3"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4"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15"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6"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4" name="Group 1016"/>
            <p:cNvGrpSpPr>
              <a:grpSpLocks/>
            </p:cNvGrpSpPr>
            <p:nvPr/>
          </p:nvGrpSpPr>
          <p:grpSpPr bwMode="auto">
            <a:xfrm>
              <a:off x="5302250" y="2043113"/>
              <a:ext cx="534987" cy="407988"/>
              <a:chOff x="877" y="1008"/>
              <a:chExt cx="2747" cy="2591"/>
            </a:xfrm>
          </p:grpSpPr>
          <p:pic>
            <p:nvPicPr>
              <p:cNvPr id="370"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3"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 name="Group 1027"/>
              <p:cNvGrpSpPr>
                <a:grpSpLocks/>
              </p:cNvGrpSpPr>
              <p:nvPr/>
            </p:nvGrpSpPr>
            <p:grpSpPr bwMode="auto">
              <a:xfrm>
                <a:off x="1709" y="3008"/>
                <a:ext cx="507" cy="234"/>
                <a:chOff x="1740" y="2642"/>
                <a:chExt cx="752" cy="327"/>
              </a:xfrm>
            </p:grpSpPr>
            <p:sp>
              <p:nvSpPr>
                <p:cNvPr id="387"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1"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5" name="Group 1064"/>
            <p:cNvGrpSpPr>
              <a:grpSpLocks/>
            </p:cNvGrpSpPr>
            <p:nvPr/>
          </p:nvGrpSpPr>
          <p:grpSpPr bwMode="auto">
            <a:xfrm>
              <a:off x="6872288" y="5486400"/>
              <a:ext cx="474662" cy="407988"/>
              <a:chOff x="877" y="1008"/>
              <a:chExt cx="2747" cy="2591"/>
            </a:xfrm>
          </p:grpSpPr>
          <p:pic>
            <p:nvPicPr>
              <p:cNvPr id="347"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0"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7" name="Group 1075"/>
              <p:cNvGrpSpPr>
                <a:grpSpLocks/>
              </p:cNvGrpSpPr>
              <p:nvPr/>
            </p:nvGrpSpPr>
            <p:grpSpPr bwMode="auto">
              <a:xfrm>
                <a:off x="1709" y="3008"/>
                <a:ext cx="507" cy="234"/>
                <a:chOff x="1740" y="2642"/>
                <a:chExt cx="752" cy="327"/>
              </a:xfrm>
            </p:grpSpPr>
            <p:sp>
              <p:nvSpPr>
                <p:cNvPr id="364"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6" name="Group 1114"/>
            <p:cNvGrpSpPr>
              <a:grpSpLocks/>
            </p:cNvGrpSpPr>
            <p:nvPr/>
          </p:nvGrpSpPr>
          <p:grpSpPr bwMode="auto">
            <a:xfrm>
              <a:off x="5561013" y="3041650"/>
              <a:ext cx="444500" cy="407988"/>
              <a:chOff x="877" y="1008"/>
              <a:chExt cx="2747" cy="2591"/>
            </a:xfrm>
          </p:grpSpPr>
          <p:pic>
            <p:nvPicPr>
              <p:cNvPr id="324"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125"/>
              <p:cNvGrpSpPr>
                <a:grpSpLocks/>
              </p:cNvGrpSpPr>
              <p:nvPr/>
            </p:nvGrpSpPr>
            <p:grpSpPr bwMode="auto">
              <a:xfrm>
                <a:off x="1709" y="3008"/>
                <a:ext cx="507" cy="234"/>
                <a:chOff x="1740" y="2642"/>
                <a:chExt cx="752" cy="327"/>
              </a:xfrm>
            </p:grpSpPr>
            <p:sp>
              <p:nvSpPr>
                <p:cNvPr id="341"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 name="Group 1139"/>
            <p:cNvGrpSpPr>
              <a:grpSpLocks/>
            </p:cNvGrpSpPr>
            <p:nvPr/>
          </p:nvGrpSpPr>
          <p:grpSpPr bwMode="auto">
            <a:xfrm flipH="1">
              <a:off x="5940425" y="3222625"/>
              <a:ext cx="414337" cy="373063"/>
              <a:chOff x="2839" y="3501"/>
              <a:chExt cx="755" cy="803"/>
            </a:xfrm>
          </p:grpSpPr>
          <p:pic>
            <p:nvPicPr>
              <p:cNvPr id="322"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1142"/>
            <p:cNvGrpSpPr>
              <a:grpSpLocks/>
            </p:cNvGrpSpPr>
            <p:nvPr/>
          </p:nvGrpSpPr>
          <p:grpSpPr bwMode="auto">
            <a:xfrm>
              <a:off x="7307263" y="5422900"/>
              <a:ext cx="474662" cy="407988"/>
              <a:chOff x="877" y="1008"/>
              <a:chExt cx="2747" cy="2591"/>
            </a:xfrm>
          </p:grpSpPr>
          <p:pic>
            <p:nvPicPr>
              <p:cNvPr id="299"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2"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9" name="Group 1153"/>
              <p:cNvGrpSpPr>
                <a:grpSpLocks/>
              </p:cNvGrpSpPr>
              <p:nvPr/>
            </p:nvGrpSpPr>
            <p:grpSpPr bwMode="auto">
              <a:xfrm>
                <a:off x="1709" y="3008"/>
                <a:ext cx="507" cy="234"/>
                <a:chOff x="1740" y="2642"/>
                <a:chExt cx="752" cy="327"/>
              </a:xfrm>
            </p:grpSpPr>
            <p:sp>
              <p:nvSpPr>
                <p:cNvPr id="316"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0"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87" name="任意多边形 586"/>
          <p:cNvSpPr/>
          <p:nvPr/>
        </p:nvSpPr>
        <p:spPr>
          <a:xfrm>
            <a:off x="950594" y="1578219"/>
            <a:ext cx="4603873" cy="1554871"/>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rtl="0">
              <a:lnSpc>
                <a:spcPct val="90000"/>
              </a:lnSpc>
              <a:spcBef>
                <a:spcPct val="0"/>
              </a:spcBef>
              <a:spcAft>
                <a:spcPct val="35000"/>
              </a:spcAft>
            </a:pPr>
            <a:r>
              <a:rPr lang="zh-CN" altLang="en-US" sz="2400" b="1" kern="1200" dirty="0" smtClean="0">
                <a:solidFill>
                  <a:srgbClr val="575757"/>
                </a:solidFill>
                <a:latin typeface="+mn-ea"/>
                <a:cs typeface="+mn-ea"/>
                <a:sym typeface="+mn-lt"/>
              </a:rPr>
              <a:t>网络边缘：</a:t>
            </a:r>
            <a:endParaRPr lang="en-US" altLang="zh-CN" sz="2400" b="1" kern="1200" dirty="0" smtClean="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dirty="0" smtClean="0">
                <a:solidFill>
                  <a:srgbClr val="575757"/>
                </a:solidFill>
                <a:latin typeface="+mn-ea"/>
                <a:cs typeface="+mn-ea"/>
                <a:sym typeface="+mn-lt"/>
              </a:rPr>
              <a:t>主机：客户机和服务器</a:t>
            </a:r>
            <a:endParaRPr lang="en-US" altLang="zh-CN" sz="2400" dirty="0" smtClean="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kern="1200" dirty="0" smtClean="0">
                <a:solidFill>
                  <a:srgbClr val="575757"/>
                </a:solidFill>
                <a:latin typeface="+mn-ea"/>
                <a:cs typeface="+mn-ea"/>
                <a:sym typeface="+mn-lt"/>
              </a:rPr>
              <a:t>服务器一般位于数据中心内</a:t>
            </a:r>
            <a:endParaRPr lang="zh-CN" sz="2400" kern="1200" dirty="0">
              <a:solidFill>
                <a:srgbClr val="575757"/>
              </a:solidFill>
              <a:latin typeface="+mn-ea"/>
              <a:cs typeface="+mn-ea"/>
              <a:sym typeface="+mn-lt"/>
            </a:endParaRPr>
          </a:p>
        </p:txBody>
      </p:sp>
      <p:sp>
        <p:nvSpPr>
          <p:cNvPr id="588" name="任意多边形 587"/>
          <p:cNvSpPr/>
          <p:nvPr/>
        </p:nvSpPr>
        <p:spPr>
          <a:xfrm>
            <a:off x="945987" y="3243276"/>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a:lnSpc>
                <a:spcPct val="90000"/>
              </a:lnSpc>
              <a:spcBef>
                <a:spcPct val="0"/>
              </a:spcBef>
              <a:spcAft>
                <a:spcPct val="35000"/>
              </a:spcAft>
            </a:pPr>
            <a:r>
              <a:rPr lang="zh-CN" altLang="en-US" sz="2400" b="1" dirty="0" smtClean="0">
                <a:solidFill>
                  <a:srgbClr val="575757"/>
                </a:solidFill>
                <a:latin typeface="+mn-ea"/>
                <a:cs typeface="+mn-ea"/>
                <a:sym typeface="+mn-lt"/>
              </a:rPr>
              <a:t>接入网络，物理介质：</a:t>
            </a:r>
            <a:endParaRPr lang="en-US" altLang="zh-CN" sz="2400" b="1" dirty="0" smtClean="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smtClean="0">
                <a:solidFill>
                  <a:srgbClr val="575757"/>
                </a:solidFill>
                <a:latin typeface="+mn-ea"/>
                <a:cs typeface="+mn-ea"/>
                <a:sym typeface="+mn-lt"/>
              </a:rPr>
              <a:t>有线</a:t>
            </a:r>
            <a:r>
              <a:rPr lang="zh-CN" altLang="en-US" sz="2400" dirty="0">
                <a:solidFill>
                  <a:srgbClr val="575757"/>
                </a:solidFill>
                <a:latin typeface="+mn-ea"/>
                <a:cs typeface="+mn-ea"/>
                <a:sym typeface="+mn-lt"/>
              </a:rPr>
              <a:t>通信链路</a:t>
            </a:r>
            <a:endParaRPr lang="en-US" altLang="zh-CN" sz="2400" dirty="0" smtClean="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smtClean="0">
                <a:solidFill>
                  <a:srgbClr val="575757"/>
                </a:solidFill>
                <a:latin typeface="+mn-ea"/>
                <a:cs typeface="+mn-ea"/>
                <a:sym typeface="+mn-lt"/>
              </a:rPr>
              <a:t>无线通信链路</a:t>
            </a:r>
            <a:endParaRPr lang="en-US" altLang="zh-CN" sz="2400" dirty="0">
              <a:solidFill>
                <a:srgbClr val="575757"/>
              </a:solidFill>
              <a:latin typeface="+mn-ea"/>
              <a:cs typeface="+mn-ea"/>
              <a:sym typeface="+mn-lt"/>
            </a:endParaRPr>
          </a:p>
        </p:txBody>
      </p:sp>
      <p:sp>
        <p:nvSpPr>
          <p:cNvPr id="590" name="任意多边形 589"/>
          <p:cNvSpPr/>
          <p:nvPr/>
        </p:nvSpPr>
        <p:spPr>
          <a:xfrm>
            <a:off x="975222" y="4891335"/>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a:lnSpc>
                <a:spcPct val="90000"/>
              </a:lnSpc>
              <a:spcBef>
                <a:spcPct val="0"/>
              </a:spcBef>
              <a:spcAft>
                <a:spcPct val="35000"/>
              </a:spcAft>
            </a:pPr>
            <a:r>
              <a:rPr lang="zh-CN" altLang="en-US" sz="2400" b="1" dirty="0" smtClean="0">
                <a:solidFill>
                  <a:srgbClr val="575757"/>
                </a:solidFill>
                <a:latin typeface="+mn-ea"/>
                <a:cs typeface="+mn-ea"/>
                <a:sym typeface="+mn-lt"/>
              </a:rPr>
              <a:t>网络核心：</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smtClean="0">
                <a:solidFill>
                  <a:srgbClr val="575757"/>
                </a:solidFill>
                <a:latin typeface="+mn-ea"/>
                <a:cs typeface="+mn-ea"/>
                <a:sym typeface="+mn-lt"/>
              </a:rPr>
              <a:t>互联的路由器</a:t>
            </a:r>
            <a:endParaRPr lang="en-US" altLang="zh-CN" sz="2400" dirty="0" smtClean="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smtClean="0">
                <a:solidFill>
                  <a:srgbClr val="575757"/>
                </a:solidFill>
                <a:latin typeface="+mn-ea"/>
                <a:cs typeface="+mn-ea"/>
                <a:sym typeface="+mn-lt"/>
              </a:rPr>
              <a:t>网络组成的网络</a:t>
            </a:r>
            <a:endParaRPr lang="zh-CN" altLang="zh-CN" sz="2400" dirty="0">
              <a:solidFill>
                <a:srgbClr val="575757"/>
              </a:solidFill>
              <a:latin typeface="+mn-ea"/>
              <a:cs typeface="+mn-ea"/>
              <a:sym typeface="+mn-lt"/>
            </a:endParaRPr>
          </a:p>
        </p:txBody>
      </p:sp>
    </p:spTree>
    <p:extLst>
      <p:ext uri="{BB962C8B-B14F-4D97-AF65-F5344CB8AC3E}">
        <p14:creationId xmlns:p14="http://schemas.microsoft.com/office/powerpoint/2010/main" val="47222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xmlns="" id="{31D9BFFF-62E0-4611-9B02-A3840DA3DDD7}"/>
              </a:ext>
            </a:extLst>
          </p:cNvPr>
          <p:cNvSpPr txBox="1">
            <a:spLocks/>
          </p:cNvSpPr>
          <p:nvPr/>
        </p:nvSpPr>
        <p:spPr>
          <a:xfrm>
            <a:off x="2868613" y="72541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1.2.1 </a:t>
            </a:r>
            <a:r>
              <a:rPr lang="zh-CN" altLang="en-US" sz="3600" b="1" dirty="0">
                <a:solidFill>
                  <a:srgbClr val="5B9BD5"/>
                </a:solidFill>
                <a:latin typeface="+mn-ea"/>
                <a:ea typeface="+mn-ea"/>
              </a:rPr>
              <a:t>端系统、客户和服务器</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xmlns="" id="{5EF46470-4666-4878-BA16-2E18C16539AA}"/>
              </a:ext>
            </a:extLst>
          </p:cNvPr>
          <p:cNvSpPr txBox="1">
            <a:spLocks/>
          </p:cNvSpPr>
          <p:nvPr/>
        </p:nvSpPr>
        <p:spPr>
          <a:xfrm>
            <a:off x="9620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端系统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p>
          <a:p>
            <a:pPr lvl="1">
              <a:buSzPct val="70000"/>
            </a:pPr>
            <a:r>
              <a:rPr lang="zh-CN" altLang="en-US" dirty="0">
                <a:latin typeface="+mn-ea"/>
                <a:cs typeface="微软雅黑" panose="020B0503020204020204" pitchFamily="34" charset="-122"/>
              </a:rPr>
              <a:t>运行网络应用程序</a:t>
            </a:r>
          </a:p>
          <a:p>
            <a:pPr lvl="1">
              <a:buSzPct val="70000"/>
            </a:pPr>
            <a:r>
              <a:rPr lang="zh-CN" altLang="en-US" dirty="0">
                <a:latin typeface="+mn-ea"/>
                <a:cs typeface="微软雅黑" panose="020B0503020204020204" pitchFamily="34" charset="-122"/>
              </a:rPr>
              <a:t>处在网络的边缘</a:t>
            </a:r>
          </a:p>
          <a:p>
            <a:pPr lvl="1">
              <a:buSzPct val="70000"/>
            </a:pPr>
            <a:r>
              <a:rPr lang="zh-CN" altLang="en-US" dirty="0">
                <a:latin typeface="+mn-ea"/>
                <a:cs typeface="微软雅黑" panose="020B0503020204020204" pitchFamily="34" charset="-122"/>
              </a:rPr>
              <a:t>传统主机</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网络计算机和瘦客户</a:t>
            </a:r>
          </a:p>
          <a:p>
            <a:pPr>
              <a:buSzPct val="85000"/>
            </a:pPr>
            <a:r>
              <a:rPr lang="zh-CN" altLang="en-US" sz="2400" dirty="0">
                <a:latin typeface="+mn-ea"/>
                <a:cs typeface="微软雅黑" panose="020B0503020204020204" pitchFamily="34" charset="-122"/>
              </a:rPr>
              <a:t>客户</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服务器</a:t>
            </a:r>
            <a:r>
              <a:rPr lang="en-US" altLang="zh-CN" sz="2400" dirty="0">
                <a:latin typeface="+mn-ea"/>
                <a:cs typeface="微软雅黑" panose="020B0503020204020204" pitchFamily="34" charset="-122"/>
              </a:rPr>
              <a:t>C/S</a:t>
            </a:r>
            <a:r>
              <a:rPr lang="zh-CN" altLang="en-US" sz="2400" dirty="0">
                <a:latin typeface="+mn-ea"/>
                <a:cs typeface="微软雅黑" panose="020B0503020204020204" pitchFamily="34" charset="-122"/>
              </a:rPr>
              <a:t>模型</a:t>
            </a:r>
          </a:p>
          <a:p>
            <a:pPr lvl="1">
              <a:buSzPct val="70000"/>
            </a:pPr>
            <a:r>
              <a:rPr lang="zh-CN" altLang="en-US" dirty="0">
                <a:latin typeface="+mn-ea"/>
                <a:cs typeface="微软雅黑" panose="020B0503020204020204" pitchFamily="34" charset="-122"/>
              </a:rPr>
              <a:t>客户请求，并接收服务器提供的服务</a:t>
            </a:r>
          </a:p>
          <a:p>
            <a:pPr lvl="1">
              <a:buSzPct val="70000"/>
            </a:pPr>
            <a:r>
              <a:rPr lang="en-US" altLang="zh-CN" dirty="0">
                <a:latin typeface="+mn-ea"/>
                <a:cs typeface="微软雅黑" panose="020B0503020204020204" pitchFamily="34" charset="-122"/>
              </a:rPr>
              <a:t>e.g. Web browser/server; email client/server</a:t>
            </a:r>
          </a:p>
          <a:p>
            <a:pPr>
              <a:buSzPct val="85000"/>
            </a:pPr>
            <a:r>
              <a:rPr lang="zh-CN" altLang="en-US" sz="2400" dirty="0">
                <a:latin typeface="+mn-ea"/>
                <a:cs typeface="微软雅黑" panose="020B0503020204020204" pitchFamily="34" charset="-122"/>
              </a:rPr>
              <a:t>端对端模型</a:t>
            </a:r>
            <a:r>
              <a:rPr lang="en-US" altLang="zh-CN" sz="2400" dirty="0">
                <a:latin typeface="+mn-ea"/>
                <a:cs typeface="微软雅黑" panose="020B0503020204020204" pitchFamily="34" charset="-122"/>
              </a:rPr>
              <a:t>peer-peer model:</a:t>
            </a:r>
          </a:p>
          <a:p>
            <a:pPr lvl="1">
              <a:buSzPct val="70000"/>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极少或不采用专门服务器</a:t>
            </a:r>
          </a:p>
          <a:p>
            <a:pPr lvl="1">
              <a:buSzPct val="70000"/>
            </a:pPr>
            <a:r>
              <a:rPr lang="en-US" altLang="zh-CN" dirty="0">
                <a:latin typeface="+mn-ea"/>
                <a:cs typeface="微软雅黑" panose="020B0503020204020204" pitchFamily="34" charset="-122"/>
              </a:rPr>
              <a:t>e.g. Gnutella, </a:t>
            </a:r>
            <a:r>
              <a:rPr lang="en-US" altLang="zh-CN" dirty="0" err="1">
                <a:latin typeface="+mn-ea"/>
                <a:cs typeface="微软雅黑" panose="020B0503020204020204" pitchFamily="34" charset="-122"/>
              </a:rPr>
              <a:t>KaZaA</a:t>
            </a:r>
            <a:endParaRPr lang="en-US" altLang="zh-CN" dirty="0">
              <a:latin typeface="+mn-ea"/>
              <a:cs typeface="微软雅黑" panose="020B0503020204020204" pitchFamily="34" charset="-122"/>
            </a:endParaRPr>
          </a:p>
        </p:txBody>
      </p:sp>
      <p:grpSp>
        <p:nvGrpSpPr>
          <p:cNvPr id="231" name="组合 230"/>
          <p:cNvGrpSpPr/>
          <p:nvPr/>
        </p:nvGrpSpPr>
        <p:grpSpPr>
          <a:xfrm>
            <a:off x="7201533" y="1636713"/>
            <a:ext cx="3923667" cy="5038407"/>
            <a:chOff x="5202238" y="1539875"/>
            <a:chExt cx="3551237" cy="4551363"/>
          </a:xfrm>
        </p:grpSpPr>
        <p:sp>
          <p:nvSpPr>
            <p:cNvPr id="23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3" name="Group 666"/>
            <p:cNvGrpSpPr>
              <a:grpSpLocks/>
            </p:cNvGrpSpPr>
            <p:nvPr/>
          </p:nvGrpSpPr>
          <p:grpSpPr bwMode="auto">
            <a:xfrm>
              <a:off x="5370513" y="3048000"/>
              <a:ext cx="1458912" cy="933450"/>
              <a:chOff x="2889" y="1631"/>
              <a:chExt cx="980" cy="743"/>
            </a:xfrm>
          </p:grpSpPr>
          <p:sp>
            <p:nvSpPr>
              <p:cNvPr id="67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7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4"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2" name="Group 732"/>
            <p:cNvGrpSpPr>
              <a:grpSpLocks/>
            </p:cNvGrpSpPr>
            <p:nvPr/>
          </p:nvGrpSpPr>
          <p:grpSpPr bwMode="auto">
            <a:xfrm>
              <a:off x="6430963" y="2519363"/>
              <a:ext cx="219075" cy="52387"/>
              <a:chOff x="2468" y="1332"/>
              <a:chExt cx="310" cy="60"/>
            </a:xfrm>
          </p:grpSpPr>
          <p:sp>
            <p:nvSpPr>
              <p:cNvPr id="67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73"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5" name="Group 737"/>
            <p:cNvGrpSpPr>
              <a:grpSpLocks/>
            </p:cNvGrpSpPr>
            <p:nvPr/>
          </p:nvGrpSpPr>
          <p:grpSpPr bwMode="auto">
            <a:xfrm>
              <a:off x="7202488" y="2493963"/>
              <a:ext cx="390525" cy="174625"/>
              <a:chOff x="4334" y="1470"/>
              <a:chExt cx="246" cy="107"/>
            </a:xfrm>
          </p:grpSpPr>
          <p:sp>
            <p:nvSpPr>
              <p:cNvPr id="6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0" name="Group 741"/>
              <p:cNvGrpSpPr>
                <a:grpSpLocks/>
              </p:cNvGrpSpPr>
              <p:nvPr/>
            </p:nvGrpSpPr>
            <p:grpSpPr bwMode="auto">
              <a:xfrm>
                <a:off x="4383" y="1488"/>
                <a:ext cx="138" cy="33"/>
                <a:chOff x="2468" y="1332"/>
                <a:chExt cx="310" cy="60"/>
              </a:xfrm>
            </p:grpSpPr>
            <p:sp>
              <p:nvSpPr>
                <p:cNvPr id="67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 name="Group 746"/>
            <p:cNvGrpSpPr>
              <a:grpSpLocks/>
            </p:cNvGrpSpPr>
            <p:nvPr/>
          </p:nvGrpSpPr>
          <p:grpSpPr bwMode="auto">
            <a:xfrm>
              <a:off x="7213600" y="2757488"/>
              <a:ext cx="390525" cy="174625"/>
              <a:chOff x="4334" y="1470"/>
              <a:chExt cx="246" cy="107"/>
            </a:xfrm>
          </p:grpSpPr>
          <p:sp>
            <p:nvSpPr>
              <p:cNvPr id="6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2" name="Group 750"/>
              <p:cNvGrpSpPr>
                <a:grpSpLocks/>
              </p:cNvGrpSpPr>
              <p:nvPr/>
            </p:nvGrpSpPr>
            <p:grpSpPr bwMode="auto">
              <a:xfrm>
                <a:off x="4383" y="1488"/>
                <a:ext cx="138" cy="33"/>
                <a:chOff x="2468" y="1332"/>
                <a:chExt cx="310" cy="60"/>
              </a:xfrm>
            </p:grpSpPr>
            <p:sp>
              <p:nvSpPr>
                <p:cNvPr id="66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55"/>
            <p:cNvGrpSpPr>
              <a:grpSpLocks/>
            </p:cNvGrpSpPr>
            <p:nvPr/>
          </p:nvGrpSpPr>
          <p:grpSpPr bwMode="auto">
            <a:xfrm>
              <a:off x="7762875" y="2759075"/>
              <a:ext cx="390525" cy="174625"/>
              <a:chOff x="4334" y="1470"/>
              <a:chExt cx="246" cy="107"/>
            </a:xfrm>
          </p:grpSpPr>
          <p:sp>
            <p:nvSpPr>
              <p:cNvPr id="6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4" name="Group 759"/>
              <p:cNvGrpSpPr>
                <a:grpSpLocks/>
              </p:cNvGrpSpPr>
              <p:nvPr/>
            </p:nvGrpSpPr>
            <p:grpSpPr bwMode="auto">
              <a:xfrm>
                <a:off x="4383" y="1488"/>
                <a:ext cx="138" cy="33"/>
                <a:chOff x="2468" y="1332"/>
                <a:chExt cx="310" cy="60"/>
              </a:xfrm>
            </p:grpSpPr>
            <p:sp>
              <p:nvSpPr>
                <p:cNvPr id="657"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8"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5"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64"/>
            <p:cNvGrpSpPr>
              <a:grpSpLocks/>
            </p:cNvGrpSpPr>
            <p:nvPr/>
          </p:nvGrpSpPr>
          <p:grpSpPr bwMode="auto">
            <a:xfrm>
              <a:off x="7689850" y="2393950"/>
              <a:ext cx="390525" cy="174625"/>
              <a:chOff x="4334" y="1470"/>
              <a:chExt cx="246" cy="107"/>
            </a:xfrm>
          </p:grpSpPr>
          <p:sp>
            <p:nvSpPr>
              <p:cNvPr id="6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6" name="Group 768"/>
              <p:cNvGrpSpPr>
                <a:grpSpLocks/>
              </p:cNvGrpSpPr>
              <p:nvPr/>
            </p:nvGrpSpPr>
            <p:grpSpPr bwMode="auto">
              <a:xfrm>
                <a:off x="4383" y="1488"/>
                <a:ext cx="138" cy="33"/>
                <a:chOff x="2468" y="1332"/>
                <a:chExt cx="310" cy="60"/>
              </a:xfrm>
            </p:grpSpPr>
            <p:sp>
              <p:nvSpPr>
                <p:cNvPr id="64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73"/>
            <p:cNvGrpSpPr>
              <a:grpSpLocks/>
            </p:cNvGrpSpPr>
            <p:nvPr/>
          </p:nvGrpSpPr>
          <p:grpSpPr bwMode="auto">
            <a:xfrm>
              <a:off x="7737475" y="3644900"/>
              <a:ext cx="492125" cy="206375"/>
              <a:chOff x="4334" y="1470"/>
              <a:chExt cx="246" cy="107"/>
            </a:xfrm>
          </p:grpSpPr>
          <p:sp>
            <p:nvSpPr>
              <p:cNvPr id="6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8" name="Group 777"/>
              <p:cNvGrpSpPr>
                <a:grpSpLocks/>
              </p:cNvGrpSpPr>
              <p:nvPr/>
            </p:nvGrpSpPr>
            <p:grpSpPr bwMode="auto">
              <a:xfrm>
                <a:off x="4383" y="1488"/>
                <a:ext cx="138" cy="33"/>
                <a:chOff x="2468" y="1332"/>
                <a:chExt cx="310" cy="60"/>
              </a:xfrm>
            </p:grpSpPr>
            <p:sp>
              <p:nvSpPr>
                <p:cNvPr id="641"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2"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9"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0"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1" name="Group 783"/>
            <p:cNvGrpSpPr>
              <a:grpSpLocks/>
            </p:cNvGrpSpPr>
            <p:nvPr/>
          </p:nvGrpSpPr>
          <p:grpSpPr bwMode="auto">
            <a:xfrm>
              <a:off x="7086600" y="3632200"/>
              <a:ext cx="492125" cy="206375"/>
              <a:chOff x="4334" y="1470"/>
              <a:chExt cx="246" cy="107"/>
            </a:xfrm>
          </p:grpSpPr>
          <p:sp>
            <p:nvSpPr>
              <p:cNvPr id="6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0" name="Group 787"/>
              <p:cNvGrpSpPr>
                <a:grpSpLocks/>
              </p:cNvGrpSpPr>
              <p:nvPr/>
            </p:nvGrpSpPr>
            <p:grpSpPr bwMode="auto">
              <a:xfrm>
                <a:off x="4383" y="1488"/>
                <a:ext cx="138" cy="33"/>
                <a:chOff x="2468" y="1332"/>
                <a:chExt cx="310" cy="60"/>
              </a:xfrm>
            </p:grpSpPr>
            <p:sp>
              <p:nvSpPr>
                <p:cNvPr id="633"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4"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1"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2"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92"/>
            <p:cNvGrpSpPr>
              <a:grpSpLocks/>
            </p:cNvGrpSpPr>
            <p:nvPr/>
          </p:nvGrpSpPr>
          <p:grpSpPr bwMode="auto">
            <a:xfrm>
              <a:off x="7397750" y="3911600"/>
              <a:ext cx="492125" cy="206375"/>
              <a:chOff x="4334" y="1470"/>
              <a:chExt cx="246" cy="107"/>
            </a:xfrm>
          </p:grpSpPr>
          <p:sp>
            <p:nvSpPr>
              <p:cNvPr id="6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2" name="Group 796"/>
              <p:cNvGrpSpPr>
                <a:grpSpLocks/>
              </p:cNvGrpSpPr>
              <p:nvPr/>
            </p:nvGrpSpPr>
            <p:grpSpPr bwMode="auto">
              <a:xfrm>
                <a:off x="4383" y="1488"/>
                <a:ext cx="138" cy="33"/>
                <a:chOff x="2468" y="1332"/>
                <a:chExt cx="310" cy="60"/>
              </a:xfrm>
            </p:grpSpPr>
            <p:sp>
              <p:nvSpPr>
                <p:cNvPr id="625"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6"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3"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801"/>
            <p:cNvGrpSpPr>
              <a:grpSpLocks/>
            </p:cNvGrpSpPr>
            <p:nvPr/>
          </p:nvGrpSpPr>
          <p:grpSpPr bwMode="auto">
            <a:xfrm>
              <a:off x="7591425" y="4806950"/>
              <a:ext cx="622300" cy="244475"/>
              <a:chOff x="4334" y="1470"/>
              <a:chExt cx="246" cy="107"/>
            </a:xfrm>
          </p:grpSpPr>
          <p:sp>
            <p:nvSpPr>
              <p:cNvPr id="6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4" name="Group 805"/>
              <p:cNvGrpSpPr>
                <a:grpSpLocks/>
              </p:cNvGrpSpPr>
              <p:nvPr/>
            </p:nvGrpSpPr>
            <p:grpSpPr bwMode="auto">
              <a:xfrm>
                <a:off x="4383" y="1488"/>
                <a:ext cx="138" cy="33"/>
                <a:chOff x="2468" y="1332"/>
                <a:chExt cx="310" cy="60"/>
              </a:xfrm>
            </p:grpSpPr>
            <p:sp>
              <p:nvSpPr>
                <p:cNvPr id="61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810"/>
            <p:cNvGrpSpPr>
              <a:grpSpLocks/>
            </p:cNvGrpSpPr>
            <p:nvPr/>
          </p:nvGrpSpPr>
          <p:grpSpPr bwMode="auto">
            <a:xfrm>
              <a:off x="6965950" y="4508500"/>
              <a:ext cx="622300" cy="244475"/>
              <a:chOff x="4334" y="1470"/>
              <a:chExt cx="246" cy="107"/>
            </a:xfrm>
          </p:grpSpPr>
          <p:sp>
            <p:nvSpPr>
              <p:cNvPr id="6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6" name="Group 814"/>
              <p:cNvGrpSpPr>
                <a:grpSpLocks/>
              </p:cNvGrpSpPr>
              <p:nvPr/>
            </p:nvGrpSpPr>
            <p:grpSpPr bwMode="auto">
              <a:xfrm>
                <a:off x="4383" y="1488"/>
                <a:ext cx="138" cy="33"/>
                <a:chOff x="2468" y="1332"/>
                <a:chExt cx="310" cy="60"/>
              </a:xfrm>
            </p:grpSpPr>
            <p:sp>
              <p:nvSpPr>
                <p:cNvPr id="60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819"/>
            <p:cNvGrpSpPr>
              <a:grpSpLocks/>
            </p:cNvGrpSpPr>
            <p:nvPr/>
          </p:nvGrpSpPr>
          <p:grpSpPr bwMode="auto">
            <a:xfrm>
              <a:off x="6242050" y="4851400"/>
              <a:ext cx="622300" cy="244475"/>
              <a:chOff x="4334" y="1470"/>
              <a:chExt cx="246" cy="107"/>
            </a:xfrm>
          </p:grpSpPr>
          <p:sp>
            <p:nvSpPr>
              <p:cNvPr id="5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8" name="Group 823"/>
              <p:cNvGrpSpPr>
                <a:grpSpLocks/>
              </p:cNvGrpSpPr>
              <p:nvPr/>
            </p:nvGrpSpPr>
            <p:grpSpPr bwMode="auto">
              <a:xfrm>
                <a:off x="4383" y="1488"/>
                <a:ext cx="138" cy="33"/>
                <a:chOff x="2468" y="1332"/>
                <a:chExt cx="310" cy="60"/>
              </a:xfrm>
            </p:grpSpPr>
            <p:sp>
              <p:nvSpPr>
                <p:cNvPr id="60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 name="Group 828"/>
            <p:cNvGrpSpPr>
              <a:grpSpLocks/>
            </p:cNvGrpSpPr>
            <p:nvPr/>
          </p:nvGrpSpPr>
          <p:grpSpPr bwMode="auto">
            <a:xfrm>
              <a:off x="6051550" y="3644900"/>
              <a:ext cx="390525" cy="171450"/>
              <a:chOff x="4334" y="1470"/>
              <a:chExt cx="246" cy="107"/>
            </a:xfrm>
          </p:grpSpPr>
          <p:sp>
            <p:nvSpPr>
              <p:cNvPr id="58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0" name="Group 832"/>
              <p:cNvGrpSpPr>
                <a:grpSpLocks/>
              </p:cNvGrpSpPr>
              <p:nvPr/>
            </p:nvGrpSpPr>
            <p:grpSpPr bwMode="auto">
              <a:xfrm>
                <a:off x="4383" y="1488"/>
                <a:ext cx="138" cy="33"/>
                <a:chOff x="2468" y="1332"/>
                <a:chExt cx="310" cy="60"/>
              </a:xfrm>
            </p:grpSpPr>
            <p:sp>
              <p:nvSpPr>
                <p:cNvPr id="59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 name="Group 837"/>
            <p:cNvGrpSpPr>
              <a:grpSpLocks/>
            </p:cNvGrpSpPr>
            <p:nvPr/>
          </p:nvGrpSpPr>
          <p:grpSpPr bwMode="auto">
            <a:xfrm>
              <a:off x="6024563" y="1744663"/>
              <a:ext cx="517525" cy="508000"/>
              <a:chOff x="2922" y="1424"/>
              <a:chExt cx="326" cy="320"/>
            </a:xfrm>
          </p:grpSpPr>
          <p:sp>
            <p:nvSpPr>
              <p:cNvPr id="579"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80" name="Group 839"/>
              <p:cNvGrpSpPr>
                <a:grpSpLocks/>
              </p:cNvGrpSpPr>
              <p:nvPr/>
            </p:nvGrpSpPr>
            <p:grpSpPr bwMode="auto">
              <a:xfrm>
                <a:off x="2949" y="1424"/>
                <a:ext cx="265" cy="280"/>
                <a:chOff x="2949" y="1424"/>
                <a:chExt cx="265" cy="280"/>
              </a:xfrm>
            </p:grpSpPr>
            <p:sp>
              <p:nvSpPr>
                <p:cNvPr id="582"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4"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81"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288" name="Group 846"/>
            <p:cNvGrpSpPr>
              <a:grpSpLocks/>
            </p:cNvGrpSpPr>
            <p:nvPr/>
          </p:nvGrpSpPr>
          <p:grpSpPr bwMode="auto">
            <a:xfrm>
              <a:off x="6138863" y="1989138"/>
              <a:ext cx="282575" cy="477837"/>
              <a:chOff x="3748" y="1253"/>
              <a:chExt cx="178" cy="301"/>
            </a:xfrm>
          </p:grpSpPr>
          <p:sp>
            <p:nvSpPr>
              <p:cNvPr id="56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89" name="Group 863"/>
            <p:cNvGrpSpPr>
              <a:grpSpLocks/>
            </p:cNvGrpSpPr>
            <p:nvPr/>
          </p:nvGrpSpPr>
          <p:grpSpPr bwMode="auto">
            <a:xfrm>
              <a:off x="5318125" y="1997075"/>
              <a:ext cx="519113" cy="128588"/>
              <a:chOff x="2199" y="955"/>
              <a:chExt cx="2547" cy="506"/>
            </a:xfrm>
          </p:grpSpPr>
          <p:sp>
            <p:nvSpPr>
              <p:cNvPr id="557"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9"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0" name="Group 870"/>
            <p:cNvGrpSpPr>
              <a:grpSpLocks/>
            </p:cNvGrpSpPr>
            <p:nvPr/>
          </p:nvGrpSpPr>
          <p:grpSpPr bwMode="auto">
            <a:xfrm>
              <a:off x="5541963" y="1539875"/>
              <a:ext cx="519112" cy="128588"/>
              <a:chOff x="2199" y="955"/>
              <a:chExt cx="2547" cy="506"/>
            </a:xfrm>
          </p:grpSpPr>
          <p:sp>
            <p:nvSpPr>
              <p:cNvPr id="551"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2" name="Group 885"/>
            <p:cNvGrpSpPr>
              <a:grpSpLocks/>
            </p:cNvGrpSpPr>
            <p:nvPr/>
          </p:nvGrpSpPr>
          <p:grpSpPr bwMode="auto">
            <a:xfrm>
              <a:off x="5392738" y="3527425"/>
              <a:ext cx="519112" cy="128588"/>
              <a:chOff x="2199" y="955"/>
              <a:chExt cx="2547" cy="506"/>
            </a:xfrm>
          </p:grpSpPr>
          <p:sp>
            <p:nvSpPr>
              <p:cNvPr id="545"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3"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4" name="Group 893"/>
            <p:cNvGrpSpPr>
              <a:grpSpLocks/>
            </p:cNvGrpSpPr>
            <p:nvPr/>
          </p:nvGrpSpPr>
          <p:grpSpPr bwMode="auto">
            <a:xfrm>
              <a:off x="7007225" y="5005388"/>
              <a:ext cx="519113" cy="128587"/>
              <a:chOff x="2199" y="955"/>
              <a:chExt cx="2547" cy="506"/>
            </a:xfrm>
          </p:grpSpPr>
          <p:sp>
            <p:nvSpPr>
              <p:cNvPr id="539"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5" name="Group 900"/>
            <p:cNvGrpSpPr>
              <a:grpSpLocks/>
            </p:cNvGrpSpPr>
            <p:nvPr/>
          </p:nvGrpSpPr>
          <p:grpSpPr bwMode="auto">
            <a:xfrm>
              <a:off x="7245350" y="5429250"/>
              <a:ext cx="519113" cy="128588"/>
              <a:chOff x="2199" y="955"/>
              <a:chExt cx="2547" cy="506"/>
            </a:xfrm>
          </p:grpSpPr>
          <p:sp>
            <p:nvSpPr>
              <p:cNvPr id="533"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5"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8"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6" name="Group 907"/>
            <p:cNvGrpSpPr>
              <a:grpSpLocks/>
            </p:cNvGrpSpPr>
            <p:nvPr/>
          </p:nvGrpSpPr>
          <p:grpSpPr bwMode="auto">
            <a:xfrm>
              <a:off x="6821488" y="5408613"/>
              <a:ext cx="519112" cy="128587"/>
              <a:chOff x="2199" y="955"/>
              <a:chExt cx="2547" cy="506"/>
            </a:xfrm>
          </p:grpSpPr>
          <p:sp>
            <p:nvSpPr>
              <p:cNvPr id="527"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8"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9"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9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9" name="Group 919"/>
            <p:cNvGrpSpPr>
              <a:grpSpLocks/>
            </p:cNvGrpSpPr>
            <p:nvPr/>
          </p:nvGrpSpPr>
          <p:grpSpPr bwMode="auto">
            <a:xfrm flipH="1">
              <a:off x="5775325" y="4533900"/>
              <a:ext cx="414338" cy="373063"/>
              <a:chOff x="2839" y="3501"/>
              <a:chExt cx="755" cy="803"/>
            </a:xfrm>
          </p:grpSpPr>
          <p:pic>
            <p:nvPicPr>
              <p:cNvPr id="525"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0" name="Group 922"/>
            <p:cNvGrpSpPr>
              <a:grpSpLocks/>
            </p:cNvGrpSpPr>
            <p:nvPr/>
          </p:nvGrpSpPr>
          <p:grpSpPr bwMode="auto">
            <a:xfrm flipH="1">
              <a:off x="5457825" y="4954588"/>
              <a:ext cx="482600" cy="406400"/>
              <a:chOff x="2839" y="3501"/>
              <a:chExt cx="755" cy="803"/>
            </a:xfrm>
          </p:grpSpPr>
          <p:pic>
            <p:nvPicPr>
              <p:cNvPr id="523"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1" name="Group 925"/>
            <p:cNvGrpSpPr>
              <a:grpSpLocks/>
            </p:cNvGrpSpPr>
            <p:nvPr/>
          </p:nvGrpSpPr>
          <p:grpSpPr bwMode="auto">
            <a:xfrm flipH="1">
              <a:off x="5935663" y="5256213"/>
              <a:ext cx="427037" cy="349250"/>
              <a:chOff x="2839" y="3501"/>
              <a:chExt cx="755" cy="803"/>
            </a:xfrm>
          </p:grpSpPr>
          <p:pic>
            <p:nvPicPr>
              <p:cNvPr id="521"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2" name="Group 928"/>
            <p:cNvGrpSpPr>
              <a:grpSpLocks/>
            </p:cNvGrpSpPr>
            <p:nvPr/>
          </p:nvGrpSpPr>
          <p:grpSpPr bwMode="auto">
            <a:xfrm>
              <a:off x="6550025" y="5238750"/>
              <a:ext cx="427038" cy="350838"/>
              <a:chOff x="2839" y="3501"/>
              <a:chExt cx="755" cy="803"/>
            </a:xfrm>
          </p:grpSpPr>
          <p:pic>
            <p:nvPicPr>
              <p:cNvPr id="519"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3"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4" name="Group 932"/>
            <p:cNvGrpSpPr>
              <a:grpSpLocks/>
            </p:cNvGrpSpPr>
            <p:nvPr/>
          </p:nvGrpSpPr>
          <p:grpSpPr bwMode="auto">
            <a:xfrm>
              <a:off x="5618163" y="1558925"/>
              <a:ext cx="415925" cy="373063"/>
              <a:chOff x="2756" y="1866"/>
              <a:chExt cx="462" cy="463"/>
            </a:xfrm>
          </p:grpSpPr>
          <p:pic>
            <p:nvPicPr>
              <p:cNvPr id="51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6" name="Group 938"/>
            <p:cNvGrpSpPr>
              <a:grpSpLocks/>
            </p:cNvGrpSpPr>
            <p:nvPr/>
          </p:nvGrpSpPr>
          <p:grpSpPr bwMode="auto">
            <a:xfrm>
              <a:off x="8240713" y="5002213"/>
              <a:ext cx="227012" cy="481012"/>
              <a:chOff x="4140" y="429"/>
              <a:chExt cx="1425" cy="2396"/>
            </a:xfrm>
          </p:grpSpPr>
          <p:sp>
            <p:nvSpPr>
              <p:cNvPr id="485"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0" name="Group 944"/>
              <p:cNvGrpSpPr>
                <a:grpSpLocks/>
              </p:cNvGrpSpPr>
              <p:nvPr/>
            </p:nvGrpSpPr>
            <p:grpSpPr bwMode="auto">
              <a:xfrm>
                <a:off x="4749" y="668"/>
                <a:ext cx="581" cy="145"/>
                <a:chOff x="614" y="2568"/>
                <a:chExt cx="725" cy="139"/>
              </a:xfrm>
            </p:grpSpPr>
            <p:sp>
              <p:nvSpPr>
                <p:cNvPr id="51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2" name="Group 948"/>
              <p:cNvGrpSpPr>
                <a:grpSpLocks/>
              </p:cNvGrpSpPr>
              <p:nvPr/>
            </p:nvGrpSpPr>
            <p:grpSpPr bwMode="auto">
              <a:xfrm>
                <a:off x="4747" y="994"/>
                <a:ext cx="581" cy="134"/>
                <a:chOff x="614" y="2568"/>
                <a:chExt cx="725" cy="139"/>
              </a:xfrm>
            </p:grpSpPr>
            <p:sp>
              <p:nvSpPr>
                <p:cNvPr id="51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5" name="Group 953"/>
              <p:cNvGrpSpPr>
                <a:grpSpLocks/>
              </p:cNvGrpSpPr>
              <p:nvPr/>
            </p:nvGrpSpPr>
            <p:grpSpPr bwMode="auto">
              <a:xfrm>
                <a:off x="4735" y="1627"/>
                <a:ext cx="582" cy="151"/>
                <a:chOff x="614" y="2568"/>
                <a:chExt cx="725" cy="139"/>
              </a:xfrm>
            </p:grpSpPr>
            <p:sp>
              <p:nvSpPr>
                <p:cNvPr id="51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6"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7" name="Group 957"/>
              <p:cNvGrpSpPr>
                <a:grpSpLocks/>
              </p:cNvGrpSpPr>
              <p:nvPr/>
            </p:nvGrpSpPr>
            <p:grpSpPr bwMode="auto">
              <a:xfrm>
                <a:off x="4739" y="1327"/>
                <a:ext cx="582" cy="139"/>
                <a:chOff x="614" y="2568"/>
                <a:chExt cx="725" cy="139"/>
              </a:xfrm>
            </p:grpSpPr>
            <p:sp>
              <p:nvSpPr>
                <p:cNvPr id="50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9"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2"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0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7" name="Group 971"/>
            <p:cNvGrpSpPr>
              <a:grpSpLocks/>
            </p:cNvGrpSpPr>
            <p:nvPr/>
          </p:nvGrpSpPr>
          <p:grpSpPr bwMode="auto">
            <a:xfrm>
              <a:off x="7924800" y="5303838"/>
              <a:ext cx="227013" cy="481012"/>
              <a:chOff x="4140" y="429"/>
              <a:chExt cx="1425" cy="2396"/>
            </a:xfrm>
          </p:grpSpPr>
          <p:sp>
            <p:nvSpPr>
              <p:cNvPr id="453"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58" name="Group 977"/>
              <p:cNvGrpSpPr>
                <a:grpSpLocks/>
              </p:cNvGrpSpPr>
              <p:nvPr/>
            </p:nvGrpSpPr>
            <p:grpSpPr bwMode="auto">
              <a:xfrm>
                <a:off x="4749" y="668"/>
                <a:ext cx="581" cy="145"/>
                <a:chOff x="614" y="2568"/>
                <a:chExt cx="725" cy="139"/>
              </a:xfrm>
            </p:grpSpPr>
            <p:sp>
              <p:nvSpPr>
                <p:cNvPr id="48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5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0" name="Group 981"/>
              <p:cNvGrpSpPr>
                <a:grpSpLocks/>
              </p:cNvGrpSpPr>
              <p:nvPr/>
            </p:nvGrpSpPr>
            <p:grpSpPr bwMode="auto">
              <a:xfrm>
                <a:off x="4747" y="994"/>
                <a:ext cx="581" cy="134"/>
                <a:chOff x="614" y="2568"/>
                <a:chExt cx="725" cy="139"/>
              </a:xfrm>
            </p:grpSpPr>
            <p:sp>
              <p:nvSpPr>
                <p:cNvPr id="48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86"/>
              <p:cNvGrpSpPr>
                <a:grpSpLocks/>
              </p:cNvGrpSpPr>
              <p:nvPr/>
            </p:nvGrpSpPr>
            <p:grpSpPr bwMode="auto">
              <a:xfrm>
                <a:off x="4735" y="1627"/>
                <a:ext cx="582" cy="151"/>
                <a:chOff x="614" y="2568"/>
                <a:chExt cx="725" cy="139"/>
              </a:xfrm>
            </p:grpSpPr>
            <p:sp>
              <p:nvSpPr>
                <p:cNvPr id="47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5" name="Group 990"/>
              <p:cNvGrpSpPr>
                <a:grpSpLocks/>
              </p:cNvGrpSpPr>
              <p:nvPr/>
            </p:nvGrpSpPr>
            <p:grpSpPr bwMode="auto">
              <a:xfrm>
                <a:off x="4739" y="1327"/>
                <a:ext cx="582" cy="139"/>
                <a:chOff x="614" y="2568"/>
                <a:chExt cx="725" cy="139"/>
              </a:xfrm>
            </p:grpSpPr>
            <p:sp>
              <p:nvSpPr>
                <p:cNvPr id="47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7"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8" name="Group 1004"/>
            <p:cNvGrpSpPr>
              <a:grpSpLocks/>
            </p:cNvGrpSpPr>
            <p:nvPr/>
          </p:nvGrpSpPr>
          <p:grpSpPr bwMode="auto">
            <a:xfrm>
              <a:off x="5302250" y="2043113"/>
              <a:ext cx="534988" cy="407987"/>
              <a:chOff x="877" y="1008"/>
              <a:chExt cx="2747" cy="2591"/>
            </a:xfrm>
          </p:grpSpPr>
          <p:pic>
            <p:nvPicPr>
              <p:cNvPr id="43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0" name="Group 1015"/>
              <p:cNvGrpSpPr>
                <a:grpSpLocks/>
              </p:cNvGrpSpPr>
              <p:nvPr/>
            </p:nvGrpSpPr>
            <p:grpSpPr bwMode="auto">
              <a:xfrm>
                <a:off x="1709" y="3008"/>
                <a:ext cx="507" cy="234"/>
                <a:chOff x="1740" y="2642"/>
                <a:chExt cx="752" cy="327"/>
              </a:xfrm>
            </p:grpSpPr>
            <p:sp>
              <p:nvSpPr>
                <p:cNvPr id="44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1"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1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8" name="Group 1039"/>
            <p:cNvGrpSpPr>
              <a:grpSpLocks/>
            </p:cNvGrpSpPr>
            <p:nvPr/>
          </p:nvGrpSpPr>
          <p:grpSpPr bwMode="auto">
            <a:xfrm>
              <a:off x="7019925" y="5800725"/>
              <a:ext cx="87313" cy="38100"/>
              <a:chOff x="1740" y="2642"/>
              <a:chExt cx="752" cy="327"/>
            </a:xfrm>
          </p:grpSpPr>
          <p:sp>
            <p:nvSpPr>
              <p:cNvPr id="42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25"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063"/>
            <p:cNvGrpSpPr>
              <a:grpSpLocks/>
            </p:cNvGrpSpPr>
            <p:nvPr/>
          </p:nvGrpSpPr>
          <p:grpSpPr bwMode="auto">
            <a:xfrm>
              <a:off x="5695950" y="3355975"/>
              <a:ext cx="80963" cy="38100"/>
              <a:chOff x="1740" y="2642"/>
              <a:chExt cx="752" cy="327"/>
            </a:xfrm>
          </p:grpSpPr>
          <p:sp>
            <p:nvSpPr>
              <p:cNvPr id="41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1" name="Group 1076"/>
            <p:cNvGrpSpPr>
              <a:grpSpLocks/>
            </p:cNvGrpSpPr>
            <p:nvPr/>
          </p:nvGrpSpPr>
          <p:grpSpPr bwMode="auto">
            <a:xfrm flipH="1">
              <a:off x="5940425" y="3222625"/>
              <a:ext cx="414338" cy="373063"/>
              <a:chOff x="2839" y="3501"/>
              <a:chExt cx="755" cy="803"/>
            </a:xfrm>
          </p:grpSpPr>
          <p:pic>
            <p:nvPicPr>
              <p:cNvPr id="416"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42"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4"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1" name="Group 1090"/>
            <p:cNvGrpSpPr>
              <a:grpSpLocks/>
            </p:cNvGrpSpPr>
            <p:nvPr/>
          </p:nvGrpSpPr>
          <p:grpSpPr bwMode="auto">
            <a:xfrm>
              <a:off x="7451725" y="5737225"/>
              <a:ext cx="87313" cy="38100"/>
              <a:chOff x="1740" y="2642"/>
              <a:chExt cx="752" cy="327"/>
            </a:xfrm>
          </p:grpSpPr>
          <p:sp>
            <p:nvSpPr>
              <p:cNvPr id="41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2"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8" name="Group 1103"/>
            <p:cNvGrpSpPr>
              <a:grpSpLocks/>
            </p:cNvGrpSpPr>
            <p:nvPr/>
          </p:nvGrpSpPr>
          <p:grpSpPr bwMode="auto">
            <a:xfrm>
              <a:off x="6351588" y="2493963"/>
              <a:ext cx="390525" cy="169862"/>
              <a:chOff x="4650" y="1129"/>
              <a:chExt cx="246" cy="95"/>
            </a:xfrm>
          </p:grpSpPr>
          <p:sp>
            <p:nvSpPr>
              <p:cNvPr id="4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5" name="Group 1107"/>
              <p:cNvGrpSpPr>
                <a:grpSpLocks/>
              </p:cNvGrpSpPr>
              <p:nvPr/>
            </p:nvGrpSpPr>
            <p:grpSpPr bwMode="auto">
              <a:xfrm>
                <a:off x="4699" y="1145"/>
                <a:ext cx="138" cy="29"/>
                <a:chOff x="2468" y="1332"/>
                <a:chExt cx="310" cy="60"/>
              </a:xfrm>
            </p:grpSpPr>
            <p:sp>
              <p:nvSpPr>
                <p:cNvPr id="40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9" name="Group 1112"/>
            <p:cNvGrpSpPr>
              <a:grpSpLocks/>
            </p:cNvGrpSpPr>
            <p:nvPr/>
          </p:nvGrpSpPr>
          <p:grpSpPr bwMode="auto">
            <a:xfrm>
              <a:off x="6051550" y="3641725"/>
              <a:ext cx="390525" cy="169863"/>
              <a:chOff x="4650" y="1129"/>
              <a:chExt cx="246" cy="95"/>
            </a:xfrm>
          </p:grpSpPr>
          <p:sp>
            <p:nvSpPr>
              <p:cNvPr id="3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16"/>
              <p:cNvGrpSpPr>
                <a:grpSpLocks/>
              </p:cNvGrpSpPr>
              <p:nvPr/>
            </p:nvGrpSpPr>
            <p:grpSpPr bwMode="auto">
              <a:xfrm>
                <a:off x="4699" y="1145"/>
                <a:ext cx="138" cy="29"/>
                <a:chOff x="2468" y="1332"/>
                <a:chExt cx="310" cy="60"/>
              </a:xfrm>
            </p:grpSpPr>
            <p:sp>
              <p:nvSpPr>
                <p:cNvPr id="40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878"/>
            <p:cNvGrpSpPr>
              <a:grpSpLocks/>
            </p:cNvGrpSpPr>
            <p:nvPr/>
          </p:nvGrpSpPr>
          <p:grpSpPr bwMode="auto">
            <a:xfrm>
              <a:off x="5529263" y="3016250"/>
              <a:ext cx="519112" cy="128588"/>
              <a:chOff x="2199" y="955"/>
              <a:chExt cx="2547" cy="506"/>
            </a:xfrm>
          </p:grpSpPr>
          <p:sp>
            <p:nvSpPr>
              <p:cNvPr id="388"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0"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1"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1" name="Group 1121"/>
            <p:cNvGrpSpPr>
              <a:grpSpLocks/>
            </p:cNvGrpSpPr>
            <p:nvPr/>
          </p:nvGrpSpPr>
          <p:grpSpPr bwMode="auto">
            <a:xfrm>
              <a:off x="6248400" y="4852988"/>
              <a:ext cx="617538" cy="247650"/>
              <a:chOff x="2356" y="1300"/>
              <a:chExt cx="555" cy="194"/>
            </a:xfrm>
          </p:grpSpPr>
          <p:sp>
            <p:nvSpPr>
              <p:cNvPr id="3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3" name="Group 1125"/>
              <p:cNvGrpSpPr>
                <a:grpSpLocks/>
              </p:cNvGrpSpPr>
              <p:nvPr/>
            </p:nvGrpSpPr>
            <p:grpSpPr bwMode="auto">
              <a:xfrm>
                <a:off x="2468" y="1332"/>
                <a:ext cx="310" cy="60"/>
                <a:chOff x="2468" y="1332"/>
                <a:chExt cx="310" cy="60"/>
              </a:xfrm>
            </p:grpSpPr>
            <p:sp>
              <p:nvSpPr>
                <p:cNvPr id="38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2" name="Group 1130"/>
            <p:cNvGrpSpPr>
              <a:grpSpLocks/>
            </p:cNvGrpSpPr>
            <p:nvPr/>
          </p:nvGrpSpPr>
          <p:grpSpPr bwMode="auto">
            <a:xfrm>
              <a:off x="6969125" y="4510088"/>
              <a:ext cx="617538" cy="247650"/>
              <a:chOff x="2356" y="1300"/>
              <a:chExt cx="555" cy="194"/>
            </a:xfrm>
          </p:grpSpPr>
          <p:sp>
            <p:nvSpPr>
              <p:cNvPr id="3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75" name="Group 1134"/>
              <p:cNvGrpSpPr>
                <a:grpSpLocks/>
              </p:cNvGrpSpPr>
              <p:nvPr/>
            </p:nvGrpSpPr>
            <p:grpSpPr bwMode="auto">
              <a:xfrm>
                <a:off x="2468" y="1332"/>
                <a:ext cx="310" cy="60"/>
                <a:chOff x="2468" y="1332"/>
                <a:chExt cx="310" cy="60"/>
              </a:xfrm>
            </p:grpSpPr>
            <p:sp>
              <p:nvSpPr>
                <p:cNvPr id="37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3" name="Group 1139"/>
            <p:cNvGrpSpPr>
              <a:grpSpLocks/>
            </p:cNvGrpSpPr>
            <p:nvPr/>
          </p:nvGrpSpPr>
          <p:grpSpPr bwMode="auto">
            <a:xfrm>
              <a:off x="7585075" y="4811713"/>
              <a:ext cx="617538" cy="247650"/>
              <a:chOff x="2356" y="1300"/>
              <a:chExt cx="555" cy="194"/>
            </a:xfrm>
          </p:grpSpPr>
          <p:sp>
            <p:nvSpPr>
              <p:cNvPr id="3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67" name="Group 1143"/>
              <p:cNvGrpSpPr>
                <a:grpSpLocks/>
              </p:cNvGrpSpPr>
              <p:nvPr/>
            </p:nvGrpSpPr>
            <p:grpSpPr bwMode="auto">
              <a:xfrm>
                <a:off x="2468" y="1332"/>
                <a:ext cx="310" cy="60"/>
                <a:chOff x="2468" y="1332"/>
                <a:chExt cx="310" cy="60"/>
              </a:xfrm>
            </p:grpSpPr>
            <p:sp>
              <p:nvSpPr>
                <p:cNvPr id="37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椭圆 1"/>
          <p:cNvSpPr/>
          <p:nvPr/>
        </p:nvSpPr>
        <p:spPr>
          <a:xfrm>
            <a:off x="7162800" y="2142838"/>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椭圆 678"/>
          <p:cNvSpPr/>
          <p:nvPr/>
        </p:nvSpPr>
        <p:spPr>
          <a:xfrm>
            <a:off x="10411072" y="5362133"/>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679"/>
          <p:cNvSpPr/>
          <p:nvPr/>
        </p:nvSpPr>
        <p:spPr>
          <a:xfrm>
            <a:off x="8046720" y="2372536"/>
            <a:ext cx="2468880" cy="3113903"/>
          </a:xfrm>
          <a:custGeom>
            <a:avLst/>
            <a:gdLst>
              <a:gd name="connsiteX0" fmla="*/ 0 w 2468880"/>
              <a:gd name="connsiteY0" fmla="*/ 55704 h 3113903"/>
              <a:gd name="connsiteX1" fmla="*/ 81280 w 2468880"/>
              <a:gd name="connsiteY1" fmla="*/ 25224 h 3113903"/>
              <a:gd name="connsiteX2" fmla="*/ 142240 w 2468880"/>
              <a:gd name="connsiteY2" fmla="*/ 4904 h 3113903"/>
              <a:gd name="connsiteX3" fmla="*/ 365760 w 2468880"/>
              <a:gd name="connsiteY3" fmla="*/ 35384 h 3113903"/>
              <a:gd name="connsiteX4" fmla="*/ 406400 w 2468880"/>
              <a:gd name="connsiteY4" fmla="*/ 96344 h 3113903"/>
              <a:gd name="connsiteX5" fmla="*/ 426720 w 2468880"/>
              <a:gd name="connsiteY5" fmla="*/ 126824 h 3113903"/>
              <a:gd name="connsiteX6" fmla="*/ 447040 w 2468880"/>
              <a:gd name="connsiteY6" fmla="*/ 157304 h 3113903"/>
              <a:gd name="connsiteX7" fmla="*/ 508000 w 2468880"/>
              <a:gd name="connsiteY7" fmla="*/ 197944 h 3113903"/>
              <a:gd name="connsiteX8" fmla="*/ 518160 w 2468880"/>
              <a:gd name="connsiteY8" fmla="*/ 228424 h 3113903"/>
              <a:gd name="connsiteX9" fmla="*/ 579120 w 2468880"/>
              <a:gd name="connsiteY9" fmla="*/ 269064 h 3113903"/>
              <a:gd name="connsiteX10" fmla="*/ 629920 w 2468880"/>
              <a:gd name="connsiteY10" fmla="*/ 309704 h 3113903"/>
              <a:gd name="connsiteX11" fmla="*/ 650240 w 2468880"/>
              <a:gd name="connsiteY11" fmla="*/ 340184 h 3113903"/>
              <a:gd name="connsiteX12" fmla="*/ 711200 w 2468880"/>
              <a:gd name="connsiteY12" fmla="*/ 360504 h 3113903"/>
              <a:gd name="connsiteX13" fmla="*/ 1066800 w 2468880"/>
              <a:gd name="connsiteY13" fmla="*/ 350344 h 3113903"/>
              <a:gd name="connsiteX14" fmla="*/ 1097280 w 2468880"/>
              <a:gd name="connsiteY14" fmla="*/ 340184 h 3113903"/>
              <a:gd name="connsiteX15" fmla="*/ 1249680 w 2468880"/>
              <a:gd name="connsiteY15" fmla="*/ 330024 h 3113903"/>
              <a:gd name="connsiteX16" fmla="*/ 1676400 w 2468880"/>
              <a:gd name="connsiteY16" fmla="*/ 330024 h 3113903"/>
              <a:gd name="connsiteX17" fmla="*/ 1737360 w 2468880"/>
              <a:gd name="connsiteY17" fmla="*/ 309704 h 3113903"/>
              <a:gd name="connsiteX18" fmla="*/ 1798320 w 2468880"/>
              <a:gd name="connsiteY18" fmla="*/ 289384 h 3113903"/>
              <a:gd name="connsiteX19" fmla="*/ 1828800 w 2468880"/>
              <a:gd name="connsiteY19" fmla="*/ 279224 h 3113903"/>
              <a:gd name="connsiteX20" fmla="*/ 1889760 w 2468880"/>
              <a:gd name="connsiteY20" fmla="*/ 248744 h 3113903"/>
              <a:gd name="connsiteX21" fmla="*/ 1930400 w 2468880"/>
              <a:gd name="connsiteY21" fmla="*/ 238584 h 3113903"/>
              <a:gd name="connsiteX22" fmla="*/ 1960880 w 2468880"/>
              <a:gd name="connsiteY22" fmla="*/ 228424 h 3113903"/>
              <a:gd name="connsiteX23" fmla="*/ 2153920 w 2468880"/>
              <a:gd name="connsiteY23" fmla="*/ 218264 h 3113903"/>
              <a:gd name="connsiteX24" fmla="*/ 2184400 w 2468880"/>
              <a:gd name="connsiteY24" fmla="*/ 208104 h 3113903"/>
              <a:gd name="connsiteX25" fmla="*/ 2296160 w 2468880"/>
              <a:gd name="connsiteY25" fmla="*/ 228424 h 3113903"/>
              <a:gd name="connsiteX26" fmla="*/ 2346960 w 2468880"/>
              <a:gd name="connsiteY26" fmla="*/ 279224 h 3113903"/>
              <a:gd name="connsiteX27" fmla="*/ 2377440 w 2468880"/>
              <a:gd name="connsiteY27" fmla="*/ 299544 h 3113903"/>
              <a:gd name="connsiteX28" fmla="*/ 2397760 w 2468880"/>
              <a:gd name="connsiteY28" fmla="*/ 330024 h 3113903"/>
              <a:gd name="connsiteX29" fmla="*/ 2418080 w 2468880"/>
              <a:gd name="connsiteY29" fmla="*/ 390984 h 3113903"/>
              <a:gd name="connsiteX30" fmla="*/ 2397760 w 2468880"/>
              <a:gd name="connsiteY30" fmla="*/ 858344 h 3113903"/>
              <a:gd name="connsiteX31" fmla="*/ 2377440 w 2468880"/>
              <a:gd name="connsiteY31" fmla="*/ 1000584 h 3113903"/>
              <a:gd name="connsiteX32" fmla="*/ 2367280 w 2468880"/>
              <a:gd name="connsiteY32" fmla="*/ 1071704 h 3113903"/>
              <a:gd name="connsiteX33" fmla="*/ 2346960 w 2468880"/>
              <a:gd name="connsiteY33" fmla="*/ 1142824 h 3113903"/>
              <a:gd name="connsiteX34" fmla="*/ 2336800 w 2468880"/>
              <a:gd name="connsiteY34" fmla="*/ 1224104 h 3113903"/>
              <a:gd name="connsiteX35" fmla="*/ 2316480 w 2468880"/>
              <a:gd name="connsiteY35" fmla="*/ 1295224 h 3113903"/>
              <a:gd name="connsiteX36" fmla="*/ 2296160 w 2468880"/>
              <a:gd name="connsiteY36" fmla="*/ 1457784 h 3113903"/>
              <a:gd name="connsiteX37" fmla="*/ 2275840 w 2468880"/>
              <a:gd name="connsiteY37" fmla="*/ 1549224 h 3113903"/>
              <a:gd name="connsiteX38" fmla="*/ 2255520 w 2468880"/>
              <a:gd name="connsiteY38" fmla="*/ 1742264 h 3113903"/>
              <a:gd name="connsiteX39" fmla="*/ 2235200 w 2468880"/>
              <a:gd name="connsiteY39" fmla="*/ 1772744 h 3113903"/>
              <a:gd name="connsiteX40" fmla="*/ 2225040 w 2468880"/>
              <a:gd name="connsiteY40" fmla="*/ 1803224 h 3113903"/>
              <a:gd name="connsiteX41" fmla="*/ 2184400 w 2468880"/>
              <a:gd name="connsiteY41" fmla="*/ 1864184 h 3113903"/>
              <a:gd name="connsiteX42" fmla="*/ 2123440 w 2468880"/>
              <a:gd name="connsiteY42" fmla="*/ 1904824 h 3113903"/>
              <a:gd name="connsiteX43" fmla="*/ 2072640 w 2468880"/>
              <a:gd name="connsiteY43" fmla="*/ 1955624 h 3113903"/>
              <a:gd name="connsiteX44" fmla="*/ 2011680 w 2468880"/>
              <a:gd name="connsiteY44" fmla="*/ 2006424 h 3113903"/>
              <a:gd name="connsiteX45" fmla="*/ 1971040 w 2468880"/>
              <a:gd name="connsiteY45" fmla="*/ 2047064 h 3113903"/>
              <a:gd name="connsiteX46" fmla="*/ 1910080 w 2468880"/>
              <a:gd name="connsiteY46" fmla="*/ 2087704 h 3113903"/>
              <a:gd name="connsiteX47" fmla="*/ 1818640 w 2468880"/>
              <a:gd name="connsiteY47" fmla="*/ 2148664 h 3113903"/>
              <a:gd name="connsiteX48" fmla="*/ 1757680 w 2468880"/>
              <a:gd name="connsiteY48" fmla="*/ 2189304 h 3113903"/>
              <a:gd name="connsiteX49" fmla="*/ 1727200 w 2468880"/>
              <a:gd name="connsiteY49" fmla="*/ 2209624 h 3113903"/>
              <a:gd name="connsiteX50" fmla="*/ 1706880 w 2468880"/>
              <a:gd name="connsiteY50" fmla="*/ 2240104 h 3113903"/>
              <a:gd name="connsiteX51" fmla="*/ 1676400 w 2468880"/>
              <a:gd name="connsiteY51" fmla="*/ 2260424 h 3113903"/>
              <a:gd name="connsiteX52" fmla="*/ 1615440 w 2468880"/>
              <a:gd name="connsiteY52" fmla="*/ 2382344 h 3113903"/>
              <a:gd name="connsiteX53" fmla="*/ 1615440 w 2468880"/>
              <a:gd name="connsiteY53" fmla="*/ 2382344 h 3113903"/>
              <a:gd name="connsiteX54" fmla="*/ 1595120 w 2468880"/>
              <a:gd name="connsiteY54" fmla="*/ 2412824 h 3113903"/>
              <a:gd name="connsiteX55" fmla="*/ 1574800 w 2468880"/>
              <a:gd name="connsiteY55" fmla="*/ 2473784 h 3113903"/>
              <a:gd name="connsiteX56" fmla="*/ 1564640 w 2468880"/>
              <a:gd name="connsiteY56" fmla="*/ 2504264 h 3113903"/>
              <a:gd name="connsiteX57" fmla="*/ 1574800 w 2468880"/>
              <a:gd name="connsiteY57" fmla="*/ 2585544 h 3113903"/>
              <a:gd name="connsiteX58" fmla="*/ 1584960 w 2468880"/>
              <a:gd name="connsiteY58" fmla="*/ 2616024 h 3113903"/>
              <a:gd name="connsiteX59" fmla="*/ 1615440 w 2468880"/>
              <a:gd name="connsiteY59" fmla="*/ 2636344 h 3113903"/>
              <a:gd name="connsiteX60" fmla="*/ 1666240 w 2468880"/>
              <a:gd name="connsiteY60" fmla="*/ 2727784 h 3113903"/>
              <a:gd name="connsiteX61" fmla="*/ 1686560 w 2468880"/>
              <a:gd name="connsiteY61" fmla="*/ 2758264 h 3113903"/>
              <a:gd name="connsiteX62" fmla="*/ 1706880 w 2468880"/>
              <a:gd name="connsiteY62" fmla="*/ 2788744 h 3113903"/>
              <a:gd name="connsiteX63" fmla="*/ 1737360 w 2468880"/>
              <a:gd name="connsiteY63" fmla="*/ 2809064 h 3113903"/>
              <a:gd name="connsiteX64" fmla="*/ 1757680 w 2468880"/>
              <a:gd name="connsiteY64" fmla="*/ 2839544 h 3113903"/>
              <a:gd name="connsiteX65" fmla="*/ 1788160 w 2468880"/>
              <a:gd name="connsiteY65" fmla="*/ 2849704 h 3113903"/>
              <a:gd name="connsiteX66" fmla="*/ 1818640 w 2468880"/>
              <a:gd name="connsiteY66" fmla="*/ 2870024 h 3113903"/>
              <a:gd name="connsiteX67" fmla="*/ 1849120 w 2468880"/>
              <a:gd name="connsiteY67" fmla="*/ 2900504 h 3113903"/>
              <a:gd name="connsiteX68" fmla="*/ 1910080 w 2468880"/>
              <a:gd name="connsiteY68" fmla="*/ 2920824 h 3113903"/>
              <a:gd name="connsiteX69" fmla="*/ 1991360 w 2468880"/>
              <a:gd name="connsiteY69" fmla="*/ 2941144 h 3113903"/>
              <a:gd name="connsiteX70" fmla="*/ 2052320 w 2468880"/>
              <a:gd name="connsiteY70" fmla="*/ 2951304 h 3113903"/>
              <a:gd name="connsiteX71" fmla="*/ 2113280 w 2468880"/>
              <a:gd name="connsiteY71" fmla="*/ 2971624 h 3113903"/>
              <a:gd name="connsiteX72" fmla="*/ 2214880 w 2468880"/>
              <a:gd name="connsiteY72" fmla="*/ 3002104 h 3113903"/>
              <a:gd name="connsiteX73" fmla="*/ 2245360 w 2468880"/>
              <a:gd name="connsiteY73" fmla="*/ 3012264 h 3113903"/>
              <a:gd name="connsiteX74" fmla="*/ 2306320 w 2468880"/>
              <a:gd name="connsiteY74" fmla="*/ 3042744 h 3113903"/>
              <a:gd name="connsiteX75" fmla="*/ 2336800 w 2468880"/>
              <a:gd name="connsiteY75" fmla="*/ 3063064 h 3113903"/>
              <a:gd name="connsiteX76" fmla="*/ 2397760 w 2468880"/>
              <a:gd name="connsiteY76" fmla="*/ 3083384 h 3113903"/>
              <a:gd name="connsiteX77" fmla="*/ 2428240 w 2468880"/>
              <a:gd name="connsiteY77" fmla="*/ 3093544 h 3113903"/>
              <a:gd name="connsiteX78" fmla="*/ 2468880 w 2468880"/>
              <a:gd name="connsiteY78" fmla="*/ 3113864 h 31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468880" h="3113903">
                <a:moveTo>
                  <a:pt x="0" y="55704"/>
                </a:moveTo>
                <a:cubicBezTo>
                  <a:pt x="120433" y="31617"/>
                  <a:pt x="-4340" y="63277"/>
                  <a:pt x="81280" y="25224"/>
                </a:cubicBezTo>
                <a:cubicBezTo>
                  <a:pt x="100853" y="16525"/>
                  <a:pt x="142240" y="4904"/>
                  <a:pt x="142240" y="4904"/>
                </a:cubicBezTo>
                <a:cubicBezTo>
                  <a:pt x="153648" y="5504"/>
                  <a:pt x="318397" y="-18745"/>
                  <a:pt x="365760" y="35384"/>
                </a:cubicBezTo>
                <a:cubicBezTo>
                  <a:pt x="381842" y="53763"/>
                  <a:pt x="392853" y="76024"/>
                  <a:pt x="406400" y="96344"/>
                </a:cubicBezTo>
                <a:lnTo>
                  <a:pt x="426720" y="126824"/>
                </a:lnTo>
                <a:cubicBezTo>
                  <a:pt x="433493" y="136984"/>
                  <a:pt x="436880" y="150531"/>
                  <a:pt x="447040" y="157304"/>
                </a:cubicBezTo>
                <a:lnTo>
                  <a:pt x="508000" y="197944"/>
                </a:lnTo>
                <a:cubicBezTo>
                  <a:pt x="511387" y="208104"/>
                  <a:pt x="510587" y="220851"/>
                  <a:pt x="518160" y="228424"/>
                </a:cubicBezTo>
                <a:cubicBezTo>
                  <a:pt x="535429" y="245693"/>
                  <a:pt x="579120" y="269064"/>
                  <a:pt x="579120" y="269064"/>
                </a:cubicBezTo>
                <a:cubicBezTo>
                  <a:pt x="637354" y="356415"/>
                  <a:pt x="559813" y="253618"/>
                  <a:pt x="629920" y="309704"/>
                </a:cubicBezTo>
                <a:cubicBezTo>
                  <a:pt x="639455" y="317332"/>
                  <a:pt x="639885" y="333712"/>
                  <a:pt x="650240" y="340184"/>
                </a:cubicBezTo>
                <a:cubicBezTo>
                  <a:pt x="668403" y="351536"/>
                  <a:pt x="711200" y="360504"/>
                  <a:pt x="711200" y="360504"/>
                </a:cubicBezTo>
                <a:cubicBezTo>
                  <a:pt x="829733" y="357117"/>
                  <a:pt x="948382" y="356577"/>
                  <a:pt x="1066800" y="350344"/>
                </a:cubicBezTo>
                <a:cubicBezTo>
                  <a:pt x="1077495" y="349781"/>
                  <a:pt x="1086636" y="341367"/>
                  <a:pt x="1097280" y="340184"/>
                </a:cubicBezTo>
                <a:cubicBezTo>
                  <a:pt x="1147881" y="334562"/>
                  <a:pt x="1198880" y="333411"/>
                  <a:pt x="1249680" y="330024"/>
                </a:cubicBezTo>
                <a:cubicBezTo>
                  <a:pt x="1429596" y="340607"/>
                  <a:pt x="1478479" y="349178"/>
                  <a:pt x="1676400" y="330024"/>
                </a:cubicBezTo>
                <a:cubicBezTo>
                  <a:pt x="1697720" y="327961"/>
                  <a:pt x="1717040" y="316477"/>
                  <a:pt x="1737360" y="309704"/>
                </a:cubicBezTo>
                <a:lnTo>
                  <a:pt x="1798320" y="289384"/>
                </a:lnTo>
                <a:cubicBezTo>
                  <a:pt x="1808480" y="285997"/>
                  <a:pt x="1819889" y="285165"/>
                  <a:pt x="1828800" y="279224"/>
                </a:cubicBezTo>
                <a:cubicBezTo>
                  <a:pt x="1862196" y="256960"/>
                  <a:pt x="1852954" y="259260"/>
                  <a:pt x="1889760" y="248744"/>
                </a:cubicBezTo>
                <a:cubicBezTo>
                  <a:pt x="1903186" y="244908"/>
                  <a:pt x="1916974" y="242420"/>
                  <a:pt x="1930400" y="238584"/>
                </a:cubicBezTo>
                <a:cubicBezTo>
                  <a:pt x="1940698" y="235642"/>
                  <a:pt x="1950214" y="229394"/>
                  <a:pt x="1960880" y="228424"/>
                </a:cubicBezTo>
                <a:cubicBezTo>
                  <a:pt x="2025051" y="222590"/>
                  <a:pt x="2089573" y="221651"/>
                  <a:pt x="2153920" y="218264"/>
                </a:cubicBezTo>
                <a:cubicBezTo>
                  <a:pt x="2164080" y="214877"/>
                  <a:pt x="2173690" y="208104"/>
                  <a:pt x="2184400" y="208104"/>
                </a:cubicBezTo>
                <a:cubicBezTo>
                  <a:pt x="2220804" y="208104"/>
                  <a:pt x="2260591" y="219532"/>
                  <a:pt x="2296160" y="228424"/>
                </a:cubicBezTo>
                <a:cubicBezTo>
                  <a:pt x="2377440" y="282611"/>
                  <a:pt x="2279227" y="211491"/>
                  <a:pt x="2346960" y="279224"/>
                </a:cubicBezTo>
                <a:cubicBezTo>
                  <a:pt x="2355594" y="287858"/>
                  <a:pt x="2367280" y="292771"/>
                  <a:pt x="2377440" y="299544"/>
                </a:cubicBezTo>
                <a:cubicBezTo>
                  <a:pt x="2384213" y="309704"/>
                  <a:pt x="2392801" y="318866"/>
                  <a:pt x="2397760" y="330024"/>
                </a:cubicBezTo>
                <a:cubicBezTo>
                  <a:pt x="2406459" y="349597"/>
                  <a:pt x="2418080" y="390984"/>
                  <a:pt x="2418080" y="390984"/>
                </a:cubicBezTo>
                <a:cubicBezTo>
                  <a:pt x="2393334" y="663189"/>
                  <a:pt x="2421193" y="331100"/>
                  <a:pt x="2397760" y="858344"/>
                </a:cubicBezTo>
                <a:cubicBezTo>
                  <a:pt x="2390742" y="1016242"/>
                  <a:pt x="2393996" y="909528"/>
                  <a:pt x="2377440" y="1000584"/>
                </a:cubicBezTo>
                <a:cubicBezTo>
                  <a:pt x="2373156" y="1024145"/>
                  <a:pt x="2371976" y="1048222"/>
                  <a:pt x="2367280" y="1071704"/>
                </a:cubicBezTo>
                <a:cubicBezTo>
                  <a:pt x="2343122" y="1192494"/>
                  <a:pt x="2372211" y="991316"/>
                  <a:pt x="2346960" y="1142824"/>
                </a:cubicBezTo>
                <a:cubicBezTo>
                  <a:pt x="2342471" y="1169757"/>
                  <a:pt x="2341289" y="1197171"/>
                  <a:pt x="2336800" y="1224104"/>
                </a:cubicBezTo>
                <a:cubicBezTo>
                  <a:pt x="2332548" y="1249619"/>
                  <a:pt x="2324533" y="1271066"/>
                  <a:pt x="2316480" y="1295224"/>
                </a:cubicBezTo>
                <a:cubicBezTo>
                  <a:pt x="2309707" y="1349411"/>
                  <a:pt x="2313429" y="1405978"/>
                  <a:pt x="2296160" y="1457784"/>
                </a:cubicBezTo>
                <a:cubicBezTo>
                  <a:pt x="2279486" y="1507807"/>
                  <a:pt x="2287761" y="1477700"/>
                  <a:pt x="2275840" y="1549224"/>
                </a:cubicBezTo>
                <a:cubicBezTo>
                  <a:pt x="2274908" y="1564137"/>
                  <a:pt x="2280897" y="1691511"/>
                  <a:pt x="2255520" y="1742264"/>
                </a:cubicBezTo>
                <a:cubicBezTo>
                  <a:pt x="2250059" y="1753186"/>
                  <a:pt x="2240661" y="1761822"/>
                  <a:pt x="2235200" y="1772744"/>
                </a:cubicBezTo>
                <a:cubicBezTo>
                  <a:pt x="2230411" y="1782323"/>
                  <a:pt x="2230241" y="1793862"/>
                  <a:pt x="2225040" y="1803224"/>
                </a:cubicBezTo>
                <a:cubicBezTo>
                  <a:pt x="2213180" y="1824572"/>
                  <a:pt x="2204720" y="1850637"/>
                  <a:pt x="2184400" y="1864184"/>
                </a:cubicBezTo>
                <a:lnTo>
                  <a:pt x="2123440" y="1904824"/>
                </a:lnTo>
                <a:cubicBezTo>
                  <a:pt x="2086187" y="1960704"/>
                  <a:pt x="2123440" y="1913291"/>
                  <a:pt x="2072640" y="1955624"/>
                </a:cubicBezTo>
                <a:cubicBezTo>
                  <a:pt x="1994411" y="2020815"/>
                  <a:pt x="2087356" y="1955973"/>
                  <a:pt x="2011680" y="2006424"/>
                </a:cubicBezTo>
                <a:cubicBezTo>
                  <a:pt x="1994439" y="2058148"/>
                  <a:pt x="2015375" y="2022434"/>
                  <a:pt x="1971040" y="2047064"/>
                </a:cubicBezTo>
                <a:cubicBezTo>
                  <a:pt x="1949692" y="2058924"/>
                  <a:pt x="1930400" y="2074157"/>
                  <a:pt x="1910080" y="2087704"/>
                </a:cubicBezTo>
                <a:lnTo>
                  <a:pt x="1818640" y="2148664"/>
                </a:lnTo>
                <a:lnTo>
                  <a:pt x="1757680" y="2189304"/>
                </a:lnTo>
                <a:lnTo>
                  <a:pt x="1727200" y="2209624"/>
                </a:lnTo>
                <a:cubicBezTo>
                  <a:pt x="1720427" y="2219784"/>
                  <a:pt x="1715514" y="2231470"/>
                  <a:pt x="1706880" y="2240104"/>
                </a:cubicBezTo>
                <a:cubicBezTo>
                  <a:pt x="1698246" y="2248738"/>
                  <a:pt x="1684441" y="2251234"/>
                  <a:pt x="1676400" y="2260424"/>
                </a:cubicBezTo>
                <a:cubicBezTo>
                  <a:pt x="1633979" y="2308905"/>
                  <a:pt x="1634624" y="2324791"/>
                  <a:pt x="1615440" y="2382344"/>
                </a:cubicBezTo>
                <a:lnTo>
                  <a:pt x="1615440" y="2382344"/>
                </a:lnTo>
                <a:cubicBezTo>
                  <a:pt x="1608667" y="2392504"/>
                  <a:pt x="1600079" y="2401666"/>
                  <a:pt x="1595120" y="2412824"/>
                </a:cubicBezTo>
                <a:cubicBezTo>
                  <a:pt x="1586421" y="2432397"/>
                  <a:pt x="1581573" y="2453464"/>
                  <a:pt x="1574800" y="2473784"/>
                </a:cubicBezTo>
                <a:lnTo>
                  <a:pt x="1564640" y="2504264"/>
                </a:lnTo>
                <a:cubicBezTo>
                  <a:pt x="1568027" y="2531357"/>
                  <a:pt x="1569916" y="2558680"/>
                  <a:pt x="1574800" y="2585544"/>
                </a:cubicBezTo>
                <a:cubicBezTo>
                  <a:pt x="1576716" y="2596081"/>
                  <a:pt x="1578270" y="2607661"/>
                  <a:pt x="1584960" y="2616024"/>
                </a:cubicBezTo>
                <a:cubicBezTo>
                  <a:pt x="1592588" y="2625559"/>
                  <a:pt x="1605280" y="2629571"/>
                  <a:pt x="1615440" y="2636344"/>
                </a:cubicBezTo>
                <a:cubicBezTo>
                  <a:pt x="1633323" y="2689992"/>
                  <a:pt x="1619659" y="2657913"/>
                  <a:pt x="1666240" y="2727784"/>
                </a:cubicBezTo>
                <a:lnTo>
                  <a:pt x="1686560" y="2758264"/>
                </a:lnTo>
                <a:cubicBezTo>
                  <a:pt x="1693333" y="2768424"/>
                  <a:pt x="1696720" y="2781971"/>
                  <a:pt x="1706880" y="2788744"/>
                </a:cubicBezTo>
                <a:lnTo>
                  <a:pt x="1737360" y="2809064"/>
                </a:lnTo>
                <a:cubicBezTo>
                  <a:pt x="1744133" y="2819224"/>
                  <a:pt x="1748145" y="2831916"/>
                  <a:pt x="1757680" y="2839544"/>
                </a:cubicBezTo>
                <a:cubicBezTo>
                  <a:pt x="1766043" y="2846234"/>
                  <a:pt x="1778581" y="2844915"/>
                  <a:pt x="1788160" y="2849704"/>
                </a:cubicBezTo>
                <a:cubicBezTo>
                  <a:pt x="1799082" y="2855165"/>
                  <a:pt x="1809259" y="2862207"/>
                  <a:pt x="1818640" y="2870024"/>
                </a:cubicBezTo>
                <a:cubicBezTo>
                  <a:pt x="1829678" y="2879222"/>
                  <a:pt x="1836560" y="2893526"/>
                  <a:pt x="1849120" y="2900504"/>
                </a:cubicBezTo>
                <a:cubicBezTo>
                  <a:pt x="1867844" y="2910906"/>
                  <a:pt x="1889760" y="2914051"/>
                  <a:pt x="1910080" y="2920824"/>
                </a:cubicBezTo>
                <a:cubicBezTo>
                  <a:pt x="1952380" y="2934924"/>
                  <a:pt x="1937415" y="2931336"/>
                  <a:pt x="1991360" y="2941144"/>
                </a:cubicBezTo>
                <a:cubicBezTo>
                  <a:pt x="2011628" y="2944829"/>
                  <a:pt x="2032335" y="2946308"/>
                  <a:pt x="2052320" y="2951304"/>
                </a:cubicBezTo>
                <a:cubicBezTo>
                  <a:pt x="2073100" y="2956499"/>
                  <a:pt x="2092500" y="2966429"/>
                  <a:pt x="2113280" y="2971624"/>
                </a:cubicBezTo>
                <a:cubicBezTo>
                  <a:pt x="2174700" y="2986979"/>
                  <a:pt x="2140673" y="2977368"/>
                  <a:pt x="2214880" y="3002104"/>
                </a:cubicBezTo>
                <a:cubicBezTo>
                  <a:pt x="2225040" y="3005491"/>
                  <a:pt x="2236449" y="3006323"/>
                  <a:pt x="2245360" y="3012264"/>
                </a:cubicBezTo>
                <a:cubicBezTo>
                  <a:pt x="2332711" y="3070498"/>
                  <a:pt x="2222192" y="3000680"/>
                  <a:pt x="2306320" y="3042744"/>
                </a:cubicBezTo>
                <a:cubicBezTo>
                  <a:pt x="2317242" y="3048205"/>
                  <a:pt x="2325642" y="3058105"/>
                  <a:pt x="2336800" y="3063064"/>
                </a:cubicBezTo>
                <a:cubicBezTo>
                  <a:pt x="2356373" y="3071763"/>
                  <a:pt x="2377440" y="3076611"/>
                  <a:pt x="2397760" y="3083384"/>
                </a:cubicBezTo>
                <a:cubicBezTo>
                  <a:pt x="2407920" y="3086771"/>
                  <a:pt x="2419329" y="3087603"/>
                  <a:pt x="2428240" y="3093544"/>
                </a:cubicBezTo>
                <a:cubicBezTo>
                  <a:pt x="2461538" y="3115743"/>
                  <a:pt x="2446509" y="3113864"/>
                  <a:pt x="2468880" y="3113864"/>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440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E060164-C3B7-4ECD-81DC-B385EF656472}"/>
              </a:ext>
            </a:extLst>
          </p:cNvPr>
          <p:cNvSpPr txBox="1">
            <a:spLocks/>
          </p:cNvSpPr>
          <p:nvPr/>
        </p:nvSpPr>
        <p:spPr>
          <a:xfrm>
            <a:off x="2420937" y="912072"/>
            <a:ext cx="79835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1.2.1 </a:t>
            </a:r>
            <a:r>
              <a:rPr lang="zh-CN" altLang="en-US" sz="3600" b="1" dirty="0">
                <a:solidFill>
                  <a:srgbClr val="5B9BD5"/>
                </a:solidFill>
                <a:latin typeface="+mn-ea"/>
                <a:ea typeface="+mn-ea"/>
              </a:rPr>
              <a:t>接入网络</a:t>
            </a:r>
            <a:r>
              <a:rPr lang="en-US" altLang="zh-CN" sz="3600" b="1" dirty="0">
                <a:solidFill>
                  <a:srgbClr val="5B9BD5"/>
                </a:solidFill>
                <a:latin typeface="+mn-ea"/>
                <a:ea typeface="+mn-ea"/>
              </a:rPr>
              <a:t>(access network)</a:t>
            </a:r>
          </a:p>
        </p:txBody>
      </p:sp>
      <p:sp>
        <p:nvSpPr>
          <p:cNvPr id="5" name="Rectangle 3">
            <a:extLst>
              <a:ext uri="{FF2B5EF4-FFF2-40B4-BE49-F238E27FC236}">
                <a16:creationId xmlns:a16="http://schemas.microsoft.com/office/drawing/2014/main" xmlns="" id="{CA95EF4C-BEA8-442C-AB1F-63317843EEB8}"/>
              </a:ext>
            </a:extLst>
          </p:cNvPr>
          <p:cNvSpPr txBox="1">
            <a:spLocks/>
          </p:cNvSpPr>
          <p:nvPr/>
        </p:nvSpPr>
        <p:spPr>
          <a:xfrm>
            <a:off x="702468" y="1608138"/>
            <a:ext cx="5529263" cy="5010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solidFill>
                  <a:schemeClr val="tx2"/>
                </a:solidFill>
                <a:latin typeface="+mn-ea"/>
                <a:cs typeface="微软雅黑" panose="020B0503020204020204" pitchFamily="34" charset="-122"/>
              </a:rPr>
              <a:t>Q: </a:t>
            </a:r>
            <a:r>
              <a:rPr lang="zh-CN" altLang="en-US" sz="2400" dirty="0">
                <a:solidFill>
                  <a:schemeClr val="tx2"/>
                </a:solidFill>
                <a:latin typeface="+mn-ea"/>
                <a:cs typeface="微软雅黑" panose="020B0503020204020204" pitchFamily="34" charset="-122"/>
              </a:rPr>
              <a:t>如何将终端系统连接到网络边缘的路由器</a:t>
            </a:r>
            <a:r>
              <a:rPr lang="en-US" altLang="zh-CN" sz="2400" dirty="0">
                <a:solidFill>
                  <a:schemeClr val="tx2"/>
                </a:solidFill>
                <a:latin typeface="+mn-ea"/>
                <a:cs typeface="微软雅黑" panose="020B0503020204020204" pitchFamily="34" charset="-122"/>
              </a:rPr>
              <a:t>?</a:t>
            </a:r>
          </a:p>
          <a:p>
            <a:pPr>
              <a:buSzPct val="85000"/>
              <a:buFont typeface="Arial" panose="020B0604020202020204" pitchFamily="34" charset="0"/>
              <a:buNone/>
            </a:pPr>
            <a:r>
              <a:rPr lang="zh-CN" altLang="en-US" sz="2400" dirty="0">
                <a:solidFill>
                  <a:schemeClr val="tx2"/>
                </a:solidFill>
                <a:latin typeface="+mn-ea"/>
                <a:cs typeface="微软雅黑" panose="020B0503020204020204" pitchFamily="34" charset="-122"/>
              </a:rPr>
              <a:t>一种粗糙分类：</a:t>
            </a:r>
          </a:p>
          <a:p>
            <a:pPr>
              <a:buSzPct val="85000"/>
            </a:pPr>
            <a:r>
              <a:rPr lang="zh-CN" altLang="en-US" sz="2400" dirty="0">
                <a:latin typeface="+mn-ea"/>
                <a:cs typeface="微软雅黑" panose="020B0503020204020204" pitchFamily="34" charset="-122"/>
              </a:rPr>
              <a:t>家庭接入网络</a:t>
            </a:r>
          </a:p>
          <a:p>
            <a:pPr>
              <a:buSzPct val="85000"/>
            </a:pPr>
            <a:r>
              <a:rPr lang="zh-CN" altLang="en-US" sz="2400" dirty="0">
                <a:latin typeface="+mn-ea"/>
                <a:cs typeface="微软雅黑" panose="020B0503020204020204" pitchFamily="34" charset="-122"/>
              </a:rPr>
              <a:t>企业（和家庭）接入网络</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广域无线接入网络</a:t>
            </a:r>
            <a:endParaRPr lang="en-US" altLang="zh-CN" sz="2400" dirty="0">
              <a:latin typeface="+mn-ea"/>
              <a:cs typeface="微软雅黑" panose="020B0503020204020204" pitchFamily="34" charset="-122"/>
            </a:endParaRPr>
          </a:p>
          <a:p>
            <a:pPr>
              <a:buSzPct val="85000"/>
            </a:pPr>
            <a:r>
              <a:rPr lang="zh-CN" altLang="en-US" sz="2400" dirty="0">
                <a:solidFill>
                  <a:schemeClr val="tx2"/>
                </a:solidFill>
                <a:latin typeface="+mn-ea"/>
                <a:cs typeface="微软雅黑" panose="020B0503020204020204" pitchFamily="34" charset="-122"/>
              </a:rPr>
              <a:t>注意</a:t>
            </a:r>
            <a:r>
              <a:rPr lang="en-US" altLang="zh-CN" sz="2400" dirty="0">
                <a:solidFill>
                  <a:schemeClr val="tx2"/>
                </a:solidFill>
                <a:latin typeface="+mn-ea"/>
                <a:cs typeface="微软雅黑" panose="020B0503020204020204" pitchFamily="34" charset="-122"/>
              </a:rPr>
              <a:t>: </a:t>
            </a:r>
          </a:p>
          <a:p>
            <a:pPr>
              <a:buSzPct val="85000"/>
            </a:pPr>
            <a:r>
              <a:rPr lang="zh-CN" altLang="en-US" sz="2400" dirty="0">
                <a:latin typeface="+mn-ea"/>
                <a:cs typeface="微软雅黑" panose="020B0503020204020204" pitchFamily="34" charset="-122"/>
              </a:rPr>
              <a:t>接入网络的带宽</a:t>
            </a:r>
            <a:r>
              <a:rPr lang="en-US" altLang="zh-CN" sz="2400" dirty="0">
                <a:latin typeface="+mn-ea"/>
                <a:cs typeface="微软雅黑" panose="020B0503020204020204" pitchFamily="34" charset="-122"/>
              </a:rPr>
              <a:t>(bps)?</a:t>
            </a:r>
          </a:p>
          <a:p>
            <a:pPr>
              <a:buSzPct val="85000"/>
            </a:pPr>
            <a:r>
              <a:rPr lang="zh-CN" altLang="en-US" sz="2400" dirty="0">
                <a:latin typeface="+mn-ea"/>
                <a:cs typeface="微软雅黑" panose="020B0503020204020204" pitchFamily="34" charset="-122"/>
              </a:rPr>
              <a:t>共享</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独占</a:t>
            </a:r>
            <a:r>
              <a:rPr lang="en-US" altLang="zh-CN" sz="2400" dirty="0">
                <a:latin typeface="+mn-ea"/>
                <a:cs typeface="微软雅黑" panose="020B0503020204020204" pitchFamily="34" charset="-122"/>
              </a:rPr>
              <a:t>?</a:t>
            </a:r>
          </a:p>
        </p:txBody>
      </p:sp>
      <p:sp>
        <p:nvSpPr>
          <p:cNvPr id="244" name="Title 1">
            <a:extLst>
              <a:ext uri="{FF2B5EF4-FFF2-40B4-BE49-F238E27FC236}">
                <a16:creationId xmlns:a16="http://schemas.microsoft.com/office/drawing/2014/main" xmlns="" id="{6E5CF510-6608-4C51-BE88-C3A1E151D4C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245" name="组合 244"/>
          <p:cNvGrpSpPr/>
          <p:nvPr/>
        </p:nvGrpSpPr>
        <p:grpSpPr>
          <a:xfrm>
            <a:off x="7183438" y="1636713"/>
            <a:ext cx="3982402" cy="5058727"/>
            <a:chOff x="5202238" y="1539875"/>
            <a:chExt cx="3551237" cy="4551363"/>
          </a:xfrm>
        </p:grpSpPr>
        <p:sp>
          <p:nvSpPr>
            <p:cNvPr id="24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 name="Group 666"/>
            <p:cNvGrpSpPr>
              <a:grpSpLocks/>
            </p:cNvGrpSpPr>
            <p:nvPr/>
          </p:nvGrpSpPr>
          <p:grpSpPr bwMode="auto">
            <a:xfrm>
              <a:off x="5370513" y="3048000"/>
              <a:ext cx="1458912" cy="933450"/>
              <a:chOff x="2889" y="1631"/>
              <a:chExt cx="980" cy="743"/>
            </a:xfrm>
          </p:grpSpPr>
          <p:sp>
            <p:nvSpPr>
              <p:cNvPr id="69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48"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9"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2"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6" name="Group 732"/>
            <p:cNvGrpSpPr>
              <a:grpSpLocks/>
            </p:cNvGrpSpPr>
            <p:nvPr/>
          </p:nvGrpSpPr>
          <p:grpSpPr bwMode="auto">
            <a:xfrm>
              <a:off x="6430963" y="2519363"/>
              <a:ext cx="219075" cy="52387"/>
              <a:chOff x="2468" y="1332"/>
              <a:chExt cx="310" cy="60"/>
            </a:xfrm>
          </p:grpSpPr>
          <p:sp>
            <p:nvSpPr>
              <p:cNvPr id="68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9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87"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9" name="Group 737"/>
            <p:cNvGrpSpPr>
              <a:grpSpLocks/>
            </p:cNvGrpSpPr>
            <p:nvPr/>
          </p:nvGrpSpPr>
          <p:grpSpPr bwMode="auto">
            <a:xfrm>
              <a:off x="7202488" y="2493963"/>
              <a:ext cx="390525" cy="174625"/>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4" name="Group 741"/>
              <p:cNvGrpSpPr>
                <a:grpSpLocks/>
              </p:cNvGrpSpPr>
              <p:nvPr/>
            </p:nvGrpSpPr>
            <p:grpSpPr bwMode="auto">
              <a:xfrm>
                <a:off x="4383" y="1488"/>
                <a:ext cx="138" cy="33"/>
                <a:chOff x="2468" y="1332"/>
                <a:chExt cx="310" cy="60"/>
              </a:xfrm>
            </p:grpSpPr>
            <p:sp>
              <p:nvSpPr>
                <p:cNvPr id="68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8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746"/>
            <p:cNvGrpSpPr>
              <a:grpSpLocks/>
            </p:cNvGrpSpPr>
            <p:nvPr/>
          </p:nvGrpSpPr>
          <p:grpSpPr bwMode="auto">
            <a:xfrm>
              <a:off x="7213600" y="2757488"/>
              <a:ext cx="390525" cy="174625"/>
              <a:chOff x="4334" y="1470"/>
              <a:chExt cx="246" cy="107"/>
            </a:xfrm>
          </p:grpSpPr>
          <p:sp>
            <p:nvSpPr>
              <p:cNvPr id="6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6" name="Group 750"/>
              <p:cNvGrpSpPr>
                <a:grpSpLocks/>
              </p:cNvGrpSpPr>
              <p:nvPr/>
            </p:nvGrpSpPr>
            <p:grpSpPr bwMode="auto">
              <a:xfrm>
                <a:off x="4383" y="1488"/>
                <a:ext cx="138" cy="33"/>
                <a:chOff x="2468" y="1332"/>
                <a:chExt cx="310" cy="60"/>
              </a:xfrm>
            </p:grpSpPr>
            <p:sp>
              <p:nvSpPr>
                <p:cNvPr id="67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1" name="Group 755"/>
            <p:cNvGrpSpPr>
              <a:grpSpLocks/>
            </p:cNvGrpSpPr>
            <p:nvPr/>
          </p:nvGrpSpPr>
          <p:grpSpPr bwMode="auto">
            <a:xfrm>
              <a:off x="7762875" y="2759075"/>
              <a:ext cx="390525" cy="174625"/>
              <a:chOff x="4334" y="1470"/>
              <a:chExt cx="246" cy="107"/>
            </a:xfrm>
          </p:grpSpPr>
          <p:sp>
            <p:nvSpPr>
              <p:cNvPr id="6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8" name="Group 759"/>
              <p:cNvGrpSpPr>
                <a:grpSpLocks/>
              </p:cNvGrpSpPr>
              <p:nvPr/>
            </p:nvGrpSpPr>
            <p:grpSpPr bwMode="auto">
              <a:xfrm>
                <a:off x="4383" y="1488"/>
                <a:ext cx="138" cy="33"/>
                <a:chOff x="2468" y="1332"/>
                <a:chExt cx="310" cy="60"/>
              </a:xfrm>
            </p:grpSpPr>
            <p:sp>
              <p:nvSpPr>
                <p:cNvPr id="67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2" name="Group 764"/>
            <p:cNvGrpSpPr>
              <a:grpSpLocks/>
            </p:cNvGrpSpPr>
            <p:nvPr/>
          </p:nvGrpSpPr>
          <p:grpSpPr bwMode="auto">
            <a:xfrm>
              <a:off x="7689850" y="2393950"/>
              <a:ext cx="390525" cy="174625"/>
              <a:chOff x="4334" y="1470"/>
              <a:chExt cx="246" cy="107"/>
            </a:xfrm>
          </p:grpSpPr>
          <p:sp>
            <p:nvSpPr>
              <p:cNvPr id="6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0" name="Group 768"/>
              <p:cNvGrpSpPr>
                <a:grpSpLocks/>
              </p:cNvGrpSpPr>
              <p:nvPr/>
            </p:nvGrpSpPr>
            <p:grpSpPr bwMode="auto">
              <a:xfrm>
                <a:off x="4383" y="1488"/>
                <a:ext cx="138" cy="33"/>
                <a:chOff x="2468" y="1332"/>
                <a:chExt cx="310" cy="60"/>
              </a:xfrm>
            </p:grpSpPr>
            <p:sp>
              <p:nvSpPr>
                <p:cNvPr id="66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3" name="Group 773"/>
            <p:cNvGrpSpPr>
              <a:grpSpLocks/>
            </p:cNvGrpSpPr>
            <p:nvPr/>
          </p:nvGrpSpPr>
          <p:grpSpPr bwMode="auto">
            <a:xfrm>
              <a:off x="7737475" y="3644900"/>
              <a:ext cx="492125" cy="206375"/>
              <a:chOff x="4334" y="1470"/>
              <a:chExt cx="246" cy="107"/>
            </a:xfrm>
          </p:grpSpPr>
          <p:sp>
            <p:nvSpPr>
              <p:cNvPr id="6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2" name="Group 777"/>
              <p:cNvGrpSpPr>
                <a:grpSpLocks/>
              </p:cNvGrpSpPr>
              <p:nvPr/>
            </p:nvGrpSpPr>
            <p:grpSpPr bwMode="auto">
              <a:xfrm>
                <a:off x="4383" y="1488"/>
                <a:ext cx="138" cy="33"/>
                <a:chOff x="2468" y="1332"/>
                <a:chExt cx="310" cy="60"/>
              </a:xfrm>
            </p:grpSpPr>
            <p:sp>
              <p:nvSpPr>
                <p:cNvPr id="655"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6"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3"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4"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5" name="Group 783"/>
            <p:cNvGrpSpPr>
              <a:grpSpLocks/>
            </p:cNvGrpSpPr>
            <p:nvPr/>
          </p:nvGrpSpPr>
          <p:grpSpPr bwMode="auto">
            <a:xfrm>
              <a:off x="7086600" y="3632200"/>
              <a:ext cx="492125" cy="206375"/>
              <a:chOff x="4334" y="1470"/>
              <a:chExt cx="246" cy="107"/>
            </a:xfrm>
          </p:grpSpPr>
          <p:sp>
            <p:nvSpPr>
              <p:cNvPr id="6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4" name="Group 787"/>
              <p:cNvGrpSpPr>
                <a:grpSpLocks/>
              </p:cNvGrpSpPr>
              <p:nvPr/>
            </p:nvGrpSpPr>
            <p:grpSpPr bwMode="auto">
              <a:xfrm>
                <a:off x="4383" y="1488"/>
                <a:ext cx="138" cy="33"/>
                <a:chOff x="2468" y="1332"/>
                <a:chExt cx="310" cy="60"/>
              </a:xfrm>
            </p:grpSpPr>
            <p:sp>
              <p:nvSpPr>
                <p:cNvPr id="647"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8"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5"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6" name="Group 792"/>
            <p:cNvGrpSpPr>
              <a:grpSpLocks/>
            </p:cNvGrpSpPr>
            <p:nvPr/>
          </p:nvGrpSpPr>
          <p:grpSpPr bwMode="auto">
            <a:xfrm>
              <a:off x="7397750" y="3911600"/>
              <a:ext cx="492125" cy="206375"/>
              <a:chOff x="4334" y="1470"/>
              <a:chExt cx="246" cy="107"/>
            </a:xfrm>
          </p:grpSpPr>
          <p:sp>
            <p:nvSpPr>
              <p:cNvPr id="6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6" name="Group 796"/>
              <p:cNvGrpSpPr>
                <a:grpSpLocks/>
              </p:cNvGrpSpPr>
              <p:nvPr/>
            </p:nvGrpSpPr>
            <p:grpSpPr bwMode="auto">
              <a:xfrm>
                <a:off x="4383" y="1488"/>
                <a:ext cx="138" cy="33"/>
                <a:chOff x="2468" y="1332"/>
                <a:chExt cx="310" cy="60"/>
              </a:xfrm>
            </p:grpSpPr>
            <p:sp>
              <p:nvSpPr>
                <p:cNvPr id="639"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0"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7"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801"/>
            <p:cNvGrpSpPr>
              <a:grpSpLocks/>
            </p:cNvGrpSpPr>
            <p:nvPr/>
          </p:nvGrpSpPr>
          <p:grpSpPr bwMode="auto">
            <a:xfrm>
              <a:off x="7591425" y="4806950"/>
              <a:ext cx="622300" cy="244475"/>
              <a:chOff x="4334" y="1470"/>
              <a:chExt cx="246" cy="107"/>
            </a:xfrm>
          </p:grpSpPr>
          <p:sp>
            <p:nvSpPr>
              <p:cNvPr id="6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8" name="Group 805"/>
              <p:cNvGrpSpPr>
                <a:grpSpLocks/>
              </p:cNvGrpSpPr>
              <p:nvPr/>
            </p:nvGrpSpPr>
            <p:grpSpPr bwMode="auto">
              <a:xfrm>
                <a:off x="4383" y="1488"/>
                <a:ext cx="138" cy="33"/>
                <a:chOff x="2468" y="1332"/>
                <a:chExt cx="310" cy="60"/>
              </a:xfrm>
            </p:grpSpPr>
            <p:sp>
              <p:nvSpPr>
                <p:cNvPr id="6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8" name="Group 810"/>
            <p:cNvGrpSpPr>
              <a:grpSpLocks/>
            </p:cNvGrpSpPr>
            <p:nvPr/>
          </p:nvGrpSpPr>
          <p:grpSpPr bwMode="auto">
            <a:xfrm>
              <a:off x="6965950" y="4508500"/>
              <a:ext cx="622300" cy="244475"/>
              <a:chOff x="4334" y="1470"/>
              <a:chExt cx="246" cy="107"/>
            </a:xfrm>
          </p:grpSpPr>
          <p:sp>
            <p:nvSpPr>
              <p:cNvPr id="6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0" name="Group 814"/>
              <p:cNvGrpSpPr>
                <a:grpSpLocks/>
              </p:cNvGrpSpPr>
              <p:nvPr/>
            </p:nvGrpSpPr>
            <p:grpSpPr bwMode="auto">
              <a:xfrm>
                <a:off x="4383" y="1488"/>
                <a:ext cx="138" cy="33"/>
                <a:chOff x="2468" y="1332"/>
                <a:chExt cx="310" cy="60"/>
              </a:xfrm>
            </p:grpSpPr>
            <p:sp>
              <p:nvSpPr>
                <p:cNvPr id="6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9" name="Group 819"/>
            <p:cNvGrpSpPr>
              <a:grpSpLocks/>
            </p:cNvGrpSpPr>
            <p:nvPr/>
          </p:nvGrpSpPr>
          <p:grpSpPr bwMode="auto">
            <a:xfrm>
              <a:off x="6242050" y="4851400"/>
              <a:ext cx="622300" cy="244475"/>
              <a:chOff x="4334" y="1470"/>
              <a:chExt cx="246" cy="107"/>
            </a:xfrm>
          </p:grpSpPr>
          <p:sp>
            <p:nvSpPr>
              <p:cNvPr id="6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2" name="Group 823"/>
              <p:cNvGrpSpPr>
                <a:grpSpLocks/>
              </p:cNvGrpSpPr>
              <p:nvPr/>
            </p:nvGrpSpPr>
            <p:grpSpPr bwMode="auto">
              <a:xfrm>
                <a:off x="4383" y="1488"/>
                <a:ext cx="138" cy="33"/>
                <a:chOff x="2468" y="1332"/>
                <a:chExt cx="310" cy="60"/>
              </a:xfrm>
            </p:grpSpPr>
            <p:sp>
              <p:nvSpPr>
                <p:cNvPr id="6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0" name="Group 828"/>
            <p:cNvGrpSpPr>
              <a:grpSpLocks/>
            </p:cNvGrpSpPr>
            <p:nvPr/>
          </p:nvGrpSpPr>
          <p:grpSpPr bwMode="auto">
            <a:xfrm>
              <a:off x="6051550" y="3644900"/>
              <a:ext cx="390525" cy="171450"/>
              <a:chOff x="4334" y="1470"/>
              <a:chExt cx="246" cy="107"/>
            </a:xfrm>
          </p:grpSpPr>
          <p:sp>
            <p:nvSpPr>
              <p:cNvPr id="6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4" name="Group 832"/>
              <p:cNvGrpSpPr>
                <a:grpSpLocks/>
              </p:cNvGrpSpPr>
              <p:nvPr/>
            </p:nvGrpSpPr>
            <p:grpSpPr bwMode="auto">
              <a:xfrm>
                <a:off x="4383" y="1488"/>
                <a:ext cx="138" cy="33"/>
                <a:chOff x="2468" y="1332"/>
                <a:chExt cx="310" cy="60"/>
              </a:xfrm>
            </p:grpSpPr>
            <p:sp>
              <p:nvSpPr>
                <p:cNvPr id="6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1" name="Group 837"/>
            <p:cNvGrpSpPr>
              <a:grpSpLocks/>
            </p:cNvGrpSpPr>
            <p:nvPr/>
          </p:nvGrpSpPr>
          <p:grpSpPr bwMode="auto">
            <a:xfrm>
              <a:off x="6024563" y="1744663"/>
              <a:ext cx="517525" cy="508000"/>
              <a:chOff x="2922" y="1424"/>
              <a:chExt cx="326" cy="320"/>
            </a:xfrm>
          </p:grpSpPr>
          <p:sp>
            <p:nvSpPr>
              <p:cNvPr id="593"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94" name="Group 839"/>
              <p:cNvGrpSpPr>
                <a:grpSpLocks/>
              </p:cNvGrpSpPr>
              <p:nvPr/>
            </p:nvGrpSpPr>
            <p:grpSpPr bwMode="auto">
              <a:xfrm>
                <a:off x="2949" y="1424"/>
                <a:ext cx="265" cy="280"/>
                <a:chOff x="2949" y="1424"/>
                <a:chExt cx="265" cy="280"/>
              </a:xfrm>
            </p:grpSpPr>
            <p:sp>
              <p:nvSpPr>
                <p:cNvPr id="596"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7"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8"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9"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00"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95"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02" name="Group 846"/>
            <p:cNvGrpSpPr>
              <a:grpSpLocks/>
            </p:cNvGrpSpPr>
            <p:nvPr/>
          </p:nvGrpSpPr>
          <p:grpSpPr bwMode="auto">
            <a:xfrm>
              <a:off x="6138863" y="1989138"/>
              <a:ext cx="282575" cy="477837"/>
              <a:chOff x="3748" y="1253"/>
              <a:chExt cx="178" cy="301"/>
            </a:xfrm>
          </p:grpSpPr>
          <p:sp>
            <p:nvSpPr>
              <p:cNvPr id="577"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9"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0"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1"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2"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5"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6"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7"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8"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9"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0"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1"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2"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3" name="Group 863"/>
            <p:cNvGrpSpPr>
              <a:grpSpLocks/>
            </p:cNvGrpSpPr>
            <p:nvPr/>
          </p:nvGrpSpPr>
          <p:grpSpPr bwMode="auto">
            <a:xfrm>
              <a:off x="5318125" y="1997075"/>
              <a:ext cx="519113" cy="128588"/>
              <a:chOff x="2199" y="955"/>
              <a:chExt cx="2547" cy="506"/>
            </a:xfrm>
          </p:grpSpPr>
          <p:sp>
            <p:nvSpPr>
              <p:cNvPr id="571"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2"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6"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4" name="Group 870"/>
            <p:cNvGrpSpPr>
              <a:grpSpLocks/>
            </p:cNvGrpSpPr>
            <p:nvPr/>
          </p:nvGrpSpPr>
          <p:grpSpPr bwMode="auto">
            <a:xfrm>
              <a:off x="5541963" y="1539875"/>
              <a:ext cx="519112" cy="128588"/>
              <a:chOff x="2199" y="955"/>
              <a:chExt cx="2547" cy="506"/>
            </a:xfrm>
          </p:grpSpPr>
          <p:sp>
            <p:nvSpPr>
              <p:cNvPr id="565"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8"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9"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0"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5"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6" name="Group 885"/>
            <p:cNvGrpSpPr>
              <a:grpSpLocks/>
            </p:cNvGrpSpPr>
            <p:nvPr/>
          </p:nvGrpSpPr>
          <p:grpSpPr bwMode="auto">
            <a:xfrm>
              <a:off x="5392738" y="3527425"/>
              <a:ext cx="519112" cy="128588"/>
              <a:chOff x="2199" y="955"/>
              <a:chExt cx="2547" cy="506"/>
            </a:xfrm>
          </p:grpSpPr>
          <p:sp>
            <p:nvSpPr>
              <p:cNvPr id="559"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7"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 name="Group 893"/>
            <p:cNvGrpSpPr>
              <a:grpSpLocks/>
            </p:cNvGrpSpPr>
            <p:nvPr/>
          </p:nvGrpSpPr>
          <p:grpSpPr bwMode="auto">
            <a:xfrm>
              <a:off x="7007225" y="5005388"/>
              <a:ext cx="519113" cy="128587"/>
              <a:chOff x="2199" y="955"/>
              <a:chExt cx="2547" cy="506"/>
            </a:xfrm>
          </p:grpSpPr>
          <p:sp>
            <p:nvSpPr>
              <p:cNvPr id="553"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9" name="Group 900"/>
            <p:cNvGrpSpPr>
              <a:grpSpLocks/>
            </p:cNvGrpSpPr>
            <p:nvPr/>
          </p:nvGrpSpPr>
          <p:grpSpPr bwMode="auto">
            <a:xfrm>
              <a:off x="7245350" y="5429250"/>
              <a:ext cx="519113" cy="128588"/>
              <a:chOff x="2199" y="955"/>
              <a:chExt cx="2547" cy="506"/>
            </a:xfrm>
          </p:grpSpPr>
          <p:sp>
            <p:nvSpPr>
              <p:cNvPr id="547"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0" name="Group 907"/>
            <p:cNvGrpSpPr>
              <a:grpSpLocks/>
            </p:cNvGrpSpPr>
            <p:nvPr/>
          </p:nvGrpSpPr>
          <p:grpSpPr bwMode="auto">
            <a:xfrm>
              <a:off x="6821488" y="5408613"/>
              <a:ext cx="519112" cy="128587"/>
              <a:chOff x="2199" y="955"/>
              <a:chExt cx="2547" cy="506"/>
            </a:xfrm>
          </p:grpSpPr>
          <p:sp>
            <p:nvSpPr>
              <p:cNvPr id="541"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11"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3" name="Group 919"/>
            <p:cNvGrpSpPr>
              <a:grpSpLocks/>
            </p:cNvGrpSpPr>
            <p:nvPr/>
          </p:nvGrpSpPr>
          <p:grpSpPr bwMode="auto">
            <a:xfrm flipH="1">
              <a:off x="5775325" y="4533900"/>
              <a:ext cx="414338" cy="373063"/>
              <a:chOff x="2839" y="3501"/>
              <a:chExt cx="755" cy="803"/>
            </a:xfrm>
          </p:grpSpPr>
          <p:pic>
            <p:nvPicPr>
              <p:cNvPr id="539"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4" name="Group 922"/>
            <p:cNvGrpSpPr>
              <a:grpSpLocks/>
            </p:cNvGrpSpPr>
            <p:nvPr/>
          </p:nvGrpSpPr>
          <p:grpSpPr bwMode="auto">
            <a:xfrm flipH="1">
              <a:off x="5457825" y="4954588"/>
              <a:ext cx="482600" cy="406400"/>
              <a:chOff x="2839" y="3501"/>
              <a:chExt cx="755" cy="803"/>
            </a:xfrm>
          </p:grpSpPr>
          <p:pic>
            <p:nvPicPr>
              <p:cNvPr id="537"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5" name="Group 925"/>
            <p:cNvGrpSpPr>
              <a:grpSpLocks/>
            </p:cNvGrpSpPr>
            <p:nvPr/>
          </p:nvGrpSpPr>
          <p:grpSpPr bwMode="auto">
            <a:xfrm flipH="1">
              <a:off x="5935663" y="5256213"/>
              <a:ext cx="427037" cy="349250"/>
              <a:chOff x="2839" y="3501"/>
              <a:chExt cx="755" cy="803"/>
            </a:xfrm>
          </p:grpSpPr>
          <p:pic>
            <p:nvPicPr>
              <p:cNvPr id="535"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6" name="Group 928"/>
            <p:cNvGrpSpPr>
              <a:grpSpLocks/>
            </p:cNvGrpSpPr>
            <p:nvPr/>
          </p:nvGrpSpPr>
          <p:grpSpPr bwMode="auto">
            <a:xfrm>
              <a:off x="6550025" y="5238750"/>
              <a:ext cx="427038" cy="350838"/>
              <a:chOff x="2839" y="3501"/>
              <a:chExt cx="755" cy="803"/>
            </a:xfrm>
          </p:grpSpPr>
          <p:pic>
            <p:nvPicPr>
              <p:cNvPr id="53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17"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 name="Group 932"/>
            <p:cNvGrpSpPr>
              <a:grpSpLocks/>
            </p:cNvGrpSpPr>
            <p:nvPr/>
          </p:nvGrpSpPr>
          <p:grpSpPr bwMode="auto">
            <a:xfrm>
              <a:off x="5618163" y="1558925"/>
              <a:ext cx="415925" cy="373063"/>
              <a:chOff x="2756" y="1866"/>
              <a:chExt cx="462" cy="463"/>
            </a:xfrm>
          </p:grpSpPr>
          <p:pic>
            <p:nvPicPr>
              <p:cNvPr id="531"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9"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938"/>
            <p:cNvGrpSpPr>
              <a:grpSpLocks/>
            </p:cNvGrpSpPr>
            <p:nvPr/>
          </p:nvGrpSpPr>
          <p:grpSpPr bwMode="auto">
            <a:xfrm>
              <a:off x="8240713" y="5002213"/>
              <a:ext cx="227012" cy="481012"/>
              <a:chOff x="4140" y="429"/>
              <a:chExt cx="1425" cy="2396"/>
            </a:xfrm>
          </p:grpSpPr>
          <p:sp>
            <p:nvSpPr>
              <p:cNvPr id="499"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1"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4" name="Group 944"/>
              <p:cNvGrpSpPr>
                <a:grpSpLocks/>
              </p:cNvGrpSpPr>
              <p:nvPr/>
            </p:nvGrpSpPr>
            <p:grpSpPr bwMode="auto">
              <a:xfrm>
                <a:off x="4749" y="668"/>
                <a:ext cx="581" cy="145"/>
                <a:chOff x="614" y="2568"/>
                <a:chExt cx="725" cy="139"/>
              </a:xfrm>
            </p:grpSpPr>
            <p:sp>
              <p:nvSpPr>
                <p:cNvPr id="52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6" name="Group 948"/>
              <p:cNvGrpSpPr>
                <a:grpSpLocks/>
              </p:cNvGrpSpPr>
              <p:nvPr/>
            </p:nvGrpSpPr>
            <p:grpSpPr bwMode="auto">
              <a:xfrm>
                <a:off x="4747" y="994"/>
                <a:ext cx="581" cy="134"/>
                <a:chOff x="614" y="2568"/>
                <a:chExt cx="725" cy="139"/>
              </a:xfrm>
            </p:grpSpPr>
            <p:sp>
              <p:nvSpPr>
                <p:cNvPr id="52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9" name="Group 953"/>
              <p:cNvGrpSpPr>
                <a:grpSpLocks/>
              </p:cNvGrpSpPr>
              <p:nvPr/>
            </p:nvGrpSpPr>
            <p:grpSpPr bwMode="auto">
              <a:xfrm>
                <a:off x="4735" y="1627"/>
                <a:ext cx="582" cy="151"/>
                <a:chOff x="614" y="2568"/>
                <a:chExt cx="725" cy="139"/>
              </a:xfrm>
            </p:grpSpPr>
            <p:sp>
              <p:nvSpPr>
                <p:cNvPr id="52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0"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1" name="Group 957"/>
              <p:cNvGrpSpPr>
                <a:grpSpLocks/>
              </p:cNvGrpSpPr>
              <p:nvPr/>
            </p:nvGrpSpPr>
            <p:grpSpPr bwMode="auto">
              <a:xfrm>
                <a:off x="4739" y="1327"/>
                <a:ext cx="582" cy="139"/>
                <a:chOff x="614" y="2568"/>
                <a:chExt cx="725" cy="139"/>
              </a:xfrm>
            </p:grpSpPr>
            <p:sp>
              <p:nvSpPr>
                <p:cNvPr id="52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2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1" name="Group 971"/>
            <p:cNvGrpSpPr>
              <a:grpSpLocks/>
            </p:cNvGrpSpPr>
            <p:nvPr/>
          </p:nvGrpSpPr>
          <p:grpSpPr bwMode="auto">
            <a:xfrm>
              <a:off x="7924800" y="5303838"/>
              <a:ext cx="227013" cy="481012"/>
              <a:chOff x="4140" y="429"/>
              <a:chExt cx="1425" cy="2396"/>
            </a:xfrm>
          </p:grpSpPr>
          <p:sp>
            <p:nvSpPr>
              <p:cNvPr id="467"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9"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2" name="Group 977"/>
              <p:cNvGrpSpPr>
                <a:grpSpLocks/>
              </p:cNvGrpSpPr>
              <p:nvPr/>
            </p:nvGrpSpPr>
            <p:grpSpPr bwMode="auto">
              <a:xfrm>
                <a:off x="4749" y="668"/>
                <a:ext cx="581" cy="145"/>
                <a:chOff x="614" y="2568"/>
                <a:chExt cx="725" cy="139"/>
              </a:xfrm>
            </p:grpSpPr>
            <p:sp>
              <p:nvSpPr>
                <p:cNvPr id="49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4" name="Group 981"/>
              <p:cNvGrpSpPr>
                <a:grpSpLocks/>
              </p:cNvGrpSpPr>
              <p:nvPr/>
            </p:nvGrpSpPr>
            <p:grpSpPr bwMode="auto">
              <a:xfrm>
                <a:off x="4747" y="994"/>
                <a:ext cx="581" cy="134"/>
                <a:chOff x="614" y="2568"/>
                <a:chExt cx="725" cy="139"/>
              </a:xfrm>
            </p:grpSpPr>
            <p:sp>
              <p:nvSpPr>
                <p:cNvPr id="49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7" name="Group 986"/>
              <p:cNvGrpSpPr>
                <a:grpSpLocks/>
              </p:cNvGrpSpPr>
              <p:nvPr/>
            </p:nvGrpSpPr>
            <p:grpSpPr bwMode="auto">
              <a:xfrm>
                <a:off x="4735" y="1627"/>
                <a:ext cx="582" cy="151"/>
                <a:chOff x="614" y="2568"/>
                <a:chExt cx="725" cy="139"/>
              </a:xfrm>
            </p:grpSpPr>
            <p:sp>
              <p:nvSpPr>
                <p:cNvPr id="49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8"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9" name="Group 990"/>
              <p:cNvGrpSpPr>
                <a:grpSpLocks/>
              </p:cNvGrpSpPr>
              <p:nvPr/>
            </p:nvGrpSpPr>
            <p:grpSpPr bwMode="auto">
              <a:xfrm>
                <a:off x="4739" y="1327"/>
                <a:ext cx="582" cy="139"/>
                <a:chOff x="614" y="2568"/>
                <a:chExt cx="725" cy="139"/>
              </a:xfrm>
            </p:grpSpPr>
            <p:sp>
              <p:nvSpPr>
                <p:cNvPr id="49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2" name="Group 1004"/>
            <p:cNvGrpSpPr>
              <a:grpSpLocks/>
            </p:cNvGrpSpPr>
            <p:nvPr/>
          </p:nvGrpSpPr>
          <p:grpSpPr bwMode="auto">
            <a:xfrm>
              <a:off x="5302250" y="2043113"/>
              <a:ext cx="534988" cy="407987"/>
              <a:chOff x="877" y="1008"/>
              <a:chExt cx="2747" cy="2591"/>
            </a:xfrm>
          </p:grpSpPr>
          <p:pic>
            <p:nvPicPr>
              <p:cNvPr id="44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7"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4" name="Group 1015"/>
              <p:cNvGrpSpPr>
                <a:grpSpLocks/>
              </p:cNvGrpSpPr>
              <p:nvPr/>
            </p:nvGrpSpPr>
            <p:grpSpPr bwMode="auto">
              <a:xfrm>
                <a:off x="1709" y="3008"/>
                <a:ext cx="507" cy="234"/>
                <a:chOff x="1740" y="2642"/>
                <a:chExt cx="752" cy="327"/>
              </a:xfrm>
            </p:grpSpPr>
            <p:sp>
              <p:nvSpPr>
                <p:cNvPr id="46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5"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23"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5"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2" name="Group 1039"/>
            <p:cNvGrpSpPr>
              <a:grpSpLocks/>
            </p:cNvGrpSpPr>
            <p:nvPr/>
          </p:nvGrpSpPr>
          <p:grpSpPr bwMode="auto">
            <a:xfrm>
              <a:off x="7019925" y="5800725"/>
              <a:ext cx="87313" cy="38100"/>
              <a:chOff x="1740" y="2642"/>
              <a:chExt cx="752" cy="327"/>
            </a:xfrm>
          </p:grpSpPr>
          <p:sp>
            <p:nvSpPr>
              <p:cNvPr id="43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3"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39"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1"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8" name="Group 1063"/>
            <p:cNvGrpSpPr>
              <a:grpSpLocks/>
            </p:cNvGrpSpPr>
            <p:nvPr/>
          </p:nvGrpSpPr>
          <p:grpSpPr bwMode="auto">
            <a:xfrm>
              <a:off x="5695950" y="3355975"/>
              <a:ext cx="80963" cy="38100"/>
              <a:chOff x="1740" y="2642"/>
              <a:chExt cx="752" cy="327"/>
            </a:xfrm>
          </p:grpSpPr>
          <p:sp>
            <p:nvSpPr>
              <p:cNvPr id="43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5" name="Group 1076"/>
            <p:cNvGrpSpPr>
              <a:grpSpLocks/>
            </p:cNvGrpSpPr>
            <p:nvPr/>
          </p:nvGrpSpPr>
          <p:grpSpPr bwMode="auto">
            <a:xfrm flipH="1">
              <a:off x="5940425" y="3222625"/>
              <a:ext cx="414338" cy="373063"/>
              <a:chOff x="2839" y="3501"/>
              <a:chExt cx="755" cy="803"/>
            </a:xfrm>
          </p:grpSpPr>
          <p:pic>
            <p:nvPicPr>
              <p:cNvPr id="430"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5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090"/>
            <p:cNvGrpSpPr>
              <a:grpSpLocks/>
            </p:cNvGrpSpPr>
            <p:nvPr/>
          </p:nvGrpSpPr>
          <p:grpSpPr bwMode="auto">
            <a:xfrm>
              <a:off x="7451725" y="5737225"/>
              <a:ext cx="87313" cy="38100"/>
              <a:chOff x="1740" y="2642"/>
              <a:chExt cx="752" cy="327"/>
            </a:xfrm>
          </p:grpSpPr>
          <p:sp>
            <p:nvSpPr>
              <p:cNvPr id="42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1103"/>
            <p:cNvGrpSpPr>
              <a:grpSpLocks/>
            </p:cNvGrpSpPr>
            <p:nvPr/>
          </p:nvGrpSpPr>
          <p:grpSpPr bwMode="auto">
            <a:xfrm>
              <a:off x="6351588" y="2493963"/>
              <a:ext cx="390525" cy="169862"/>
              <a:chOff x="4650" y="1129"/>
              <a:chExt cx="246" cy="95"/>
            </a:xfrm>
          </p:grpSpPr>
          <p:sp>
            <p:nvSpPr>
              <p:cNvPr id="4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9" name="Group 1107"/>
              <p:cNvGrpSpPr>
                <a:grpSpLocks/>
              </p:cNvGrpSpPr>
              <p:nvPr/>
            </p:nvGrpSpPr>
            <p:grpSpPr bwMode="auto">
              <a:xfrm>
                <a:off x="4699" y="1145"/>
                <a:ext cx="138" cy="29"/>
                <a:chOff x="2468" y="1332"/>
                <a:chExt cx="310" cy="60"/>
              </a:xfrm>
            </p:grpSpPr>
            <p:sp>
              <p:nvSpPr>
                <p:cNvPr id="42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112"/>
            <p:cNvGrpSpPr>
              <a:grpSpLocks/>
            </p:cNvGrpSpPr>
            <p:nvPr/>
          </p:nvGrpSpPr>
          <p:grpSpPr bwMode="auto">
            <a:xfrm>
              <a:off x="6051550" y="3641725"/>
              <a:ext cx="390525" cy="169863"/>
              <a:chOff x="4650" y="1129"/>
              <a:chExt cx="246" cy="95"/>
            </a:xfrm>
          </p:grpSpPr>
          <p:sp>
            <p:nvSpPr>
              <p:cNvPr id="4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1" name="Group 1116"/>
              <p:cNvGrpSpPr>
                <a:grpSpLocks/>
              </p:cNvGrpSpPr>
              <p:nvPr/>
            </p:nvGrpSpPr>
            <p:grpSpPr bwMode="auto">
              <a:xfrm>
                <a:off x="4699" y="1145"/>
                <a:ext cx="138" cy="29"/>
                <a:chOff x="2468" y="1332"/>
                <a:chExt cx="310" cy="60"/>
              </a:xfrm>
            </p:grpSpPr>
            <p:sp>
              <p:nvSpPr>
                <p:cNvPr id="41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4" name="Group 878"/>
            <p:cNvGrpSpPr>
              <a:grpSpLocks/>
            </p:cNvGrpSpPr>
            <p:nvPr/>
          </p:nvGrpSpPr>
          <p:grpSpPr bwMode="auto">
            <a:xfrm>
              <a:off x="5529263" y="3016250"/>
              <a:ext cx="519112" cy="128588"/>
              <a:chOff x="2199" y="955"/>
              <a:chExt cx="2547" cy="506"/>
            </a:xfrm>
          </p:grpSpPr>
          <p:sp>
            <p:nvSpPr>
              <p:cNvPr id="402"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3"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6"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5" name="Group 1121"/>
            <p:cNvGrpSpPr>
              <a:grpSpLocks/>
            </p:cNvGrpSpPr>
            <p:nvPr/>
          </p:nvGrpSpPr>
          <p:grpSpPr bwMode="auto">
            <a:xfrm>
              <a:off x="6248400" y="4852988"/>
              <a:ext cx="617538" cy="247650"/>
              <a:chOff x="2356" y="1300"/>
              <a:chExt cx="555" cy="194"/>
            </a:xfrm>
          </p:grpSpPr>
          <p:sp>
            <p:nvSpPr>
              <p:cNvPr id="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25"/>
              <p:cNvGrpSpPr>
                <a:grpSpLocks/>
              </p:cNvGrpSpPr>
              <p:nvPr/>
            </p:nvGrpSpPr>
            <p:grpSpPr bwMode="auto">
              <a:xfrm>
                <a:off x="2468" y="1332"/>
                <a:ext cx="310" cy="60"/>
                <a:chOff x="2468" y="1332"/>
                <a:chExt cx="310" cy="60"/>
              </a:xfrm>
            </p:grpSpPr>
            <p:sp>
              <p:nvSpPr>
                <p:cNvPr id="400"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6" name="Group 1130"/>
            <p:cNvGrpSpPr>
              <a:grpSpLocks/>
            </p:cNvGrpSpPr>
            <p:nvPr/>
          </p:nvGrpSpPr>
          <p:grpSpPr bwMode="auto">
            <a:xfrm>
              <a:off x="6969125" y="4510088"/>
              <a:ext cx="617538" cy="247650"/>
              <a:chOff x="2356" y="1300"/>
              <a:chExt cx="555" cy="194"/>
            </a:xfrm>
          </p:grpSpPr>
          <p:sp>
            <p:nvSpPr>
              <p:cNvPr id="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9" name="Group 1134"/>
              <p:cNvGrpSpPr>
                <a:grpSpLocks/>
              </p:cNvGrpSpPr>
              <p:nvPr/>
            </p:nvGrpSpPr>
            <p:grpSpPr bwMode="auto">
              <a:xfrm>
                <a:off x="2468" y="1332"/>
                <a:ext cx="310" cy="60"/>
                <a:chOff x="2468" y="1332"/>
                <a:chExt cx="310" cy="60"/>
              </a:xfrm>
            </p:grpSpPr>
            <p:sp>
              <p:nvSpPr>
                <p:cNvPr id="392"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0"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7" name="Group 1139"/>
            <p:cNvGrpSpPr>
              <a:grpSpLocks/>
            </p:cNvGrpSpPr>
            <p:nvPr/>
          </p:nvGrpSpPr>
          <p:grpSpPr bwMode="auto">
            <a:xfrm>
              <a:off x="7585075" y="4811713"/>
              <a:ext cx="617538" cy="247650"/>
              <a:chOff x="2356" y="1300"/>
              <a:chExt cx="555" cy="194"/>
            </a:xfrm>
          </p:grpSpPr>
          <p:sp>
            <p:nvSpPr>
              <p:cNvPr id="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1" name="Group 1143"/>
              <p:cNvGrpSpPr>
                <a:grpSpLocks/>
              </p:cNvGrpSpPr>
              <p:nvPr/>
            </p:nvGrpSpPr>
            <p:grpSpPr bwMode="auto">
              <a:xfrm>
                <a:off x="2468" y="1332"/>
                <a:ext cx="310" cy="60"/>
                <a:chOff x="2468" y="1332"/>
                <a:chExt cx="310" cy="60"/>
              </a:xfrm>
            </p:grpSpPr>
            <p:sp>
              <p:nvSpPr>
                <p:cNvPr id="384"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5"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2"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050784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44"/>
                                        </p:tgtEl>
                                        <p:attrNameLst>
                                          <p:attrName>style.visibility</p:attrName>
                                        </p:attrNameLst>
                                      </p:cBhvr>
                                      <p:to>
                                        <p:strVal val="visible"/>
                                      </p:to>
                                    </p:set>
                                    <p:anim calcmode="lin" valueType="num">
                                      <p:cBhvr additive="base">
                                        <p:cTn id="45" dur="500" fill="hold"/>
                                        <p:tgtEl>
                                          <p:spTgt spid="244"/>
                                        </p:tgtEl>
                                        <p:attrNameLst>
                                          <p:attrName>ppt_x</p:attrName>
                                        </p:attrNameLst>
                                      </p:cBhvr>
                                      <p:tavLst>
                                        <p:tav tm="0">
                                          <p:val>
                                            <p:strVal val="0-#ppt_w/2"/>
                                          </p:val>
                                        </p:tav>
                                        <p:tav tm="100000">
                                          <p:val>
                                            <p:strVal val="#ppt_x"/>
                                          </p:val>
                                        </p:tav>
                                      </p:tavLst>
                                    </p:anim>
                                    <p:anim calcmode="lin" valueType="num">
                                      <p:cBhvr additive="base">
                                        <p:cTn id="46" dur="500" fill="hold"/>
                                        <p:tgtEl>
                                          <p:spTgt spid="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99B9FEC-9D1A-43B7-9303-1E1685BC5121}"/>
              </a:ext>
            </a:extLst>
          </p:cNvPr>
          <p:cNvSpPr txBox="1">
            <a:spLocks/>
          </p:cNvSpPr>
          <p:nvPr/>
        </p:nvSpPr>
        <p:spPr>
          <a:xfrm>
            <a:off x="2786178" y="850723"/>
            <a:ext cx="661964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sp>
        <p:nvSpPr>
          <p:cNvPr id="5" name="Rectangle 3">
            <a:extLst>
              <a:ext uri="{FF2B5EF4-FFF2-40B4-BE49-F238E27FC236}">
                <a16:creationId xmlns:a16="http://schemas.microsoft.com/office/drawing/2014/main" xmlns="" id="{91CC6210-2E5B-4D0E-B435-D07F3D65ECB0}"/>
              </a:ext>
            </a:extLst>
          </p:cNvPr>
          <p:cNvSpPr txBox="1">
            <a:spLocks/>
          </p:cNvSpPr>
          <p:nvPr/>
        </p:nvSpPr>
        <p:spPr>
          <a:xfrm>
            <a:off x="207344" y="2224591"/>
            <a:ext cx="7297420" cy="281241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拨号线路上使用</a:t>
            </a:r>
            <a:r>
              <a:rPr lang="en-US" altLang="zh-CN" sz="2400" dirty="0">
                <a:latin typeface="+mn-ea"/>
                <a:cs typeface="微软雅黑" panose="020B0503020204020204" pitchFamily="34" charset="-122"/>
              </a:rPr>
              <a:t>modem</a:t>
            </a:r>
          </a:p>
          <a:p>
            <a:pPr lvl="1">
              <a:buSzPct val="70000"/>
            </a:pPr>
            <a:r>
              <a:rPr lang="zh-CN" altLang="en-US" dirty="0">
                <a:latin typeface="+mn-ea"/>
                <a:cs typeface="微软雅黑" panose="020B0503020204020204" pitchFamily="34" charset="-122"/>
              </a:rPr>
              <a:t>可达</a:t>
            </a:r>
            <a:r>
              <a:rPr lang="en-US" altLang="zh-CN" dirty="0">
                <a:latin typeface="+mn-ea"/>
                <a:cs typeface="微软雅黑" panose="020B0503020204020204" pitchFamily="34" charset="-122"/>
              </a:rPr>
              <a:t>56Kbps </a:t>
            </a:r>
            <a:r>
              <a:rPr lang="zh-CN" altLang="en-US" dirty="0">
                <a:latin typeface="+mn-ea"/>
                <a:cs typeface="微软雅黑" panose="020B0503020204020204" pitchFamily="34" charset="-122"/>
              </a:rPr>
              <a:t>直接接入边缘路由器</a:t>
            </a:r>
          </a:p>
          <a:p>
            <a:pPr lvl="1">
              <a:buClr>
                <a:schemeClr val="tx2"/>
              </a:buClr>
              <a:buSzPct val="70000"/>
              <a:buFont typeface="Wingdings" panose="05000000000000000000" pitchFamily="2" charset="2"/>
              <a:buNone/>
            </a:pPr>
            <a:r>
              <a:rPr lang="zh-CN" altLang="en-US" dirty="0">
                <a:latin typeface="+mn-ea"/>
                <a:cs typeface="微软雅黑" panose="020B0503020204020204" pitchFamily="34" charset="-122"/>
              </a:rPr>
              <a:t>  </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实际远小于该值</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数字模拟调制解调</a:t>
            </a:r>
            <a:r>
              <a:rPr lang="en-US" altLang="zh-CN" dirty="0">
                <a:latin typeface="+mn-ea"/>
                <a:cs typeface="微软雅黑" panose="020B0503020204020204" pitchFamily="34" charset="-122"/>
              </a:rPr>
              <a:t>)</a:t>
            </a:r>
          </a:p>
          <a:p>
            <a:pPr lvl="1">
              <a:buSzPct val="70000"/>
            </a:pPr>
            <a:r>
              <a:rPr lang="zh-CN" altLang="en-US" dirty="0">
                <a:latin typeface="+mn-ea"/>
                <a:cs typeface="微软雅黑" panose="020B0503020204020204" pitchFamily="34" charset="-122"/>
              </a:rPr>
              <a:t>不能同时网上冲浪和拨打电话</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不能一直在线</a:t>
            </a:r>
          </a:p>
          <a:p>
            <a:pPr>
              <a:buSzPct val="85000"/>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ISDN(Integrated Services Digital Network):</a:t>
            </a:r>
            <a:r>
              <a:rPr lang="zh-CN" altLang="en-US" sz="2400" dirty="0">
                <a:latin typeface="+mn-ea"/>
                <a:cs typeface="微软雅黑" panose="020B0503020204020204" pitchFamily="34" charset="-122"/>
              </a:rPr>
              <a:t>综合业务数字网</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数字数据传输</a:t>
            </a:r>
            <a:r>
              <a:rPr lang="en-US" altLang="zh-CN" sz="2400" dirty="0">
                <a:latin typeface="+mn-ea"/>
                <a:cs typeface="微软雅黑" panose="020B0503020204020204" pitchFamily="34" charset="-122"/>
              </a:rPr>
              <a:t>,2D+B,128Kbps</a:t>
            </a:r>
            <a:endParaRPr lang="zh-CN" altLang="en-US" sz="2400" dirty="0">
              <a:latin typeface="+mn-ea"/>
              <a:cs typeface="微软雅黑" panose="020B0503020204020204" pitchFamily="34" charset="-122"/>
            </a:endParaRPr>
          </a:p>
        </p:txBody>
      </p:sp>
      <p:grpSp>
        <p:nvGrpSpPr>
          <p:cNvPr id="6" name="Group 30">
            <a:extLst>
              <a:ext uri="{FF2B5EF4-FFF2-40B4-BE49-F238E27FC236}">
                <a16:creationId xmlns:a16="http://schemas.microsoft.com/office/drawing/2014/main" xmlns="" id="{DDBF822D-BE68-4115-8C2D-A01A1CABBBF7}"/>
              </a:ext>
            </a:extLst>
          </p:cNvPr>
          <p:cNvGrpSpPr/>
          <p:nvPr/>
        </p:nvGrpSpPr>
        <p:grpSpPr>
          <a:xfrm>
            <a:off x="7764145" y="1767840"/>
            <a:ext cx="3865880" cy="3269166"/>
            <a:chOff x="3715" y="1071"/>
            <a:chExt cx="1610" cy="1161"/>
          </a:xfrm>
        </p:grpSpPr>
        <p:graphicFrame>
          <p:nvGraphicFramePr>
            <p:cNvPr id="7" name="Object 4">
              <a:extLst>
                <a:ext uri="{FF2B5EF4-FFF2-40B4-BE49-F238E27FC236}">
                  <a16:creationId xmlns:a16="http://schemas.microsoft.com/office/drawing/2014/main" xmlns="" id="{E0B01E26-BBB4-4534-BA44-E024C413284C}"/>
                </a:ext>
              </a:extLst>
            </p:cNvPr>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spid="_x0000_s13866" r:id="rId4" imgW="741680" imgH="650240" progId="MS_ClipArt_Gallery.2">
                    <p:embed/>
                  </p:oleObj>
                </mc:Choice>
                <mc:Fallback>
                  <p:oleObj r:id="rId4" imgW="741680" imgH="650240" progId="MS_ClipArt_Gallery.2">
                    <p:embed/>
                    <p:pic>
                      <p:nvPicPr>
                        <p:cNvPr id="47109" name="Object 4"/>
                        <p:cNvPicPr/>
                        <p:nvPr/>
                      </p:nvPicPr>
                      <p:blipFill>
                        <a:blip r:embed="rId5"/>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xmlns="" id="{5B051FEB-8FAC-418A-A132-36EEFF8AAFDA}"/>
                </a:ext>
              </a:extLst>
            </p:cNvPr>
            <p:cNvGraphicFramePr/>
            <p:nvPr>
              <p:extLst>
                <p:ext uri="{D42A27DB-BD31-4B8C-83A1-F6EECF244321}">
                  <p14:modId xmlns:p14="http://schemas.microsoft.com/office/powerpoint/2010/main" val="2815067693"/>
                </p:ext>
              </p:extLst>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spid="_x0000_s13867" r:id="rId6" imgW="502920" imgH="382905" progId="MS_ClipArt_Gallery.2">
                    <p:embed/>
                  </p:oleObj>
                </mc:Choice>
                <mc:Fallback>
                  <p:oleObj r:id="rId6" imgW="502920" imgH="382905" progId="MS_ClipArt_Gallery.2">
                    <p:embed/>
                    <p:pic>
                      <p:nvPicPr>
                        <p:cNvPr id="47110" name="Object 5"/>
                        <p:cNvPicPr/>
                        <p:nvPr/>
                      </p:nvPicPr>
                      <p:blipFill>
                        <a:blip r:embed="rId7"/>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a:extLst>
                <a:ext uri="{FF2B5EF4-FFF2-40B4-BE49-F238E27FC236}">
                  <a16:creationId xmlns:a16="http://schemas.microsoft.com/office/drawing/2014/main" xmlns="" id="{E30997D6-927B-4F18-A159-16D0244801DF}"/>
                </a:ext>
              </a:extLst>
            </p:cNvPr>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a:extLst>
                <a:ext uri="{FF2B5EF4-FFF2-40B4-BE49-F238E27FC236}">
                  <a16:creationId xmlns:a16="http://schemas.microsoft.com/office/drawing/2014/main" xmlns="" id="{9663F37D-BA7E-4A12-B316-5569D6CD78F9}"/>
                </a:ext>
              </a:extLst>
            </p:cNvPr>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spid="_x0000_s13868" r:id="rId8" imgW="741680" imgH="650240" progId="MS_ClipArt_Gallery.2">
                    <p:embed/>
                  </p:oleObj>
                </mc:Choice>
                <mc:Fallback>
                  <p:oleObj r:id="rId8" imgW="741680" imgH="650240" progId="MS_ClipArt_Gallery.2">
                    <p:embed/>
                    <p:pic>
                      <p:nvPicPr>
                        <p:cNvPr id="47112" name="Object 7"/>
                        <p:cNvPicPr/>
                        <p:nvPr/>
                      </p:nvPicPr>
                      <p:blipFill>
                        <a:blip r:embed="rId9"/>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xmlns="" id="{4DE4296F-D3BD-4C5E-B0C1-5F4913F6A3E1}"/>
                </a:ext>
              </a:extLst>
            </p:cNvPr>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spid="_x0000_s13869" r:id="rId10" imgW="502920" imgH="384175" progId="MS_ClipArt_Gallery.2">
                    <p:embed/>
                  </p:oleObj>
                </mc:Choice>
                <mc:Fallback>
                  <p:oleObj r:id="rId10" imgW="502920" imgH="384175" progId="MS_ClipArt_Gallery.2">
                    <p:embed/>
                    <p:pic>
                      <p:nvPicPr>
                        <p:cNvPr id="47113" name="Object 8"/>
                        <p:cNvPicPr/>
                        <p:nvPr/>
                      </p:nvPicPr>
                      <p:blipFill>
                        <a:blip r:embed="rId11"/>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xmlns="" id="{03E4C44C-E114-42DD-94A6-7D743753FE55}"/>
                </a:ext>
              </a:extLst>
            </p:cNvPr>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a:extLst>
                <a:ext uri="{FF2B5EF4-FFF2-40B4-BE49-F238E27FC236}">
                  <a16:creationId xmlns:a16="http://schemas.microsoft.com/office/drawing/2014/main" xmlns="" id="{0575927F-9AE8-4313-95EE-225ADFA77708}"/>
                </a:ext>
              </a:extLst>
            </p:cNvPr>
            <p:cNvGrpSpPr/>
            <p:nvPr/>
          </p:nvGrpSpPr>
          <p:grpSpPr>
            <a:xfrm>
              <a:off x="4130" y="1553"/>
              <a:ext cx="78" cy="271"/>
              <a:chOff x="4130" y="1553"/>
              <a:chExt cx="78" cy="271"/>
            </a:xfrm>
          </p:grpSpPr>
          <p:sp>
            <p:nvSpPr>
              <p:cNvPr id="30" name="Oval 10">
                <a:extLst>
                  <a:ext uri="{FF2B5EF4-FFF2-40B4-BE49-F238E27FC236}">
                    <a16:creationId xmlns:a16="http://schemas.microsoft.com/office/drawing/2014/main" xmlns="" id="{E2CAF94F-5E95-4AF6-A9B3-8279B7AB131E}"/>
                  </a:ext>
                </a:extLst>
              </p:cNvPr>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Oval 11">
                <a:extLst>
                  <a:ext uri="{FF2B5EF4-FFF2-40B4-BE49-F238E27FC236}">
                    <a16:creationId xmlns:a16="http://schemas.microsoft.com/office/drawing/2014/main" xmlns="" id="{FF12FBCC-996D-459C-9047-878141854801}"/>
                  </a:ext>
                </a:extLst>
              </p:cNvPr>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Oval 12">
                <a:extLst>
                  <a:ext uri="{FF2B5EF4-FFF2-40B4-BE49-F238E27FC236}">
                    <a16:creationId xmlns:a16="http://schemas.microsoft.com/office/drawing/2014/main" xmlns="" id="{39740927-B1BE-44EE-81D9-520855F76D55}"/>
                  </a:ext>
                </a:extLst>
              </p:cNvPr>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4" name="Line 14">
              <a:extLst>
                <a:ext uri="{FF2B5EF4-FFF2-40B4-BE49-F238E27FC236}">
                  <a16:creationId xmlns:a16="http://schemas.microsoft.com/office/drawing/2014/main" xmlns="" id="{ABBDBDE4-1214-4396-B405-068841FCF686}"/>
                </a:ext>
              </a:extLst>
            </p:cNvPr>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a:extLst>
                <a:ext uri="{FF2B5EF4-FFF2-40B4-BE49-F238E27FC236}">
                  <a16:creationId xmlns:a16="http://schemas.microsoft.com/office/drawing/2014/main" xmlns="" id="{11DEDDA8-C158-4BFB-A83B-02C298A2C6EB}"/>
                </a:ext>
              </a:extLst>
            </p:cNvPr>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a:extLst>
                <a:ext uri="{FF2B5EF4-FFF2-40B4-BE49-F238E27FC236}">
                  <a16:creationId xmlns:a16="http://schemas.microsoft.com/office/drawing/2014/main" xmlns="" id="{562EEC7B-FF27-4AA3-8446-963588FEF6FD}"/>
                </a:ext>
              </a:extLst>
            </p:cNvPr>
            <p:cNvGrpSpPr/>
            <p:nvPr/>
          </p:nvGrpSpPr>
          <p:grpSpPr>
            <a:xfrm>
              <a:off x="4772" y="1578"/>
              <a:ext cx="553" cy="294"/>
              <a:chOff x="4772" y="1578"/>
              <a:chExt cx="553" cy="294"/>
            </a:xfrm>
          </p:grpSpPr>
          <p:sp>
            <p:nvSpPr>
              <p:cNvPr id="17" name="Oval 16">
                <a:extLst>
                  <a:ext uri="{FF2B5EF4-FFF2-40B4-BE49-F238E27FC236}">
                    <a16:creationId xmlns:a16="http://schemas.microsoft.com/office/drawing/2014/main" xmlns="" id="{463CEE01-791F-45B3-9852-273A66C9AE74}"/>
                  </a:ext>
                </a:extLst>
              </p:cNvPr>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Line 17">
                <a:extLst>
                  <a:ext uri="{FF2B5EF4-FFF2-40B4-BE49-F238E27FC236}">
                    <a16:creationId xmlns:a16="http://schemas.microsoft.com/office/drawing/2014/main" xmlns="" id="{C2B7D77A-A3A7-4894-B7DE-DF96613E5730}"/>
                  </a:ext>
                </a:extLst>
              </p:cNvPr>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a:extLst>
                  <a:ext uri="{FF2B5EF4-FFF2-40B4-BE49-F238E27FC236}">
                    <a16:creationId xmlns:a16="http://schemas.microsoft.com/office/drawing/2014/main" xmlns="" id="{64781C43-E73E-4E48-B301-6B18FC9236BB}"/>
                  </a:ext>
                </a:extLst>
              </p:cNvPr>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a:extLst>
                  <a:ext uri="{FF2B5EF4-FFF2-40B4-BE49-F238E27FC236}">
                    <a16:creationId xmlns:a16="http://schemas.microsoft.com/office/drawing/2014/main" xmlns="" id="{E9A9ADF4-A278-4062-80DF-10676B3C45A5}"/>
                  </a:ext>
                </a:extLst>
              </p:cNvPr>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1" name="Oval 20">
                <a:extLst>
                  <a:ext uri="{FF2B5EF4-FFF2-40B4-BE49-F238E27FC236}">
                    <a16:creationId xmlns:a16="http://schemas.microsoft.com/office/drawing/2014/main" xmlns="" id="{D7B8724D-FE48-4D4B-B157-D50CC75C2237}"/>
                  </a:ext>
                </a:extLst>
              </p:cNvPr>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2" name="Group 24">
                <a:extLst>
                  <a:ext uri="{FF2B5EF4-FFF2-40B4-BE49-F238E27FC236}">
                    <a16:creationId xmlns:a16="http://schemas.microsoft.com/office/drawing/2014/main" xmlns="" id="{15694AFF-48AF-41A6-A216-32E2AC85C0AA}"/>
                  </a:ext>
                </a:extLst>
              </p:cNvPr>
              <p:cNvGrpSpPr/>
              <p:nvPr/>
            </p:nvGrpSpPr>
            <p:grpSpPr>
              <a:xfrm>
                <a:off x="4903" y="1620"/>
                <a:ext cx="273" cy="111"/>
                <a:chOff x="4903" y="1620"/>
                <a:chExt cx="273" cy="111"/>
              </a:xfrm>
            </p:grpSpPr>
            <p:sp>
              <p:nvSpPr>
                <p:cNvPr id="27" name="Line 21">
                  <a:extLst>
                    <a:ext uri="{FF2B5EF4-FFF2-40B4-BE49-F238E27FC236}">
                      <a16:creationId xmlns:a16="http://schemas.microsoft.com/office/drawing/2014/main" xmlns="" id="{E002A811-48BF-402D-A6AD-1A25EDF3064E}"/>
                    </a:ext>
                  </a:extLst>
                </p:cNvPr>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a:extLst>
                    <a:ext uri="{FF2B5EF4-FFF2-40B4-BE49-F238E27FC236}">
                      <a16:creationId xmlns:a16="http://schemas.microsoft.com/office/drawing/2014/main" xmlns="" id="{29EEE4E2-2902-4624-A4A7-414288F388CD}"/>
                    </a:ext>
                  </a:extLst>
                </p:cNvPr>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a:extLst>
                    <a:ext uri="{FF2B5EF4-FFF2-40B4-BE49-F238E27FC236}">
                      <a16:creationId xmlns:a16="http://schemas.microsoft.com/office/drawing/2014/main" xmlns="" id="{E52588EF-49F8-4ADE-B0FE-EFFA0E6E67AA}"/>
                    </a:ext>
                  </a:extLst>
                </p:cNvPr>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a:extLst>
                  <a:ext uri="{FF2B5EF4-FFF2-40B4-BE49-F238E27FC236}">
                    <a16:creationId xmlns:a16="http://schemas.microsoft.com/office/drawing/2014/main" xmlns="" id="{1EB9A178-FB7C-44EC-ADA8-BFFB4696B1CF}"/>
                  </a:ext>
                </a:extLst>
              </p:cNvPr>
              <p:cNvGrpSpPr/>
              <p:nvPr/>
            </p:nvGrpSpPr>
            <p:grpSpPr>
              <a:xfrm>
                <a:off x="4904" y="1617"/>
                <a:ext cx="271" cy="112"/>
                <a:chOff x="4904" y="1617"/>
                <a:chExt cx="271" cy="112"/>
              </a:xfrm>
            </p:grpSpPr>
            <p:sp>
              <p:nvSpPr>
                <p:cNvPr id="24" name="Line 25">
                  <a:extLst>
                    <a:ext uri="{FF2B5EF4-FFF2-40B4-BE49-F238E27FC236}">
                      <a16:creationId xmlns:a16="http://schemas.microsoft.com/office/drawing/2014/main" xmlns="" id="{FFCF617D-5D03-4EB7-BAA3-62E2CB599768}"/>
                    </a:ext>
                  </a:extLst>
                </p:cNvPr>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a:extLst>
                    <a:ext uri="{FF2B5EF4-FFF2-40B4-BE49-F238E27FC236}">
                      <a16:creationId xmlns:a16="http://schemas.microsoft.com/office/drawing/2014/main" xmlns="" id="{8A0C6993-09E8-4739-9164-25B98C428C23}"/>
                    </a:ext>
                  </a:extLst>
                </p:cNvPr>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a:extLst>
                    <a:ext uri="{FF2B5EF4-FFF2-40B4-BE49-F238E27FC236}">
                      <a16:creationId xmlns:a16="http://schemas.microsoft.com/office/drawing/2014/main" xmlns="" id="{F530B325-5E55-4C01-AA7B-0D596C2750A3}"/>
                    </a:ext>
                  </a:extLst>
                </p:cNvPr>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33" name="Title 1">
            <a:extLst>
              <a:ext uri="{FF2B5EF4-FFF2-40B4-BE49-F238E27FC236}">
                <a16:creationId xmlns:a16="http://schemas.microsoft.com/office/drawing/2014/main" xmlns="" id="{C15DF335-DE05-4E99-948D-809EC419D81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882885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0-#ppt_w/2"/>
                                          </p:val>
                                        </p:tav>
                                        <p:tav tm="100000">
                                          <p:val>
                                            <p:strVal val="#ppt_x"/>
                                          </p:val>
                                        </p:tav>
                                      </p:tavLst>
                                    </p:anim>
                                    <p:anim calcmode="lin" valueType="num">
                                      <p:cBhvr additive="base">
                                        <p:cTn id="34"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95" y="885505"/>
            <a:ext cx="4112294" cy="527683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29461">
            <a:off x="1608472" y="2230778"/>
            <a:ext cx="3751399" cy="2586289"/>
          </a:xfrm>
          <a:prstGeom prst="rect">
            <a:avLst/>
          </a:prstGeom>
        </p:spPr>
      </p:pic>
    </p:spTree>
    <p:extLst>
      <p:ext uri="{BB962C8B-B14F-4D97-AF65-F5344CB8AC3E}">
        <p14:creationId xmlns:p14="http://schemas.microsoft.com/office/powerpoint/2010/main" val="3581502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D99B9FEC-9D1A-43B7-9303-1E1685BC5121}"/>
              </a:ext>
            </a:extLst>
          </p:cNvPr>
          <p:cNvSpPr txBox="1">
            <a:spLocks/>
          </p:cNvSpPr>
          <p:nvPr/>
        </p:nvSpPr>
        <p:spPr>
          <a:xfrm>
            <a:off x="3190875" y="847299"/>
            <a:ext cx="628309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grpSp>
        <p:nvGrpSpPr>
          <p:cNvPr id="6" name="Group 30">
            <a:extLst>
              <a:ext uri="{FF2B5EF4-FFF2-40B4-BE49-F238E27FC236}">
                <a16:creationId xmlns:a16="http://schemas.microsoft.com/office/drawing/2014/main" xmlns="" id="{DDBF822D-BE68-4115-8C2D-A01A1CABBBF7}"/>
              </a:ext>
            </a:extLst>
          </p:cNvPr>
          <p:cNvGrpSpPr/>
          <p:nvPr/>
        </p:nvGrpSpPr>
        <p:grpSpPr>
          <a:xfrm>
            <a:off x="7764145" y="1767840"/>
            <a:ext cx="3865880" cy="3269166"/>
            <a:chOff x="3715" y="1071"/>
            <a:chExt cx="1610" cy="1161"/>
          </a:xfrm>
        </p:grpSpPr>
        <p:graphicFrame>
          <p:nvGraphicFramePr>
            <p:cNvPr id="7" name="Object 4">
              <a:extLst>
                <a:ext uri="{FF2B5EF4-FFF2-40B4-BE49-F238E27FC236}">
                  <a16:creationId xmlns:a16="http://schemas.microsoft.com/office/drawing/2014/main" xmlns="" id="{E0B01E26-BBB4-4534-BA44-E024C413284C}"/>
                </a:ext>
              </a:extLst>
            </p:cNvPr>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spid="_x0000_s14890" r:id="rId4" imgW="741680" imgH="650240" progId="MS_ClipArt_Gallery.2">
                    <p:embed/>
                  </p:oleObj>
                </mc:Choice>
                <mc:Fallback>
                  <p:oleObj r:id="rId4" imgW="741680" imgH="650240" progId="MS_ClipArt_Gallery.2">
                    <p:embed/>
                    <p:pic>
                      <p:nvPicPr>
                        <p:cNvPr id="7" name="Object 4">
                          <a:extLst>
                            <a:ext uri="{FF2B5EF4-FFF2-40B4-BE49-F238E27FC236}">
                              <a16:creationId xmlns:a16="http://schemas.microsoft.com/office/drawing/2014/main" xmlns="" id="{E0B01E26-BBB4-4534-BA44-E024C413284C}"/>
                            </a:ext>
                          </a:extLst>
                        </p:cNvPr>
                        <p:cNvPicPr/>
                        <p:nvPr/>
                      </p:nvPicPr>
                      <p:blipFill>
                        <a:blip r:embed="rId5"/>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xmlns="" id="{5B051FEB-8FAC-418A-A132-36EEFF8AAFDA}"/>
                </a:ext>
              </a:extLst>
            </p:cNvPr>
            <p:cNvGraphicFramePr/>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spid="_x0000_s14891" r:id="rId6" imgW="502920" imgH="382905" progId="MS_ClipArt_Gallery.2">
                    <p:embed/>
                  </p:oleObj>
                </mc:Choice>
                <mc:Fallback>
                  <p:oleObj r:id="rId6" imgW="502920" imgH="382905" progId="MS_ClipArt_Gallery.2">
                    <p:embed/>
                    <p:pic>
                      <p:nvPicPr>
                        <p:cNvPr id="8" name="Object 5">
                          <a:extLst>
                            <a:ext uri="{FF2B5EF4-FFF2-40B4-BE49-F238E27FC236}">
                              <a16:creationId xmlns:a16="http://schemas.microsoft.com/office/drawing/2014/main" xmlns="" id="{5B051FEB-8FAC-418A-A132-36EEFF8AAFDA}"/>
                            </a:ext>
                          </a:extLst>
                        </p:cNvPr>
                        <p:cNvPicPr/>
                        <p:nvPr/>
                      </p:nvPicPr>
                      <p:blipFill>
                        <a:blip r:embed="rId7"/>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a:extLst>
                <a:ext uri="{FF2B5EF4-FFF2-40B4-BE49-F238E27FC236}">
                  <a16:creationId xmlns:a16="http://schemas.microsoft.com/office/drawing/2014/main" xmlns="" id="{E30997D6-927B-4F18-A159-16D0244801DF}"/>
                </a:ext>
              </a:extLst>
            </p:cNvPr>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a:extLst>
                <a:ext uri="{FF2B5EF4-FFF2-40B4-BE49-F238E27FC236}">
                  <a16:creationId xmlns:a16="http://schemas.microsoft.com/office/drawing/2014/main" xmlns="" id="{9663F37D-BA7E-4A12-B316-5569D6CD78F9}"/>
                </a:ext>
              </a:extLst>
            </p:cNvPr>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spid="_x0000_s14892" r:id="rId8" imgW="741680" imgH="650240" progId="MS_ClipArt_Gallery.2">
                    <p:embed/>
                  </p:oleObj>
                </mc:Choice>
                <mc:Fallback>
                  <p:oleObj r:id="rId8" imgW="741680" imgH="650240" progId="MS_ClipArt_Gallery.2">
                    <p:embed/>
                    <p:pic>
                      <p:nvPicPr>
                        <p:cNvPr id="10" name="Object 7">
                          <a:extLst>
                            <a:ext uri="{FF2B5EF4-FFF2-40B4-BE49-F238E27FC236}">
                              <a16:creationId xmlns:a16="http://schemas.microsoft.com/office/drawing/2014/main" xmlns="" id="{9663F37D-BA7E-4A12-B316-5569D6CD78F9}"/>
                            </a:ext>
                          </a:extLst>
                        </p:cNvPr>
                        <p:cNvPicPr/>
                        <p:nvPr/>
                      </p:nvPicPr>
                      <p:blipFill>
                        <a:blip r:embed="rId9"/>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xmlns="" id="{4DE4296F-D3BD-4C5E-B0C1-5F4913F6A3E1}"/>
                </a:ext>
              </a:extLst>
            </p:cNvPr>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spid="_x0000_s14893" r:id="rId10" imgW="502920" imgH="384175" progId="MS_ClipArt_Gallery.2">
                    <p:embed/>
                  </p:oleObj>
                </mc:Choice>
                <mc:Fallback>
                  <p:oleObj r:id="rId10" imgW="502920" imgH="384175" progId="MS_ClipArt_Gallery.2">
                    <p:embed/>
                    <p:pic>
                      <p:nvPicPr>
                        <p:cNvPr id="11" name="Object 8">
                          <a:extLst>
                            <a:ext uri="{FF2B5EF4-FFF2-40B4-BE49-F238E27FC236}">
                              <a16:creationId xmlns:a16="http://schemas.microsoft.com/office/drawing/2014/main" xmlns="" id="{4DE4296F-D3BD-4C5E-B0C1-5F4913F6A3E1}"/>
                            </a:ext>
                          </a:extLst>
                        </p:cNvPr>
                        <p:cNvPicPr/>
                        <p:nvPr/>
                      </p:nvPicPr>
                      <p:blipFill>
                        <a:blip r:embed="rId11"/>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xmlns="" id="{03E4C44C-E114-42DD-94A6-7D743753FE55}"/>
                </a:ext>
              </a:extLst>
            </p:cNvPr>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a:extLst>
                <a:ext uri="{FF2B5EF4-FFF2-40B4-BE49-F238E27FC236}">
                  <a16:creationId xmlns:a16="http://schemas.microsoft.com/office/drawing/2014/main" xmlns="" id="{0575927F-9AE8-4313-95EE-225ADFA77708}"/>
                </a:ext>
              </a:extLst>
            </p:cNvPr>
            <p:cNvGrpSpPr/>
            <p:nvPr/>
          </p:nvGrpSpPr>
          <p:grpSpPr>
            <a:xfrm>
              <a:off x="4130" y="1553"/>
              <a:ext cx="78" cy="271"/>
              <a:chOff x="4130" y="1553"/>
              <a:chExt cx="78" cy="271"/>
            </a:xfrm>
          </p:grpSpPr>
          <p:sp>
            <p:nvSpPr>
              <p:cNvPr id="30" name="Oval 10">
                <a:extLst>
                  <a:ext uri="{FF2B5EF4-FFF2-40B4-BE49-F238E27FC236}">
                    <a16:creationId xmlns:a16="http://schemas.microsoft.com/office/drawing/2014/main" xmlns="" id="{E2CAF94F-5E95-4AF6-A9B3-8279B7AB131E}"/>
                  </a:ext>
                </a:extLst>
              </p:cNvPr>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1" name="Oval 11">
                <a:extLst>
                  <a:ext uri="{FF2B5EF4-FFF2-40B4-BE49-F238E27FC236}">
                    <a16:creationId xmlns:a16="http://schemas.microsoft.com/office/drawing/2014/main" xmlns="" id="{FF12FBCC-996D-459C-9047-878141854801}"/>
                  </a:ext>
                </a:extLst>
              </p:cNvPr>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12">
                <a:extLst>
                  <a:ext uri="{FF2B5EF4-FFF2-40B4-BE49-F238E27FC236}">
                    <a16:creationId xmlns:a16="http://schemas.microsoft.com/office/drawing/2014/main" xmlns="" id="{39740927-B1BE-44EE-81D9-520855F76D55}"/>
                  </a:ext>
                </a:extLst>
              </p:cNvPr>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4" name="Line 14">
              <a:extLst>
                <a:ext uri="{FF2B5EF4-FFF2-40B4-BE49-F238E27FC236}">
                  <a16:creationId xmlns:a16="http://schemas.microsoft.com/office/drawing/2014/main" xmlns="" id="{ABBDBDE4-1214-4396-B405-068841FCF686}"/>
                </a:ext>
              </a:extLst>
            </p:cNvPr>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a:extLst>
                <a:ext uri="{FF2B5EF4-FFF2-40B4-BE49-F238E27FC236}">
                  <a16:creationId xmlns:a16="http://schemas.microsoft.com/office/drawing/2014/main" xmlns="" id="{11DEDDA8-C158-4BFB-A83B-02C298A2C6EB}"/>
                </a:ext>
              </a:extLst>
            </p:cNvPr>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a:extLst>
                <a:ext uri="{FF2B5EF4-FFF2-40B4-BE49-F238E27FC236}">
                  <a16:creationId xmlns:a16="http://schemas.microsoft.com/office/drawing/2014/main" xmlns="" id="{562EEC7B-FF27-4AA3-8446-963588FEF6FD}"/>
                </a:ext>
              </a:extLst>
            </p:cNvPr>
            <p:cNvGrpSpPr/>
            <p:nvPr/>
          </p:nvGrpSpPr>
          <p:grpSpPr>
            <a:xfrm>
              <a:off x="4772" y="1578"/>
              <a:ext cx="553" cy="294"/>
              <a:chOff x="4772" y="1578"/>
              <a:chExt cx="553" cy="294"/>
            </a:xfrm>
          </p:grpSpPr>
          <p:sp>
            <p:nvSpPr>
              <p:cNvPr id="17" name="Oval 16">
                <a:extLst>
                  <a:ext uri="{FF2B5EF4-FFF2-40B4-BE49-F238E27FC236}">
                    <a16:creationId xmlns:a16="http://schemas.microsoft.com/office/drawing/2014/main" xmlns="" id="{463CEE01-791F-45B3-9852-273A66C9AE74}"/>
                  </a:ext>
                </a:extLst>
              </p:cNvPr>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 name="Line 17">
                <a:extLst>
                  <a:ext uri="{FF2B5EF4-FFF2-40B4-BE49-F238E27FC236}">
                    <a16:creationId xmlns:a16="http://schemas.microsoft.com/office/drawing/2014/main" xmlns="" id="{C2B7D77A-A3A7-4894-B7DE-DF96613E5730}"/>
                  </a:ext>
                </a:extLst>
              </p:cNvPr>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a:extLst>
                  <a:ext uri="{FF2B5EF4-FFF2-40B4-BE49-F238E27FC236}">
                    <a16:creationId xmlns:a16="http://schemas.microsoft.com/office/drawing/2014/main" xmlns="" id="{64781C43-E73E-4E48-B301-6B18FC9236BB}"/>
                  </a:ext>
                </a:extLst>
              </p:cNvPr>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a:extLst>
                  <a:ext uri="{FF2B5EF4-FFF2-40B4-BE49-F238E27FC236}">
                    <a16:creationId xmlns:a16="http://schemas.microsoft.com/office/drawing/2014/main" xmlns="" id="{E9A9ADF4-A278-4062-80DF-10676B3C45A5}"/>
                  </a:ext>
                </a:extLst>
              </p:cNvPr>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 name="Oval 20">
                <a:extLst>
                  <a:ext uri="{FF2B5EF4-FFF2-40B4-BE49-F238E27FC236}">
                    <a16:creationId xmlns:a16="http://schemas.microsoft.com/office/drawing/2014/main" xmlns="" id="{D7B8724D-FE48-4D4B-B157-D50CC75C2237}"/>
                  </a:ext>
                </a:extLst>
              </p:cNvPr>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 name="Group 24">
                <a:extLst>
                  <a:ext uri="{FF2B5EF4-FFF2-40B4-BE49-F238E27FC236}">
                    <a16:creationId xmlns:a16="http://schemas.microsoft.com/office/drawing/2014/main" xmlns="" id="{15694AFF-48AF-41A6-A216-32E2AC85C0AA}"/>
                  </a:ext>
                </a:extLst>
              </p:cNvPr>
              <p:cNvGrpSpPr/>
              <p:nvPr/>
            </p:nvGrpSpPr>
            <p:grpSpPr>
              <a:xfrm>
                <a:off x="4903" y="1620"/>
                <a:ext cx="273" cy="111"/>
                <a:chOff x="4903" y="1620"/>
                <a:chExt cx="273" cy="111"/>
              </a:xfrm>
            </p:grpSpPr>
            <p:sp>
              <p:nvSpPr>
                <p:cNvPr id="27" name="Line 21">
                  <a:extLst>
                    <a:ext uri="{FF2B5EF4-FFF2-40B4-BE49-F238E27FC236}">
                      <a16:creationId xmlns:a16="http://schemas.microsoft.com/office/drawing/2014/main" xmlns="" id="{E002A811-48BF-402D-A6AD-1A25EDF3064E}"/>
                    </a:ext>
                  </a:extLst>
                </p:cNvPr>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a:extLst>
                    <a:ext uri="{FF2B5EF4-FFF2-40B4-BE49-F238E27FC236}">
                      <a16:creationId xmlns:a16="http://schemas.microsoft.com/office/drawing/2014/main" xmlns="" id="{29EEE4E2-2902-4624-A4A7-414288F388CD}"/>
                    </a:ext>
                  </a:extLst>
                </p:cNvPr>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a:extLst>
                    <a:ext uri="{FF2B5EF4-FFF2-40B4-BE49-F238E27FC236}">
                      <a16:creationId xmlns:a16="http://schemas.microsoft.com/office/drawing/2014/main" xmlns="" id="{E52588EF-49F8-4ADE-B0FE-EFFA0E6E67AA}"/>
                    </a:ext>
                  </a:extLst>
                </p:cNvPr>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a:extLst>
                  <a:ext uri="{FF2B5EF4-FFF2-40B4-BE49-F238E27FC236}">
                    <a16:creationId xmlns:a16="http://schemas.microsoft.com/office/drawing/2014/main" xmlns="" id="{1EB9A178-FB7C-44EC-ADA8-BFFB4696B1CF}"/>
                  </a:ext>
                </a:extLst>
              </p:cNvPr>
              <p:cNvGrpSpPr/>
              <p:nvPr/>
            </p:nvGrpSpPr>
            <p:grpSpPr>
              <a:xfrm>
                <a:off x="4904" y="1617"/>
                <a:ext cx="271" cy="112"/>
                <a:chOff x="4904" y="1617"/>
                <a:chExt cx="271" cy="112"/>
              </a:xfrm>
            </p:grpSpPr>
            <p:sp>
              <p:nvSpPr>
                <p:cNvPr id="24" name="Line 25">
                  <a:extLst>
                    <a:ext uri="{FF2B5EF4-FFF2-40B4-BE49-F238E27FC236}">
                      <a16:creationId xmlns:a16="http://schemas.microsoft.com/office/drawing/2014/main" xmlns="" id="{FFCF617D-5D03-4EB7-BAA3-62E2CB599768}"/>
                    </a:ext>
                  </a:extLst>
                </p:cNvPr>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a:extLst>
                    <a:ext uri="{FF2B5EF4-FFF2-40B4-BE49-F238E27FC236}">
                      <a16:creationId xmlns:a16="http://schemas.microsoft.com/office/drawing/2014/main" xmlns="" id="{8A0C6993-09E8-4739-9164-25B98C428C23}"/>
                    </a:ext>
                  </a:extLst>
                </p:cNvPr>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a:extLst>
                    <a:ext uri="{FF2B5EF4-FFF2-40B4-BE49-F238E27FC236}">
                      <a16:creationId xmlns:a16="http://schemas.microsoft.com/office/drawing/2014/main" xmlns="" id="{F530B325-5E55-4C01-AA7B-0D596C2750A3}"/>
                    </a:ext>
                  </a:extLst>
                </p:cNvPr>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2" name="矩形 1">
            <a:extLst>
              <a:ext uri="{FF2B5EF4-FFF2-40B4-BE49-F238E27FC236}">
                <a16:creationId xmlns:a16="http://schemas.microsoft.com/office/drawing/2014/main" xmlns="" id="{FE5DA33C-57C4-4249-B36A-F1F5B9A24B00}"/>
              </a:ext>
            </a:extLst>
          </p:cNvPr>
          <p:cNvSpPr/>
          <p:nvPr/>
        </p:nvSpPr>
        <p:spPr>
          <a:xfrm>
            <a:off x="363750" y="2129505"/>
            <a:ext cx="6973789" cy="2419124"/>
          </a:xfrm>
          <a:prstGeom prst="rect">
            <a:avLst/>
          </a:prstGeom>
        </p:spPr>
        <p:txBody>
          <a:bodyPr wrap="square">
            <a:spAutoFit/>
          </a:bodyPr>
          <a:lstStyle/>
          <a:p>
            <a:pPr>
              <a:lnSpc>
                <a:spcPct val="90000"/>
              </a:lnSpc>
              <a:buSzPct val="85000"/>
            </a:pPr>
            <a:r>
              <a:rPr lang="en-US" altLang="zh-CN" sz="2400" u="sng" dirty="0">
                <a:latin typeface="+mn-ea"/>
                <a:cs typeface="微软雅黑" panose="020B0503020204020204" pitchFamily="34" charset="-122"/>
              </a:rPr>
              <a:t>ADSL: </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asymmetric digital subscriber line</a:t>
            </a:r>
            <a:r>
              <a:rPr lang="zh-CN" altLang="en-US" sz="2400" dirty="0">
                <a:latin typeface="+mn-ea"/>
                <a:cs typeface="微软雅黑" panose="020B0503020204020204" pitchFamily="34" charset="-122"/>
              </a:rPr>
              <a:t>）非对称数字用户线路</a:t>
            </a:r>
          </a:p>
          <a:p>
            <a:pPr lvl="1">
              <a:lnSpc>
                <a:spcPct val="90000"/>
              </a:lnSpc>
              <a:buSzPct val="70000"/>
            </a:pPr>
            <a:r>
              <a:rPr lang="zh-CN" altLang="en-US" sz="2400" dirty="0">
                <a:latin typeface="+mn-ea"/>
                <a:cs typeface="微软雅黑" panose="020B0503020204020204" pitchFamily="34" charset="-122"/>
              </a:rPr>
              <a:t>可达</a:t>
            </a:r>
            <a:r>
              <a:rPr lang="en-US" altLang="zh-CN" sz="2400" dirty="0">
                <a:latin typeface="+mn-ea"/>
                <a:cs typeface="微软雅黑" panose="020B0503020204020204" pitchFamily="34" charset="-122"/>
              </a:rPr>
              <a:t>1 Mbps </a:t>
            </a:r>
            <a:r>
              <a:rPr lang="zh-CN" altLang="en-US" sz="2400" dirty="0">
                <a:latin typeface="+mn-ea"/>
                <a:cs typeface="微软雅黑" panose="020B0503020204020204" pitchFamily="34" charset="-122"/>
              </a:rPr>
              <a:t>上行速率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目前典型 </a:t>
            </a:r>
            <a:r>
              <a:rPr lang="en-US" altLang="zh-CN" sz="2400" dirty="0">
                <a:latin typeface="+mn-ea"/>
                <a:cs typeface="微软雅黑" panose="020B0503020204020204" pitchFamily="34" charset="-122"/>
              </a:rPr>
              <a:t>&lt; 512 kbps)</a:t>
            </a:r>
          </a:p>
          <a:p>
            <a:pPr lvl="1">
              <a:lnSpc>
                <a:spcPct val="90000"/>
              </a:lnSpc>
              <a:buSzPct val="70000"/>
            </a:pPr>
            <a:r>
              <a:rPr lang="zh-CN" altLang="en-US" sz="2400" dirty="0">
                <a:latin typeface="+mn-ea"/>
                <a:cs typeface="微软雅黑" panose="020B0503020204020204" pitchFamily="34" charset="-122"/>
              </a:rPr>
              <a:t>可达 </a:t>
            </a:r>
            <a:r>
              <a:rPr lang="en-US" altLang="zh-CN" sz="2400" dirty="0">
                <a:latin typeface="+mn-ea"/>
                <a:cs typeface="微软雅黑" panose="020B0503020204020204" pitchFamily="34" charset="-122"/>
              </a:rPr>
              <a:t>8 Mbps </a:t>
            </a:r>
            <a:r>
              <a:rPr lang="zh-CN" altLang="en-US" sz="2400" dirty="0">
                <a:latin typeface="+mn-ea"/>
                <a:cs typeface="微软雅黑" panose="020B0503020204020204" pitchFamily="34" charset="-122"/>
              </a:rPr>
              <a:t>下行速率 </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目前典型 </a:t>
            </a:r>
            <a:r>
              <a:rPr lang="en-US" altLang="zh-CN" sz="2400" dirty="0">
                <a:latin typeface="+mn-ea"/>
                <a:cs typeface="微软雅黑" panose="020B0503020204020204" pitchFamily="34" charset="-122"/>
              </a:rPr>
              <a:t>&lt; 4 Mbps)</a:t>
            </a:r>
          </a:p>
          <a:p>
            <a:pPr lvl="1">
              <a:lnSpc>
                <a:spcPct val="90000"/>
              </a:lnSpc>
              <a:buSzPct val="70000"/>
            </a:pPr>
            <a:r>
              <a:rPr lang="en-US" altLang="zh-CN" sz="2400" dirty="0">
                <a:latin typeface="+mn-ea"/>
                <a:cs typeface="微软雅黑" panose="020B0503020204020204" pitchFamily="34" charset="-122"/>
              </a:rPr>
              <a:t>FDM: 50 kHz - 1 MHz </a:t>
            </a:r>
            <a:r>
              <a:rPr lang="zh-CN" altLang="en-US" sz="2400" dirty="0">
                <a:latin typeface="+mn-ea"/>
                <a:cs typeface="微软雅黑" panose="020B0503020204020204" pitchFamily="34" charset="-122"/>
              </a:rPr>
              <a:t>高速下行通道                   	        </a:t>
            </a:r>
            <a:r>
              <a:rPr lang="en-US" altLang="zh-CN" sz="2400" dirty="0">
                <a:latin typeface="+mn-ea"/>
                <a:cs typeface="微软雅黑" panose="020B0503020204020204" pitchFamily="34" charset="-122"/>
              </a:rPr>
              <a:t>4 kHz - 50 kHz </a:t>
            </a:r>
            <a:r>
              <a:rPr lang="zh-CN" altLang="en-US" sz="2400" dirty="0">
                <a:latin typeface="+mn-ea"/>
                <a:cs typeface="微软雅黑" panose="020B0503020204020204" pitchFamily="34" charset="-122"/>
              </a:rPr>
              <a:t>高速上行通道               	        </a:t>
            </a:r>
            <a:r>
              <a:rPr lang="en-US" altLang="zh-CN" sz="2400" dirty="0">
                <a:latin typeface="+mn-ea"/>
                <a:cs typeface="微软雅黑" panose="020B0503020204020204" pitchFamily="34" charset="-122"/>
              </a:rPr>
              <a:t>0 kHz - 4 kHz </a:t>
            </a:r>
            <a:r>
              <a:rPr lang="zh-CN" altLang="en-US" sz="2400" dirty="0">
                <a:latin typeface="+mn-ea"/>
                <a:cs typeface="微软雅黑" panose="020B0503020204020204" pitchFamily="34" charset="-122"/>
              </a:rPr>
              <a:t>普通双向电话通道</a:t>
            </a:r>
          </a:p>
        </p:txBody>
      </p:sp>
      <p:sp>
        <p:nvSpPr>
          <p:cNvPr id="33" name="Title 1">
            <a:extLst>
              <a:ext uri="{FF2B5EF4-FFF2-40B4-BE49-F238E27FC236}">
                <a16:creationId xmlns:a16="http://schemas.microsoft.com/office/drawing/2014/main" xmlns="" id="{3DE27A01-3953-458D-BD82-2F74C68B911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260479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724FD375-DA93-4FF0-8023-40FE2A1F41E4}"/>
              </a:ext>
            </a:extLst>
          </p:cNvPr>
          <p:cNvSpPr txBox="1">
            <a:spLocks/>
          </p:cNvSpPr>
          <p:nvPr/>
        </p:nvSpPr>
        <p:spPr>
          <a:xfrm>
            <a:off x="857250" y="1225580"/>
            <a:ext cx="10915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cable modems</a:t>
            </a:r>
            <a:r>
              <a:rPr lang="zh-CN" altLang="en-US" sz="3600" b="1" dirty="0">
                <a:solidFill>
                  <a:srgbClr val="5B9BD5"/>
                </a:solidFill>
                <a:latin typeface="+mn-ea"/>
                <a:ea typeface="+mn-ea"/>
              </a:rPr>
              <a:t>（线缆调制解调器）</a:t>
            </a:r>
          </a:p>
        </p:txBody>
      </p:sp>
      <p:sp>
        <p:nvSpPr>
          <p:cNvPr id="5" name="Rectangle 3">
            <a:extLst>
              <a:ext uri="{FF2B5EF4-FFF2-40B4-BE49-F238E27FC236}">
                <a16:creationId xmlns:a16="http://schemas.microsoft.com/office/drawing/2014/main" xmlns="" id="{7CD84A6F-8292-42FB-8EA2-9447676D86AC}"/>
              </a:ext>
            </a:extLst>
          </p:cNvPr>
          <p:cNvSpPr txBox="1">
            <a:spLocks/>
          </p:cNvSpPr>
          <p:nvPr/>
        </p:nvSpPr>
        <p:spPr>
          <a:xfrm>
            <a:off x="1847850" y="2487613"/>
            <a:ext cx="9077325" cy="397668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dirty="0">
                <a:latin typeface="+mn-ea"/>
                <a:cs typeface="微软雅黑" panose="020B0503020204020204" pitchFamily="34" charset="-122"/>
              </a:rPr>
              <a:t>HFC:(hybrid fiber coaxial cable)</a:t>
            </a:r>
            <a:r>
              <a:rPr lang="zh-CN" altLang="en-US" dirty="0">
                <a:latin typeface="+mn-ea"/>
                <a:cs typeface="微软雅黑" panose="020B0503020204020204" pitchFamily="34" charset="-122"/>
              </a:rPr>
              <a:t>混合光纤同轴电缆 非对称</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可达</a:t>
            </a:r>
            <a:r>
              <a:rPr lang="en-US" altLang="zh-CN" dirty="0">
                <a:latin typeface="+mn-ea"/>
                <a:cs typeface="微软雅黑" panose="020B0503020204020204" pitchFamily="34" charset="-122"/>
              </a:rPr>
              <a:t>2Mbps </a:t>
            </a:r>
            <a:r>
              <a:rPr lang="zh-CN" altLang="en-US" dirty="0">
                <a:latin typeface="+mn-ea"/>
                <a:cs typeface="微软雅黑" panose="020B0503020204020204" pitchFamily="34" charset="-122"/>
              </a:rPr>
              <a:t>上行速率</a:t>
            </a:r>
            <a:r>
              <a:rPr lang="en-US" altLang="zh-CN" dirty="0">
                <a:latin typeface="+mn-ea"/>
                <a:cs typeface="微软雅黑" panose="020B0503020204020204" pitchFamily="34" charset="-122"/>
              </a:rPr>
              <a:t>, 30Mbps</a:t>
            </a:r>
            <a:r>
              <a:rPr lang="zh-CN" altLang="en-US" dirty="0">
                <a:latin typeface="+mn-ea"/>
                <a:cs typeface="微软雅黑" panose="020B0503020204020204" pitchFamily="34" charset="-122"/>
              </a:rPr>
              <a:t>下行速率</a:t>
            </a:r>
          </a:p>
          <a:p>
            <a:pPr>
              <a:buSzPct val="85000"/>
            </a:pP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同轴电缆混网连接家庭住宅到</a:t>
            </a:r>
            <a:r>
              <a:rPr lang="en-US" altLang="zh-CN" dirty="0">
                <a:latin typeface="+mn-ea"/>
                <a:cs typeface="微软雅黑" panose="020B0503020204020204" pitchFamily="34" charset="-122"/>
              </a:rPr>
              <a:t>ISP</a:t>
            </a:r>
            <a:r>
              <a:rPr lang="zh-CN" altLang="en-US" dirty="0">
                <a:latin typeface="+mn-ea"/>
                <a:cs typeface="微软雅黑" panose="020B0503020204020204" pitchFamily="34" charset="-122"/>
              </a:rPr>
              <a:t>路由器</a:t>
            </a:r>
          </a:p>
          <a:p>
            <a:pPr lvl="1">
              <a:buSzPct val="70000"/>
            </a:pPr>
            <a:r>
              <a:rPr lang="zh-CN" altLang="en-US" sz="2800" dirty="0">
                <a:latin typeface="+mn-ea"/>
                <a:cs typeface="微软雅黑" panose="020B0503020204020204" pitchFamily="34" charset="-122"/>
              </a:rPr>
              <a:t>各住宅共享到路由器之间的广播信道</a:t>
            </a:r>
          </a:p>
          <a:p>
            <a:pPr lvl="1">
              <a:buSzPct val="70000"/>
            </a:pPr>
            <a:r>
              <a:rPr lang="zh-CN" altLang="en-US" sz="2800" dirty="0">
                <a:latin typeface="+mn-ea"/>
                <a:cs typeface="微软雅黑" panose="020B0503020204020204" pitchFamily="34" charset="-122"/>
              </a:rPr>
              <a:t>引起问题</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拥塞</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规模 </a:t>
            </a:r>
          </a:p>
          <a:p>
            <a:pPr>
              <a:buSzPct val="85000"/>
            </a:pPr>
            <a:r>
              <a:rPr lang="zh-CN" altLang="en-US" dirty="0">
                <a:latin typeface="+mn-ea"/>
                <a:cs typeface="微软雅黑" panose="020B0503020204020204" pitchFamily="34" charset="-122"/>
              </a:rPr>
              <a:t>部署</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可以通过广电公司提供该网络接入服务</a:t>
            </a:r>
          </a:p>
        </p:txBody>
      </p:sp>
      <p:sp>
        <p:nvSpPr>
          <p:cNvPr id="6" name="Title 1">
            <a:extLst>
              <a:ext uri="{FF2B5EF4-FFF2-40B4-BE49-F238E27FC236}">
                <a16:creationId xmlns:a16="http://schemas.microsoft.com/office/drawing/2014/main" xmlns="" id="{CE739E27-CC9D-4DB3-8825-231011F1DB9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713983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2">
            <a:extLst>
              <a:ext uri="{FF2B5EF4-FFF2-40B4-BE49-F238E27FC236}">
                <a16:creationId xmlns:a16="http://schemas.microsoft.com/office/drawing/2014/main" xmlns="" id="{4BE92FD4-9469-4FE1-8B2B-E93099EC4F61}"/>
              </a:ext>
            </a:extLst>
          </p:cNvPr>
          <p:cNvSpPr txBox="1">
            <a:spLocks/>
          </p:cNvSpPr>
          <p:nvPr/>
        </p:nvSpPr>
        <p:spPr>
          <a:xfrm>
            <a:off x="2706688" y="1107562"/>
            <a:ext cx="70008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 </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pic>
        <p:nvPicPr>
          <p:cNvPr id="7" name="Picture 3">
            <a:extLst>
              <a:ext uri="{FF2B5EF4-FFF2-40B4-BE49-F238E27FC236}">
                <a16:creationId xmlns:a16="http://schemas.microsoft.com/office/drawing/2014/main" xmlns="" id="{3327AD41-BA19-4FBC-A3F9-8CDFDB0754BC}"/>
              </a:ext>
            </a:extLst>
          </p:cNvPr>
          <p:cNvPicPr/>
          <p:nvPr/>
        </p:nvPicPr>
        <p:blipFill>
          <a:blip r:embed="rId3"/>
          <a:stretch>
            <a:fillRect/>
          </a:stretch>
        </p:blipFill>
        <p:spPr>
          <a:xfrm>
            <a:off x="6940550" y="3797300"/>
            <a:ext cx="1031875" cy="292100"/>
          </a:xfrm>
          <a:prstGeom prst="rect">
            <a:avLst/>
          </a:prstGeom>
          <a:noFill/>
          <a:ln w="9525">
            <a:noFill/>
          </a:ln>
        </p:spPr>
      </p:pic>
      <p:pic>
        <p:nvPicPr>
          <p:cNvPr id="8" name="Picture 4">
            <a:extLst>
              <a:ext uri="{FF2B5EF4-FFF2-40B4-BE49-F238E27FC236}">
                <a16:creationId xmlns:a16="http://schemas.microsoft.com/office/drawing/2014/main" xmlns="" id="{FDB41E5B-33FD-4D71-A32A-950C8FC74D5A}"/>
              </a:ext>
            </a:extLst>
          </p:cNvPr>
          <p:cNvPicPr/>
          <p:nvPr/>
        </p:nvPicPr>
        <p:blipFill>
          <a:blip r:embed="rId4"/>
          <a:stretch>
            <a:fillRect/>
          </a:stretch>
        </p:blipFill>
        <p:spPr>
          <a:xfrm>
            <a:off x="7440613" y="4232275"/>
            <a:ext cx="1031875" cy="292100"/>
          </a:xfrm>
          <a:prstGeom prst="rect">
            <a:avLst/>
          </a:prstGeom>
          <a:noFill/>
          <a:ln w="9525">
            <a:noFill/>
          </a:ln>
        </p:spPr>
      </p:pic>
      <p:pic>
        <p:nvPicPr>
          <p:cNvPr id="9" name="Picture 5">
            <a:extLst>
              <a:ext uri="{FF2B5EF4-FFF2-40B4-BE49-F238E27FC236}">
                <a16:creationId xmlns:a16="http://schemas.microsoft.com/office/drawing/2014/main" xmlns="" id="{64A3BD81-B79A-48A3-9588-29AF40CA931E}"/>
              </a:ext>
            </a:extLst>
          </p:cNvPr>
          <p:cNvPicPr/>
          <p:nvPr/>
        </p:nvPicPr>
        <p:blipFill>
          <a:blip r:embed="rId5"/>
          <a:stretch>
            <a:fillRect/>
          </a:stretch>
        </p:blipFill>
        <p:spPr>
          <a:xfrm>
            <a:off x="5621338" y="3987800"/>
            <a:ext cx="1012825" cy="287338"/>
          </a:xfrm>
          <a:prstGeom prst="rect">
            <a:avLst/>
          </a:prstGeom>
          <a:noFill/>
          <a:ln w="9525">
            <a:noFill/>
          </a:ln>
        </p:spPr>
      </p:pic>
      <p:grpSp>
        <p:nvGrpSpPr>
          <p:cNvPr id="10" name="Group 8">
            <a:extLst>
              <a:ext uri="{FF2B5EF4-FFF2-40B4-BE49-F238E27FC236}">
                <a16:creationId xmlns:a16="http://schemas.microsoft.com/office/drawing/2014/main" xmlns="" id="{0EBD8706-6276-43ED-9C8E-970BF05446E8}"/>
              </a:ext>
            </a:extLst>
          </p:cNvPr>
          <p:cNvGrpSpPr/>
          <p:nvPr/>
        </p:nvGrpSpPr>
        <p:grpSpPr>
          <a:xfrm>
            <a:off x="5445125" y="4154488"/>
            <a:ext cx="247650" cy="625475"/>
            <a:chOff x="2470" y="2665"/>
            <a:chExt cx="156" cy="394"/>
          </a:xfrm>
        </p:grpSpPr>
        <p:sp>
          <p:nvSpPr>
            <p:cNvPr id="11" name="Rectangle 6">
              <a:extLst>
                <a:ext uri="{FF2B5EF4-FFF2-40B4-BE49-F238E27FC236}">
                  <a16:creationId xmlns:a16="http://schemas.microsoft.com/office/drawing/2014/main" xmlns="" id="{A59299A0-FDD4-43B1-A002-C5E7CF56CE4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Rectangle 7">
              <a:extLst>
                <a:ext uri="{FF2B5EF4-FFF2-40B4-BE49-F238E27FC236}">
                  <a16:creationId xmlns:a16="http://schemas.microsoft.com/office/drawing/2014/main" xmlns="" id="{6B85EB0B-C53C-430C-851F-0EA1533CA6AA}"/>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3" name="Picture 9">
            <a:extLst>
              <a:ext uri="{FF2B5EF4-FFF2-40B4-BE49-F238E27FC236}">
                <a16:creationId xmlns:a16="http://schemas.microsoft.com/office/drawing/2014/main" xmlns="" id="{F0FB453A-2589-4FF1-9DB8-AA9F47C1FF6E}"/>
              </a:ext>
            </a:extLst>
          </p:cNvPr>
          <p:cNvPicPr/>
          <p:nvPr/>
        </p:nvPicPr>
        <p:blipFill>
          <a:blip r:embed="rId6"/>
          <a:stretch>
            <a:fillRect/>
          </a:stretch>
        </p:blipFill>
        <p:spPr>
          <a:xfrm>
            <a:off x="8847138" y="4000500"/>
            <a:ext cx="1012825" cy="287338"/>
          </a:xfrm>
          <a:prstGeom prst="rect">
            <a:avLst/>
          </a:prstGeom>
          <a:noFill/>
          <a:ln w="9525">
            <a:noFill/>
          </a:ln>
        </p:spPr>
      </p:pic>
      <p:pic>
        <p:nvPicPr>
          <p:cNvPr id="14" name="Picture 10">
            <a:extLst>
              <a:ext uri="{FF2B5EF4-FFF2-40B4-BE49-F238E27FC236}">
                <a16:creationId xmlns:a16="http://schemas.microsoft.com/office/drawing/2014/main" xmlns="" id="{2B71D2D3-F7CE-47A9-9A16-28E0F78B5075}"/>
              </a:ext>
            </a:extLst>
          </p:cNvPr>
          <p:cNvPicPr/>
          <p:nvPr/>
        </p:nvPicPr>
        <p:blipFill>
          <a:blip r:embed="rId7"/>
          <a:stretch>
            <a:fillRect/>
          </a:stretch>
        </p:blipFill>
        <p:spPr>
          <a:xfrm>
            <a:off x="5786438" y="5257800"/>
            <a:ext cx="1012825" cy="287338"/>
          </a:xfrm>
          <a:prstGeom prst="rect">
            <a:avLst/>
          </a:prstGeom>
          <a:noFill/>
          <a:ln w="9525">
            <a:noFill/>
          </a:ln>
        </p:spPr>
      </p:pic>
      <p:pic>
        <p:nvPicPr>
          <p:cNvPr id="15" name="Picture 11">
            <a:extLst>
              <a:ext uri="{FF2B5EF4-FFF2-40B4-BE49-F238E27FC236}">
                <a16:creationId xmlns:a16="http://schemas.microsoft.com/office/drawing/2014/main" xmlns="" id="{660E5B78-46A0-46FD-83F3-2D671EAD4920}"/>
              </a:ext>
            </a:extLst>
          </p:cNvPr>
          <p:cNvPicPr/>
          <p:nvPr/>
        </p:nvPicPr>
        <p:blipFill>
          <a:blip r:embed="rId8"/>
          <a:stretch>
            <a:fillRect/>
          </a:stretch>
        </p:blipFill>
        <p:spPr>
          <a:xfrm>
            <a:off x="7262813" y="4994275"/>
            <a:ext cx="1031875" cy="292100"/>
          </a:xfrm>
          <a:prstGeom prst="rect">
            <a:avLst/>
          </a:prstGeom>
          <a:noFill/>
          <a:ln w="9525">
            <a:noFill/>
          </a:ln>
        </p:spPr>
      </p:pic>
      <p:pic>
        <p:nvPicPr>
          <p:cNvPr id="16" name="Picture 12">
            <a:extLst>
              <a:ext uri="{FF2B5EF4-FFF2-40B4-BE49-F238E27FC236}">
                <a16:creationId xmlns:a16="http://schemas.microsoft.com/office/drawing/2014/main" xmlns="" id="{32AEF0CA-AA43-4A94-A0B9-A41338E2D978}"/>
              </a:ext>
            </a:extLst>
          </p:cNvPr>
          <p:cNvPicPr/>
          <p:nvPr/>
        </p:nvPicPr>
        <p:blipFill>
          <a:blip r:embed="rId9"/>
          <a:stretch>
            <a:fillRect/>
          </a:stretch>
        </p:blipFill>
        <p:spPr>
          <a:xfrm>
            <a:off x="8478838" y="5448300"/>
            <a:ext cx="1012825" cy="287338"/>
          </a:xfrm>
          <a:prstGeom prst="rect">
            <a:avLst/>
          </a:prstGeom>
          <a:noFill/>
          <a:ln w="9525">
            <a:noFill/>
          </a:ln>
        </p:spPr>
      </p:pic>
      <p:grpSp>
        <p:nvGrpSpPr>
          <p:cNvPr id="17" name="Group 15">
            <a:extLst>
              <a:ext uri="{FF2B5EF4-FFF2-40B4-BE49-F238E27FC236}">
                <a16:creationId xmlns:a16="http://schemas.microsoft.com/office/drawing/2014/main" xmlns="" id="{AFAB2430-AD52-4D05-9FD8-03F35FD380CF}"/>
              </a:ext>
            </a:extLst>
          </p:cNvPr>
          <p:cNvGrpSpPr/>
          <p:nvPr/>
        </p:nvGrpSpPr>
        <p:grpSpPr>
          <a:xfrm>
            <a:off x="8299450" y="4832350"/>
            <a:ext cx="247650" cy="815975"/>
            <a:chOff x="4268" y="3092"/>
            <a:chExt cx="156" cy="514"/>
          </a:xfrm>
        </p:grpSpPr>
        <p:sp>
          <p:nvSpPr>
            <p:cNvPr id="18" name="Rectangle 13">
              <a:extLst>
                <a:ext uri="{FF2B5EF4-FFF2-40B4-BE49-F238E27FC236}">
                  <a16:creationId xmlns:a16="http://schemas.microsoft.com/office/drawing/2014/main" xmlns="" id="{16C49571-7468-493B-BBF9-A1788E72B65B}"/>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14">
              <a:extLst>
                <a:ext uri="{FF2B5EF4-FFF2-40B4-BE49-F238E27FC236}">
                  <a16:creationId xmlns:a16="http://schemas.microsoft.com/office/drawing/2014/main" xmlns="" id="{0A5C4123-774C-42C4-9257-AC163BFD312F}"/>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 name="Group 18">
            <a:extLst>
              <a:ext uri="{FF2B5EF4-FFF2-40B4-BE49-F238E27FC236}">
                <a16:creationId xmlns:a16="http://schemas.microsoft.com/office/drawing/2014/main" xmlns="" id="{963FABC9-B63F-4896-A70E-9404BEF504BD}"/>
              </a:ext>
            </a:extLst>
          </p:cNvPr>
          <p:cNvGrpSpPr/>
          <p:nvPr/>
        </p:nvGrpSpPr>
        <p:grpSpPr>
          <a:xfrm>
            <a:off x="7058025" y="4813300"/>
            <a:ext cx="247650" cy="374650"/>
            <a:chOff x="3486" y="3080"/>
            <a:chExt cx="156" cy="236"/>
          </a:xfrm>
        </p:grpSpPr>
        <p:sp>
          <p:nvSpPr>
            <p:cNvPr id="21" name="Rectangle 16">
              <a:extLst>
                <a:ext uri="{FF2B5EF4-FFF2-40B4-BE49-F238E27FC236}">
                  <a16:creationId xmlns:a16="http://schemas.microsoft.com/office/drawing/2014/main" xmlns="" id="{EA8F1F04-AAFC-4C1F-8077-A7CE910797D4}"/>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17">
              <a:extLst>
                <a:ext uri="{FF2B5EF4-FFF2-40B4-BE49-F238E27FC236}">
                  <a16:creationId xmlns:a16="http://schemas.microsoft.com/office/drawing/2014/main" xmlns="" id="{0C3FC91F-DF88-4A1C-96D0-E63A5B457619}"/>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3" name="Group 21">
            <a:extLst>
              <a:ext uri="{FF2B5EF4-FFF2-40B4-BE49-F238E27FC236}">
                <a16:creationId xmlns:a16="http://schemas.microsoft.com/office/drawing/2014/main" xmlns="" id="{690B9130-5973-4818-9022-4B00B0D71545}"/>
              </a:ext>
            </a:extLst>
          </p:cNvPr>
          <p:cNvGrpSpPr/>
          <p:nvPr/>
        </p:nvGrpSpPr>
        <p:grpSpPr>
          <a:xfrm>
            <a:off x="5622925" y="4826000"/>
            <a:ext cx="247650" cy="628650"/>
            <a:chOff x="2582" y="3088"/>
            <a:chExt cx="156" cy="396"/>
          </a:xfrm>
        </p:grpSpPr>
        <p:sp>
          <p:nvSpPr>
            <p:cNvPr id="24" name="Rectangle 19">
              <a:extLst>
                <a:ext uri="{FF2B5EF4-FFF2-40B4-BE49-F238E27FC236}">
                  <a16:creationId xmlns:a16="http://schemas.microsoft.com/office/drawing/2014/main" xmlns="" id="{486ED596-7547-408F-ADA9-D60CE8FAED7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20">
              <a:extLst>
                <a:ext uri="{FF2B5EF4-FFF2-40B4-BE49-F238E27FC236}">
                  <a16:creationId xmlns:a16="http://schemas.microsoft.com/office/drawing/2014/main" xmlns="" id="{9765880A-3852-4805-BBEA-D4E66247118D}"/>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6" name="Group 24">
            <a:extLst>
              <a:ext uri="{FF2B5EF4-FFF2-40B4-BE49-F238E27FC236}">
                <a16:creationId xmlns:a16="http://schemas.microsoft.com/office/drawing/2014/main" xmlns="" id="{6D619B87-6C56-4CB2-B418-D229BF9FB7DB}"/>
              </a:ext>
            </a:extLst>
          </p:cNvPr>
          <p:cNvGrpSpPr/>
          <p:nvPr/>
        </p:nvGrpSpPr>
        <p:grpSpPr>
          <a:xfrm>
            <a:off x="8655050" y="4173538"/>
            <a:ext cx="247650" cy="622300"/>
            <a:chOff x="4492" y="2677"/>
            <a:chExt cx="156" cy="392"/>
          </a:xfrm>
        </p:grpSpPr>
        <p:sp>
          <p:nvSpPr>
            <p:cNvPr id="27" name="Rectangle 22">
              <a:extLst>
                <a:ext uri="{FF2B5EF4-FFF2-40B4-BE49-F238E27FC236}">
                  <a16:creationId xmlns:a16="http://schemas.microsoft.com/office/drawing/2014/main" xmlns="" id="{F2A6BF46-94A1-467C-95BC-A7DE1E0B4F37}"/>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23">
              <a:extLst>
                <a:ext uri="{FF2B5EF4-FFF2-40B4-BE49-F238E27FC236}">
                  <a16:creationId xmlns:a16="http://schemas.microsoft.com/office/drawing/2014/main" xmlns="" id="{95DA2FBF-6A17-41F4-A1B7-F4E09CBA83B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9" name="Group 27">
            <a:extLst>
              <a:ext uri="{FF2B5EF4-FFF2-40B4-BE49-F238E27FC236}">
                <a16:creationId xmlns:a16="http://schemas.microsoft.com/office/drawing/2014/main" xmlns="" id="{11CE8FB9-E8AD-470A-852D-6636EF5DED49}"/>
              </a:ext>
            </a:extLst>
          </p:cNvPr>
          <p:cNvGrpSpPr/>
          <p:nvPr/>
        </p:nvGrpSpPr>
        <p:grpSpPr>
          <a:xfrm>
            <a:off x="7286625" y="4395788"/>
            <a:ext cx="247650" cy="371475"/>
            <a:chOff x="3630" y="2817"/>
            <a:chExt cx="156" cy="234"/>
          </a:xfrm>
        </p:grpSpPr>
        <p:sp>
          <p:nvSpPr>
            <p:cNvPr id="30" name="Rectangle 25">
              <a:extLst>
                <a:ext uri="{FF2B5EF4-FFF2-40B4-BE49-F238E27FC236}">
                  <a16:creationId xmlns:a16="http://schemas.microsoft.com/office/drawing/2014/main" xmlns="" id="{5D14A7B8-67F5-431A-8230-AD772CD69DF5}"/>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Rectangle 26">
              <a:extLst>
                <a:ext uri="{FF2B5EF4-FFF2-40B4-BE49-F238E27FC236}">
                  <a16:creationId xmlns:a16="http://schemas.microsoft.com/office/drawing/2014/main" xmlns="" id="{FD725BFF-DBF9-4EB1-8319-E8FE0468C0FC}"/>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2" name="Group 30">
            <a:extLst>
              <a:ext uri="{FF2B5EF4-FFF2-40B4-BE49-F238E27FC236}">
                <a16:creationId xmlns:a16="http://schemas.microsoft.com/office/drawing/2014/main" xmlns="" id="{765812B2-6E5B-411B-87B4-CA5EC2228F37}"/>
              </a:ext>
            </a:extLst>
          </p:cNvPr>
          <p:cNvGrpSpPr/>
          <p:nvPr/>
        </p:nvGrpSpPr>
        <p:grpSpPr>
          <a:xfrm>
            <a:off x="6750050" y="3957638"/>
            <a:ext cx="247650" cy="812800"/>
            <a:chOff x="3292" y="2541"/>
            <a:chExt cx="156" cy="512"/>
          </a:xfrm>
        </p:grpSpPr>
        <p:sp>
          <p:nvSpPr>
            <p:cNvPr id="33" name="Rectangle 28">
              <a:extLst>
                <a:ext uri="{FF2B5EF4-FFF2-40B4-BE49-F238E27FC236}">
                  <a16:creationId xmlns:a16="http://schemas.microsoft.com/office/drawing/2014/main" xmlns="" id="{0D2D7709-BDF8-456C-9E44-9AA1E0C9D06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29">
              <a:extLst>
                <a:ext uri="{FF2B5EF4-FFF2-40B4-BE49-F238E27FC236}">
                  <a16:creationId xmlns:a16="http://schemas.microsoft.com/office/drawing/2014/main" xmlns="" id="{E324B818-A14F-4794-8D01-6AC51A64DAAC}"/>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5" name="Rectangle 31">
            <a:extLst>
              <a:ext uri="{FF2B5EF4-FFF2-40B4-BE49-F238E27FC236}">
                <a16:creationId xmlns:a16="http://schemas.microsoft.com/office/drawing/2014/main" xmlns="" id="{9FDE3CD3-D25D-4A12-966B-F8B217F16DF3}"/>
              </a:ext>
            </a:extLst>
          </p:cNvPr>
          <p:cNvSpPr>
            <a:spLocks noChangeArrowheads="1"/>
          </p:cNvSpPr>
          <p:nvPr/>
        </p:nvSpPr>
        <p:spPr bwMode="auto">
          <a:xfrm>
            <a:off x="4138613" y="47720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6" name="Rectangle 32">
            <a:extLst>
              <a:ext uri="{FF2B5EF4-FFF2-40B4-BE49-F238E27FC236}">
                <a16:creationId xmlns:a16="http://schemas.microsoft.com/office/drawing/2014/main" xmlns="" id="{FF5FEA34-9D6D-41CC-A784-6142C58A70B0}"/>
              </a:ext>
            </a:extLst>
          </p:cNvPr>
          <p:cNvSpPr/>
          <p:nvPr/>
        </p:nvSpPr>
        <p:spPr>
          <a:xfrm>
            <a:off x="5940425" y="55086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7" name="Picture 33">
            <a:extLst>
              <a:ext uri="{FF2B5EF4-FFF2-40B4-BE49-F238E27FC236}">
                <a16:creationId xmlns:a16="http://schemas.microsoft.com/office/drawing/2014/main" xmlns="" id="{C49C5597-990F-45AB-95E1-39D6E184CC94}"/>
              </a:ext>
            </a:extLst>
          </p:cNvPr>
          <p:cNvPicPr/>
          <p:nvPr/>
        </p:nvPicPr>
        <p:blipFill>
          <a:blip r:embed="rId10"/>
          <a:stretch>
            <a:fillRect/>
          </a:stretch>
        </p:blipFill>
        <p:spPr>
          <a:xfrm>
            <a:off x="2651125" y="4279900"/>
            <a:ext cx="1517650" cy="795338"/>
          </a:xfrm>
          <a:prstGeom prst="rect">
            <a:avLst/>
          </a:prstGeom>
          <a:noFill/>
          <a:ln w="9525">
            <a:noFill/>
          </a:ln>
        </p:spPr>
      </p:pic>
      <p:sp>
        <p:nvSpPr>
          <p:cNvPr id="38" name="Rectangle 34">
            <a:extLst>
              <a:ext uri="{FF2B5EF4-FFF2-40B4-BE49-F238E27FC236}">
                <a16:creationId xmlns:a16="http://schemas.microsoft.com/office/drawing/2014/main" xmlns="" id="{5B0CCC00-C508-489A-8355-97DF660DD3CD}"/>
              </a:ext>
            </a:extLst>
          </p:cNvPr>
          <p:cNvSpPr/>
          <p:nvPr/>
        </p:nvSpPr>
        <p:spPr>
          <a:xfrm>
            <a:off x="2651125" y="50641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9" name="Rectangle 35">
            <a:extLst>
              <a:ext uri="{FF2B5EF4-FFF2-40B4-BE49-F238E27FC236}">
                <a16:creationId xmlns:a16="http://schemas.microsoft.com/office/drawing/2014/main" xmlns="" id="{7F6CAF25-A61B-411B-A889-671700EA59F7}"/>
              </a:ext>
            </a:extLst>
          </p:cNvPr>
          <p:cNvSpPr/>
          <p:nvPr/>
        </p:nvSpPr>
        <p:spPr>
          <a:xfrm>
            <a:off x="3660776" y="56356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40" name="Line 36">
            <a:extLst>
              <a:ext uri="{FF2B5EF4-FFF2-40B4-BE49-F238E27FC236}">
                <a16:creationId xmlns:a16="http://schemas.microsoft.com/office/drawing/2014/main" xmlns="" id="{F829AA6E-F3F5-45C8-8AE6-D104F2C36F98}"/>
              </a:ext>
            </a:extLst>
          </p:cNvPr>
          <p:cNvSpPr/>
          <p:nvPr/>
        </p:nvSpPr>
        <p:spPr>
          <a:xfrm flipV="1">
            <a:off x="4648200" y="4864100"/>
            <a:ext cx="406400" cy="762000"/>
          </a:xfrm>
          <a:prstGeom prst="line">
            <a:avLst/>
          </a:prstGeom>
          <a:ln w="12700" cap="flat" cmpd="sng">
            <a:solidFill>
              <a:schemeClr val="tx1"/>
            </a:solidFill>
            <a:prstDash val="solid"/>
            <a:headEnd type="none" w="sm" len="sm"/>
            <a:tailEnd type="stealth" w="med" len="med"/>
          </a:ln>
        </p:spPr>
      </p:sp>
      <p:sp>
        <p:nvSpPr>
          <p:cNvPr id="41" name="Rectangle 37">
            <a:extLst>
              <a:ext uri="{FF2B5EF4-FFF2-40B4-BE49-F238E27FC236}">
                <a16:creationId xmlns:a16="http://schemas.microsoft.com/office/drawing/2014/main" xmlns="" id="{942487F8-D4A5-4FEF-8999-9969D76513AD}"/>
              </a:ext>
            </a:extLst>
          </p:cNvPr>
          <p:cNvSpPr/>
          <p:nvPr/>
        </p:nvSpPr>
        <p:spPr>
          <a:xfrm>
            <a:off x="5657850" y="2981325"/>
            <a:ext cx="463232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Comic Sans MS" panose="030F0902030302020204" pitchFamily="66" charset="0"/>
              </a:rPr>
              <a:t>Typically 500 to 5,000 homes</a:t>
            </a:r>
          </a:p>
        </p:txBody>
      </p:sp>
      <p:sp>
        <p:nvSpPr>
          <p:cNvPr id="42" name="Title 1">
            <a:extLst>
              <a:ext uri="{FF2B5EF4-FFF2-40B4-BE49-F238E27FC236}">
                <a16:creationId xmlns:a16="http://schemas.microsoft.com/office/drawing/2014/main" xmlns="" id="{6F3ECE6D-67A5-485C-BC79-6835E0D10ED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网络边缘部分</a:t>
            </a:r>
          </a:p>
        </p:txBody>
      </p:sp>
    </p:spTree>
    <p:extLst>
      <p:ext uri="{BB962C8B-B14F-4D97-AF65-F5344CB8AC3E}">
        <p14:creationId xmlns:p14="http://schemas.microsoft.com/office/powerpoint/2010/main" val="1444599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5B1F595E-D9A4-490A-A809-4166D481CFA6}"/>
              </a:ext>
            </a:extLst>
          </p:cNvPr>
          <p:cNvSpPr txBox="1">
            <a:spLocks/>
          </p:cNvSpPr>
          <p:nvPr/>
        </p:nvSpPr>
        <p:spPr>
          <a:xfrm>
            <a:off x="2728118" y="955676"/>
            <a:ext cx="71294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pic>
        <p:nvPicPr>
          <p:cNvPr id="5" name="Picture 3">
            <a:extLst>
              <a:ext uri="{FF2B5EF4-FFF2-40B4-BE49-F238E27FC236}">
                <a16:creationId xmlns:a16="http://schemas.microsoft.com/office/drawing/2014/main" xmlns="" id="{621A4AA8-F109-4259-B6BC-A78B474B7436}"/>
              </a:ext>
            </a:extLst>
          </p:cNvPr>
          <p:cNvPicPr/>
          <p:nvPr/>
        </p:nvPicPr>
        <p:blipFill>
          <a:blip r:embed="rId3"/>
          <a:stretch>
            <a:fillRect/>
          </a:stretch>
        </p:blipFill>
        <p:spPr>
          <a:xfrm>
            <a:off x="6940550" y="3873500"/>
            <a:ext cx="1031875" cy="292100"/>
          </a:xfrm>
          <a:prstGeom prst="rect">
            <a:avLst/>
          </a:prstGeom>
          <a:noFill/>
          <a:ln w="9525">
            <a:noFill/>
          </a:ln>
        </p:spPr>
      </p:pic>
      <p:pic>
        <p:nvPicPr>
          <p:cNvPr id="6" name="Picture 4">
            <a:extLst>
              <a:ext uri="{FF2B5EF4-FFF2-40B4-BE49-F238E27FC236}">
                <a16:creationId xmlns:a16="http://schemas.microsoft.com/office/drawing/2014/main" xmlns="" id="{7CC1C623-DFAA-422E-9900-D698E9FAED53}"/>
              </a:ext>
            </a:extLst>
          </p:cNvPr>
          <p:cNvPicPr/>
          <p:nvPr/>
        </p:nvPicPr>
        <p:blipFill>
          <a:blip r:embed="rId4"/>
          <a:stretch>
            <a:fillRect/>
          </a:stretch>
        </p:blipFill>
        <p:spPr>
          <a:xfrm>
            <a:off x="7440613" y="4308475"/>
            <a:ext cx="1031875" cy="292100"/>
          </a:xfrm>
          <a:prstGeom prst="rect">
            <a:avLst/>
          </a:prstGeom>
          <a:noFill/>
          <a:ln w="9525">
            <a:noFill/>
          </a:ln>
        </p:spPr>
      </p:pic>
      <p:pic>
        <p:nvPicPr>
          <p:cNvPr id="7" name="Picture 5">
            <a:extLst>
              <a:ext uri="{FF2B5EF4-FFF2-40B4-BE49-F238E27FC236}">
                <a16:creationId xmlns:a16="http://schemas.microsoft.com/office/drawing/2014/main" xmlns="" id="{052D8F79-E677-44A0-96AD-173CD0FFB299}"/>
              </a:ext>
            </a:extLst>
          </p:cNvPr>
          <p:cNvPicPr/>
          <p:nvPr/>
        </p:nvPicPr>
        <p:blipFill>
          <a:blip r:embed="rId5"/>
          <a:stretch>
            <a:fillRect/>
          </a:stretch>
        </p:blipFill>
        <p:spPr>
          <a:xfrm>
            <a:off x="5621338" y="4064000"/>
            <a:ext cx="1012825" cy="287338"/>
          </a:xfrm>
          <a:prstGeom prst="rect">
            <a:avLst/>
          </a:prstGeom>
          <a:noFill/>
          <a:ln w="9525">
            <a:noFill/>
          </a:ln>
        </p:spPr>
      </p:pic>
      <p:grpSp>
        <p:nvGrpSpPr>
          <p:cNvPr id="8" name="Group 8">
            <a:extLst>
              <a:ext uri="{FF2B5EF4-FFF2-40B4-BE49-F238E27FC236}">
                <a16:creationId xmlns:a16="http://schemas.microsoft.com/office/drawing/2014/main" xmlns="" id="{6D27FE6B-6984-4A69-8336-92D0B560D82C}"/>
              </a:ext>
            </a:extLst>
          </p:cNvPr>
          <p:cNvGrpSpPr/>
          <p:nvPr/>
        </p:nvGrpSpPr>
        <p:grpSpPr>
          <a:xfrm>
            <a:off x="5445125" y="4230688"/>
            <a:ext cx="247650" cy="625475"/>
            <a:chOff x="2470" y="2665"/>
            <a:chExt cx="156" cy="394"/>
          </a:xfrm>
        </p:grpSpPr>
        <p:sp>
          <p:nvSpPr>
            <p:cNvPr id="9" name="Rectangle 6">
              <a:extLst>
                <a:ext uri="{FF2B5EF4-FFF2-40B4-BE49-F238E27FC236}">
                  <a16:creationId xmlns:a16="http://schemas.microsoft.com/office/drawing/2014/main" xmlns="" id="{C954092B-69E1-4092-B96F-97A28BF89700}"/>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Rectangle 7">
              <a:extLst>
                <a:ext uri="{FF2B5EF4-FFF2-40B4-BE49-F238E27FC236}">
                  <a16:creationId xmlns:a16="http://schemas.microsoft.com/office/drawing/2014/main" xmlns="" id="{22A2A8FB-26C5-4FBB-AB82-5F1732A95203}"/>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1" name="Picture 9">
            <a:extLst>
              <a:ext uri="{FF2B5EF4-FFF2-40B4-BE49-F238E27FC236}">
                <a16:creationId xmlns:a16="http://schemas.microsoft.com/office/drawing/2014/main" xmlns="" id="{BB32E896-C202-4421-B868-ADC0A1699848}"/>
              </a:ext>
            </a:extLst>
          </p:cNvPr>
          <p:cNvPicPr/>
          <p:nvPr/>
        </p:nvPicPr>
        <p:blipFill>
          <a:blip r:embed="rId6"/>
          <a:stretch>
            <a:fillRect/>
          </a:stretch>
        </p:blipFill>
        <p:spPr>
          <a:xfrm>
            <a:off x="8847138" y="4076700"/>
            <a:ext cx="1012825" cy="287338"/>
          </a:xfrm>
          <a:prstGeom prst="rect">
            <a:avLst/>
          </a:prstGeom>
          <a:noFill/>
          <a:ln w="9525">
            <a:noFill/>
          </a:ln>
        </p:spPr>
      </p:pic>
      <p:pic>
        <p:nvPicPr>
          <p:cNvPr id="12" name="Picture 10">
            <a:extLst>
              <a:ext uri="{FF2B5EF4-FFF2-40B4-BE49-F238E27FC236}">
                <a16:creationId xmlns:a16="http://schemas.microsoft.com/office/drawing/2014/main" xmlns="" id="{0D56CC8F-E5E7-4090-881A-2B8F2A1583D8}"/>
              </a:ext>
            </a:extLst>
          </p:cNvPr>
          <p:cNvPicPr/>
          <p:nvPr/>
        </p:nvPicPr>
        <p:blipFill>
          <a:blip r:embed="rId7"/>
          <a:stretch>
            <a:fillRect/>
          </a:stretch>
        </p:blipFill>
        <p:spPr>
          <a:xfrm>
            <a:off x="5786438" y="5334000"/>
            <a:ext cx="1012825" cy="287338"/>
          </a:xfrm>
          <a:prstGeom prst="rect">
            <a:avLst/>
          </a:prstGeom>
          <a:noFill/>
          <a:ln w="9525">
            <a:noFill/>
          </a:ln>
        </p:spPr>
      </p:pic>
      <p:pic>
        <p:nvPicPr>
          <p:cNvPr id="13" name="Picture 11">
            <a:extLst>
              <a:ext uri="{FF2B5EF4-FFF2-40B4-BE49-F238E27FC236}">
                <a16:creationId xmlns:a16="http://schemas.microsoft.com/office/drawing/2014/main" xmlns="" id="{E6FA394B-D485-4636-BE12-C11AC332A0C2}"/>
              </a:ext>
            </a:extLst>
          </p:cNvPr>
          <p:cNvPicPr/>
          <p:nvPr/>
        </p:nvPicPr>
        <p:blipFill>
          <a:blip r:embed="rId8"/>
          <a:stretch>
            <a:fillRect/>
          </a:stretch>
        </p:blipFill>
        <p:spPr>
          <a:xfrm>
            <a:off x="7262813" y="5070475"/>
            <a:ext cx="1031875" cy="292100"/>
          </a:xfrm>
          <a:prstGeom prst="rect">
            <a:avLst/>
          </a:prstGeom>
          <a:noFill/>
          <a:ln w="9525">
            <a:noFill/>
          </a:ln>
        </p:spPr>
      </p:pic>
      <p:pic>
        <p:nvPicPr>
          <p:cNvPr id="14" name="Picture 12">
            <a:extLst>
              <a:ext uri="{FF2B5EF4-FFF2-40B4-BE49-F238E27FC236}">
                <a16:creationId xmlns:a16="http://schemas.microsoft.com/office/drawing/2014/main" xmlns="" id="{C90B5377-B692-406E-A3BF-9B1BD2C73D73}"/>
              </a:ext>
            </a:extLst>
          </p:cNvPr>
          <p:cNvPicPr/>
          <p:nvPr/>
        </p:nvPicPr>
        <p:blipFill>
          <a:blip r:embed="rId9"/>
          <a:stretch>
            <a:fillRect/>
          </a:stretch>
        </p:blipFill>
        <p:spPr>
          <a:xfrm>
            <a:off x="8478838" y="5524500"/>
            <a:ext cx="1012825" cy="287338"/>
          </a:xfrm>
          <a:prstGeom prst="rect">
            <a:avLst/>
          </a:prstGeom>
          <a:noFill/>
          <a:ln w="9525">
            <a:noFill/>
          </a:ln>
        </p:spPr>
      </p:pic>
      <p:grpSp>
        <p:nvGrpSpPr>
          <p:cNvPr id="15" name="Group 15">
            <a:extLst>
              <a:ext uri="{FF2B5EF4-FFF2-40B4-BE49-F238E27FC236}">
                <a16:creationId xmlns:a16="http://schemas.microsoft.com/office/drawing/2014/main" xmlns="" id="{5B1E68A8-0F64-4900-9714-3B8A39BDF88C}"/>
              </a:ext>
            </a:extLst>
          </p:cNvPr>
          <p:cNvGrpSpPr/>
          <p:nvPr/>
        </p:nvGrpSpPr>
        <p:grpSpPr>
          <a:xfrm>
            <a:off x="8299450" y="4908550"/>
            <a:ext cx="247650" cy="815975"/>
            <a:chOff x="4268" y="3092"/>
            <a:chExt cx="156" cy="514"/>
          </a:xfrm>
        </p:grpSpPr>
        <p:sp>
          <p:nvSpPr>
            <p:cNvPr id="16" name="Rectangle 13">
              <a:extLst>
                <a:ext uri="{FF2B5EF4-FFF2-40B4-BE49-F238E27FC236}">
                  <a16:creationId xmlns:a16="http://schemas.microsoft.com/office/drawing/2014/main" xmlns="" id="{9F5385AE-5428-49DE-A70E-6D5C679F0299}"/>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14">
              <a:extLst>
                <a:ext uri="{FF2B5EF4-FFF2-40B4-BE49-F238E27FC236}">
                  <a16:creationId xmlns:a16="http://schemas.microsoft.com/office/drawing/2014/main" xmlns="" id="{DAF8572F-E1E8-43E0-A395-48FCFB395EAB}"/>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8" name="Group 18">
            <a:extLst>
              <a:ext uri="{FF2B5EF4-FFF2-40B4-BE49-F238E27FC236}">
                <a16:creationId xmlns:a16="http://schemas.microsoft.com/office/drawing/2014/main" xmlns="" id="{145BD395-84C1-4778-9433-748493F74A9B}"/>
              </a:ext>
            </a:extLst>
          </p:cNvPr>
          <p:cNvGrpSpPr/>
          <p:nvPr/>
        </p:nvGrpSpPr>
        <p:grpSpPr>
          <a:xfrm>
            <a:off x="7058025" y="4889500"/>
            <a:ext cx="247650" cy="374650"/>
            <a:chOff x="3486" y="3080"/>
            <a:chExt cx="156" cy="236"/>
          </a:xfrm>
        </p:grpSpPr>
        <p:sp>
          <p:nvSpPr>
            <p:cNvPr id="19" name="Rectangle 16">
              <a:extLst>
                <a:ext uri="{FF2B5EF4-FFF2-40B4-BE49-F238E27FC236}">
                  <a16:creationId xmlns:a16="http://schemas.microsoft.com/office/drawing/2014/main" xmlns="" id="{D3003D7D-299B-4767-9E46-4966A56CE13D}"/>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Rectangle 17">
              <a:extLst>
                <a:ext uri="{FF2B5EF4-FFF2-40B4-BE49-F238E27FC236}">
                  <a16:creationId xmlns:a16="http://schemas.microsoft.com/office/drawing/2014/main" xmlns="" id="{7A7D4CDD-95E4-4C24-B748-C736E1D5B4B3}"/>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1" name="Group 21">
            <a:extLst>
              <a:ext uri="{FF2B5EF4-FFF2-40B4-BE49-F238E27FC236}">
                <a16:creationId xmlns:a16="http://schemas.microsoft.com/office/drawing/2014/main" xmlns="" id="{9DB64EF5-2F68-4DD4-B970-E9B89A0AA614}"/>
              </a:ext>
            </a:extLst>
          </p:cNvPr>
          <p:cNvGrpSpPr/>
          <p:nvPr/>
        </p:nvGrpSpPr>
        <p:grpSpPr>
          <a:xfrm>
            <a:off x="5622925" y="4902200"/>
            <a:ext cx="247650" cy="628650"/>
            <a:chOff x="2582" y="3088"/>
            <a:chExt cx="156" cy="396"/>
          </a:xfrm>
        </p:grpSpPr>
        <p:sp>
          <p:nvSpPr>
            <p:cNvPr id="22" name="Rectangle 19">
              <a:extLst>
                <a:ext uri="{FF2B5EF4-FFF2-40B4-BE49-F238E27FC236}">
                  <a16:creationId xmlns:a16="http://schemas.microsoft.com/office/drawing/2014/main" xmlns="" id="{B81381BB-2744-49C3-B205-7159E78D8C30}"/>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20">
              <a:extLst>
                <a:ext uri="{FF2B5EF4-FFF2-40B4-BE49-F238E27FC236}">
                  <a16:creationId xmlns:a16="http://schemas.microsoft.com/office/drawing/2014/main" xmlns="" id="{5CF532B3-C354-49C6-9CA9-C91833219301}"/>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4" name="Group 24">
            <a:extLst>
              <a:ext uri="{FF2B5EF4-FFF2-40B4-BE49-F238E27FC236}">
                <a16:creationId xmlns:a16="http://schemas.microsoft.com/office/drawing/2014/main" xmlns="" id="{3A70721B-000B-4B85-BB24-E34724487FE7}"/>
              </a:ext>
            </a:extLst>
          </p:cNvPr>
          <p:cNvGrpSpPr/>
          <p:nvPr/>
        </p:nvGrpSpPr>
        <p:grpSpPr>
          <a:xfrm>
            <a:off x="8655050" y="4249738"/>
            <a:ext cx="247650" cy="622300"/>
            <a:chOff x="4492" y="2677"/>
            <a:chExt cx="156" cy="392"/>
          </a:xfrm>
        </p:grpSpPr>
        <p:sp>
          <p:nvSpPr>
            <p:cNvPr id="25" name="Rectangle 22">
              <a:extLst>
                <a:ext uri="{FF2B5EF4-FFF2-40B4-BE49-F238E27FC236}">
                  <a16:creationId xmlns:a16="http://schemas.microsoft.com/office/drawing/2014/main" xmlns="" id="{25E165E5-8818-462C-AAE9-0448E59CE863}"/>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23">
              <a:extLst>
                <a:ext uri="{FF2B5EF4-FFF2-40B4-BE49-F238E27FC236}">
                  <a16:creationId xmlns:a16="http://schemas.microsoft.com/office/drawing/2014/main" xmlns="" id="{6DC32A9B-84B9-4CAB-88A6-49328D25D0C0}"/>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7" name="Group 27">
            <a:extLst>
              <a:ext uri="{FF2B5EF4-FFF2-40B4-BE49-F238E27FC236}">
                <a16:creationId xmlns:a16="http://schemas.microsoft.com/office/drawing/2014/main" xmlns="" id="{295E1CE5-C244-42AA-BCF0-E86F2314B3AF}"/>
              </a:ext>
            </a:extLst>
          </p:cNvPr>
          <p:cNvGrpSpPr/>
          <p:nvPr/>
        </p:nvGrpSpPr>
        <p:grpSpPr>
          <a:xfrm>
            <a:off x="7286625" y="4471988"/>
            <a:ext cx="247650" cy="371475"/>
            <a:chOff x="3630" y="2817"/>
            <a:chExt cx="156" cy="234"/>
          </a:xfrm>
        </p:grpSpPr>
        <p:sp>
          <p:nvSpPr>
            <p:cNvPr id="28" name="Rectangle 25">
              <a:extLst>
                <a:ext uri="{FF2B5EF4-FFF2-40B4-BE49-F238E27FC236}">
                  <a16:creationId xmlns:a16="http://schemas.microsoft.com/office/drawing/2014/main" xmlns="" id="{938323DC-6A7F-4A9A-9809-FC37DAA875B0}"/>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26">
              <a:extLst>
                <a:ext uri="{FF2B5EF4-FFF2-40B4-BE49-F238E27FC236}">
                  <a16:creationId xmlns:a16="http://schemas.microsoft.com/office/drawing/2014/main" xmlns="" id="{8AF103C7-62F7-486D-A52A-C48E075311DD}"/>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 name="Group 30">
            <a:extLst>
              <a:ext uri="{FF2B5EF4-FFF2-40B4-BE49-F238E27FC236}">
                <a16:creationId xmlns:a16="http://schemas.microsoft.com/office/drawing/2014/main" xmlns="" id="{7C0F4F70-F841-4971-80D4-6BDA270D40EA}"/>
              </a:ext>
            </a:extLst>
          </p:cNvPr>
          <p:cNvGrpSpPr/>
          <p:nvPr/>
        </p:nvGrpSpPr>
        <p:grpSpPr>
          <a:xfrm>
            <a:off x="6750050" y="4033838"/>
            <a:ext cx="247650" cy="812800"/>
            <a:chOff x="3292" y="2541"/>
            <a:chExt cx="156" cy="512"/>
          </a:xfrm>
        </p:grpSpPr>
        <p:sp>
          <p:nvSpPr>
            <p:cNvPr id="31" name="Rectangle 28">
              <a:extLst>
                <a:ext uri="{FF2B5EF4-FFF2-40B4-BE49-F238E27FC236}">
                  <a16:creationId xmlns:a16="http://schemas.microsoft.com/office/drawing/2014/main" xmlns="" id="{B5B08E31-9601-4F5D-8081-C7B0BF5F7BA0}"/>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 name="Rectangle 29">
              <a:extLst>
                <a:ext uri="{FF2B5EF4-FFF2-40B4-BE49-F238E27FC236}">
                  <a16:creationId xmlns:a16="http://schemas.microsoft.com/office/drawing/2014/main" xmlns="" id="{95519A02-F23A-419C-9C6F-61BCF899AAF4}"/>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3" name="Rectangle 31">
            <a:extLst>
              <a:ext uri="{FF2B5EF4-FFF2-40B4-BE49-F238E27FC236}">
                <a16:creationId xmlns:a16="http://schemas.microsoft.com/office/drawing/2014/main" xmlns="" id="{1CBE4E04-EED0-4A3F-A6A5-5685A4CA612A}"/>
              </a:ext>
            </a:extLst>
          </p:cNvPr>
          <p:cNvSpPr>
            <a:spLocks noChangeArrowheads="1"/>
          </p:cNvSpPr>
          <p:nvPr/>
        </p:nvSpPr>
        <p:spPr bwMode="auto">
          <a:xfrm>
            <a:off x="4138613" y="48482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32">
            <a:extLst>
              <a:ext uri="{FF2B5EF4-FFF2-40B4-BE49-F238E27FC236}">
                <a16:creationId xmlns:a16="http://schemas.microsoft.com/office/drawing/2014/main" xmlns="" id="{EA5367F5-4540-4489-BCA5-92A981923386}"/>
              </a:ext>
            </a:extLst>
          </p:cNvPr>
          <p:cNvSpPr/>
          <p:nvPr/>
        </p:nvSpPr>
        <p:spPr>
          <a:xfrm>
            <a:off x="5940425" y="55848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5" name="Picture 33">
            <a:extLst>
              <a:ext uri="{FF2B5EF4-FFF2-40B4-BE49-F238E27FC236}">
                <a16:creationId xmlns:a16="http://schemas.microsoft.com/office/drawing/2014/main" xmlns="" id="{7075242E-B8DE-4EAD-B66D-330E465E9F74}"/>
              </a:ext>
            </a:extLst>
          </p:cNvPr>
          <p:cNvPicPr/>
          <p:nvPr/>
        </p:nvPicPr>
        <p:blipFill>
          <a:blip r:embed="rId10"/>
          <a:stretch>
            <a:fillRect/>
          </a:stretch>
        </p:blipFill>
        <p:spPr>
          <a:xfrm>
            <a:off x="2651125" y="4356100"/>
            <a:ext cx="1517650" cy="795338"/>
          </a:xfrm>
          <a:prstGeom prst="rect">
            <a:avLst/>
          </a:prstGeom>
          <a:noFill/>
          <a:ln w="9525">
            <a:noFill/>
          </a:ln>
        </p:spPr>
      </p:pic>
      <p:sp>
        <p:nvSpPr>
          <p:cNvPr id="36" name="Rectangle 34">
            <a:extLst>
              <a:ext uri="{FF2B5EF4-FFF2-40B4-BE49-F238E27FC236}">
                <a16:creationId xmlns:a16="http://schemas.microsoft.com/office/drawing/2014/main" xmlns="" id="{879A5754-16F9-47A9-8924-5A7A0BD52A2C}"/>
              </a:ext>
            </a:extLst>
          </p:cNvPr>
          <p:cNvSpPr/>
          <p:nvPr/>
        </p:nvSpPr>
        <p:spPr>
          <a:xfrm>
            <a:off x="2651125" y="51403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7" name="Rectangle 35">
            <a:extLst>
              <a:ext uri="{FF2B5EF4-FFF2-40B4-BE49-F238E27FC236}">
                <a16:creationId xmlns:a16="http://schemas.microsoft.com/office/drawing/2014/main" xmlns="" id="{92A0E4D4-ED1B-4A66-A83A-701882EB1743}"/>
              </a:ext>
            </a:extLst>
          </p:cNvPr>
          <p:cNvSpPr/>
          <p:nvPr/>
        </p:nvSpPr>
        <p:spPr>
          <a:xfrm>
            <a:off x="3660776" y="5711825"/>
            <a:ext cx="195262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 (simplified)</a:t>
            </a:r>
          </a:p>
        </p:txBody>
      </p:sp>
      <p:sp>
        <p:nvSpPr>
          <p:cNvPr id="38" name="Line 36">
            <a:extLst>
              <a:ext uri="{FF2B5EF4-FFF2-40B4-BE49-F238E27FC236}">
                <a16:creationId xmlns:a16="http://schemas.microsoft.com/office/drawing/2014/main" xmlns="" id="{A0C7F151-4DA9-434E-A98A-FCF9897A6509}"/>
              </a:ext>
            </a:extLst>
          </p:cNvPr>
          <p:cNvSpPr/>
          <p:nvPr/>
        </p:nvSpPr>
        <p:spPr>
          <a:xfrm flipV="1">
            <a:off x="4648200" y="4940300"/>
            <a:ext cx="406400" cy="762000"/>
          </a:xfrm>
          <a:prstGeom prst="line">
            <a:avLst/>
          </a:prstGeom>
          <a:ln w="12700" cap="flat" cmpd="sng">
            <a:solidFill>
              <a:schemeClr val="tx1"/>
            </a:solidFill>
            <a:prstDash val="solid"/>
            <a:headEnd type="none" w="sm" len="sm"/>
            <a:tailEnd type="stealth" w="med" len="med"/>
          </a:ln>
        </p:spPr>
      </p:sp>
      <p:grpSp>
        <p:nvGrpSpPr>
          <p:cNvPr id="39" name="Group 40">
            <a:extLst>
              <a:ext uri="{FF2B5EF4-FFF2-40B4-BE49-F238E27FC236}">
                <a16:creationId xmlns:a16="http://schemas.microsoft.com/office/drawing/2014/main" xmlns="" id="{411AB5FC-0A22-4724-9B61-713EBE643D2A}"/>
              </a:ext>
            </a:extLst>
          </p:cNvPr>
          <p:cNvGrpSpPr/>
          <p:nvPr/>
        </p:nvGrpSpPr>
        <p:grpSpPr>
          <a:xfrm>
            <a:off x="5203827" y="1779588"/>
            <a:ext cx="4979986" cy="2209800"/>
            <a:chOff x="2161" y="745"/>
            <a:chExt cx="3294" cy="1768"/>
          </a:xfrm>
        </p:grpSpPr>
        <p:sp>
          <p:nvSpPr>
            <p:cNvPr id="40" name="Freeform 37">
              <a:extLst>
                <a:ext uri="{FF2B5EF4-FFF2-40B4-BE49-F238E27FC236}">
                  <a16:creationId xmlns:a16="http://schemas.microsoft.com/office/drawing/2014/main" xmlns="" id="{3DF87AE9-6926-4559-B283-0B1C1D725C81}"/>
                </a:ext>
              </a:extLst>
            </p:cNvPr>
            <p:cNvSpPr/>
            <p:nvPr/>
          </p:nvSpPr>
          <p:spPr>
            <a:xfrm>
              <a:off x="2544" y="2048"/>
              <a:ext cx="2433" cy="465"/>
            </a:xfrm>
            <a:custGeom>
              <a:avLst/>
              <a:gdLst>
                <a:gd name="txL" fmla="*/ 0 w 2433"/>
                <a:gd name="txT" fmla="*/ 0 h 465"/>
                <a:gd name="txR" fmla="*/ 2433 w 2433"/>
                <a:gd name="txB" fmla="*/ 465 h 465"/>
              </a:gdLst>
              <a:ahLst/>
              <a:cxnLst>
                <a:cxn ang="0">
                  <a:pos x="912" y="448"/>
                </a:cxn>
                <a:cxn ang="0">
                  <a:pos x="1496" y="464"/>
                </a:cxn>
                <a:cxn ang="0">
                  <a:pos x="2432" y="48"/>
                </a:cxn>
                <a:cxn ang="0">
                  <a:pos x="1784" y="176"/>
                </a:cxn>
                <a:cxn ang="0">
                  <a:pos x="864" y="208"/>
                </a:cxn>
                <a:cxn ang="0">
                  <a:pos x="0" y="0"/>
                </a:cxn>
              </a:cxnLst>
              <a:rect l="txL" t="txT" r="txR" b="txB"/>
              <a:pathLst>
                <a:path w="2433" h="465">
                  <a:moveTo>
                    <a:pt x="912" y="448"/>
                  </a:moveTo>
                  <a:lnTo>
                    <a:pt x="1496" y="464"/>
                  </a:lnTo>
                  <a:lnTo>
                    <a:pt x="2432" y="48"/>
                  </a:lnTo>
                  <a:lnTo>
                    <a:pt x="1784" y="176"/>
                  </a:lnTo>
                  <a:lnTo>
                    <a:pt x="864" y="208"/>
                  </a:lnTo>
                  <a:lnTo>
                    <a:pt x="0" y="0"/>
                  </a:lnTo>
                </a:path>
              </a:pathLst>
            </a:custGeom>
            <a:gradFill rotWithShape="0">
              <a:gsLst>
                <a:gs pos="0">
                  <a:schemeClr val="tx2">
                    <a:alpha val="100000"/>
                  </a:schemeClr>
                </a:gs>
                <a:gs pos="100000">
                  <a:schemeClr val="bg1">
                    <a:alpha val="100000"/>
                  </a:schemeClr>
                </a:gs>
              </a:gsLst>
              <a:lin ang="5400000" scaled="1"/>
              <a:tileRect/>
            </a:gra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1" name="Oval 38">
              <a:extLst>
                <a:ext uri="{FF2B5EF4-FFF2-40B4-BE49-F238E27FC236}">
                  <a16:creationId xmlns:a16="http://schemas.microsoft.com/office/drawing/2014/main" xmlns="" id="{C259BA07-ADA2-4363-BA67-DBF745FFF0C1}"/>
                </a:ext>
              </a:extLst>
            </p:cNvPr>
            <p:cNvSpPr/>
            <p:nvPr/>
          </p:nvSpPr>
          <p:spPr>
            <a:xfrm>
              <a:off x="2161" y="745"/>
              <a:ext cx="3294" cy="15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pic>
          <p:nvPicPr>
            <p:cNvPr id="42" name="Picture 39">
              <a:extLst>
                <a:ext uri="{FF2B5EF4-FFF2-40B4-BE49-F238E27FC236}">
                  <a16:creationId xmlns:a16="http://schemas.microsoft.com/office/drawing/2014/main" xmlns="" id="{CA23662C-EE64-407C-9F26-C7C326F527C2}"/>
                </a:ext>
              </a:extLst>
            </p:cNvPr>
            <p:cNvPicPr/>
            <p:nvPr/>
          </p:nvPicPr>
          <p:blipFill>
            <a:blip r:embed="rId11"/>
            <a:stretch>
              <a:fillRect/>
            </a:stretch>
          </p:blipFill>
          <p:spPr>
            <a:xfrm>
              <a:off x="2322" y="1044"/>
              <a:ext cx="2963" cy="1035"/>
            </a:xfrm>
            <a:prstGeom prst="rect">
              <a:avLst/>
            </a:prstGeom>
            <a:noFill/>
            <a:ln w="9525">
              <a:noFill/>
            </a:ln>
          </p:spPr>
        </p:pic>
      </p:grpSp>
      <p:sp>
        <p:nvSpPr>
          <p:cNvPr id="43" name="Title 1">
            <a:extLst>
              <a:ext uri="{FF2B5EF4-FFF2-40B4-BE49-F238E27FC236}">
                <a16:creationId xmlns:a16="http://schemas.microsoft.com/office/drawing/2014/main" xmlns="" id="{8FD0ACF6-136A-4B29-8058-2C0636F507E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757976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F935551C-CF5E-435B-BB4B-360F0AF89B81}"/>
              </a:ext>
            </a:extLst>
          </p:cNvPr>
          <p:cNvSpPr txBox="1">
            <a:spLocks/>
          </p:cNvSpPr>
          <p:nvPr/>
        </p:nvSpPr>
        <p:spPr>
          <a:xfrm>
            <a:off x="2850753" y="842733"/>
            <a:ext cx="688419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pic>
        <p:nvPicPr>
          <p:cNvPr id="5" name="Picture 3">
            <a:extLst>
              <a:ext uri="{FF2B5EF4-FFF2-40B4-BE49-F238E27FC236}">
                <a16:creationId xmlns:a16="http://schemas.microsoft.com/office/drawing/2014/main" xmlns="" id="{967B462E-2C8D-425D-9E89-580CDE1E3684}"/>
              </a:ext>
            </a:extLst>
          </p:cNvPr>
          <p:cNvPicPr/>
          <p:nvPr/>
        </p:nvPicPr>
        <p:blipFill>
          <a:blip r:embed="rId3"/>
          <a:stretch>
            <a:fillRect/>
          </a:stretch>
        </p:blipFill>
        <p:spPr>
          <a:xfrm>
            <a:off x="6940550" y="3873500"/>
            <a:ext cx="1031875" cy="292100"/>
          </a:xfrm>
          <a:prstGeom prst="rect">
            <a:avLst/>
          </a:prstGeom>
          <a:noFill/>
          <a:ln w="9525">
            <a:noFill/>
          </a:ln>
        </p:spPr>
      </p:pic>
      <p:pic>
        <p:nvPicPr>
          <p:cNvPr id="6" name="Picture 4">
            <a:extLst>
              <a:ext uri="{FF2B5EF4-FFF2-40B4-BE49-F238E27FC236}">
                <a16:creationId xmlns:a16="http://schemas.microsoft.com/office/drawing/2014/main" xmlns="" id="{E894A0CB-5C0F-4AFC-880A-72B75444DABE}"/>
              </a:ext>
            </a:extLst>
          </p:cNvPr>
          <p:cNvPicPr/>
          <p:nvPr/>
        </p:nvPicPr>
        <p:blipFill>
          <a:blip r:embed="rId4"/>
          <a:stretch>
            <a:fillRect/>
          </a:stretch>
        </p:blipFill>
        <p:spPr>
          <a:xfrm>
            <a:off x="7440613" y="4308475"/>
            <a:ext cx="1031875" cy="292100"/>
          </a:xfrm>
          <a:prstGeom prst="rect">
            <a:avLst/>
          </a:prstGeom>
          <a:noFill/>
          <a:ln w="9525">
            <a:noFill/>
          </a:ln>
        </p:spPr>
      </p:pic>
      <p:pic>
        <p:nvPicPr>
          <p:cNvPr id="7" name="Picture 5">
            <a:extLst>
              <a:ext uri="{FF2B5EF4-FFF2-40B4-BE49-F238E27FC236}">
                <a16:creationId xmlns:a16="http://schemas.microsoft.com/office/drawing/2014/main" xmlns="" id="{C0881F20-386A-4A1D-8FC1-916F87D430FE}"/>
              </a:ext>
            </a:extLst>
          </p:cNvPr>
          <p:cNvPicPr/>
          <p:nvPr/>
        </p:nvPicPr>
        <p:blipFill>
          <a:blip r:embed="rId5"/>
          <a:stretch>
            <a:fillRect/>
          </a:stretch>
        </p:blipFill>
        <p:spPr>
          <a:xfrm>
            <a:off x="5621338" y="4064000"/>
            <a:ext cx="1012825" cy="287338"/>
          </a:xfrm>
          <a:prstGeom prst="rect">
            <a:avLst/>
          </a:prstGeom>
          <a:noFill/>
          <a:ln w="9525">
            <a:noFill/>
          </a:ln>
        </p:spPr>
      </p:pic>
      <p:grpSp>
        <p:nvGrpSpPr>
          <p:cNvPr id="8" name="Group 8">
            <a:extLst>
              <a:ext uri="{FF2B5EF4-FFF2-40B4-BE49-F238E27FC236}">
                <a16:creationId xmlns:a16="http://schemas.microsoft.com/office/drawing/2014/main" xmlns="" id="{97D94CE8-1CC4-4967-8008-86B5F4B8F55F}"/>
              </a:ext>
            </a:extLst>
          </p:cNvPr>
          <p:cNvGrpSpPr/>
          <p:nvPr/>
        </p:nvGrpSpPr>
        <p:grpSpPr>
          <a:xfrm>
            <a:off x="5445125" y="4230688"/>
            <a:ext cx="247650" cy="625475"/>
            <a:chOff x="2470" y="2665"/>
            <a:chExt cx="156" cy="394"/>
          </a:xfrm>
        </p:grpSpPr>
        <p:sp>
          <p:nvSpPr>
            <p:cNvPr id="9" name="Rectangle 6">
              <a:extLst>
                <a:ext uri="{FF2B5EF4-FFF2-40B4-BE49-F238E27FC236}">
                  <a16:creationId xmlns:a16="http://schemas.microsoft.com/office/drawing/2014/main" xmlns="" id="{AA01BD26-773D-49EE-B70F-780C52E1A716}"/>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Rectangle 7">
              <a:extLst>
                <a:ext uri="{FF2B5EF4-FFF2-40B4-BE49-F238E27FC236}">
                  <a16:creationId xmlns:a16="http://schemas.microsoft.com/office/drawing/2014/main" xmlns="" id="{22EEB766-8710-48B6-9033-D9562FB6E664}"/>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1" name="Picture 9">
            <a:extLst>
              <a:ext uri="{FF2B5EF4-FFF2-40B4-BE49-F238E27FC236}">
                <a16:creationId xmlns:a16="http://schemas.microsoft.com/office/drawing/2014/main" xmlns="" id="{DFE44D1B-C2C3-4EBE-B9BB-B6513D71D2DB}"/>
              </a:ext>
            </a:extLst>
          </p:cNvPr>
          <p:cNvPicPr/>
          <p:nvPr/>
        </p:nvPicPr>
        <p:blipFill>
          <a:blip r:embed="rId6"/>
          <a:stretch>
            <a:fillRect/>
          </a:stretch>
        </p:blipFill>
        <p:spPr>
          <a:xfrm>
            <a:off x="8847138" y="4076700"/>
            <a:ext cx="1012825" cy="287338"/>
          </a:xfrm>
          <a:prstGeom prst="rect">
            <a:avLst/>
          </a:prstGeom>
          <a:noFill/>
          <a:ln w="9525">
            <a:noFill/>
          </a:ln>
        </p:spPr>
      </p:pic>
      <p:pic>
        <p:nvPicPr>
          <p:cNvPr id="12" name="Picture 10">
            <a:extLst>
              <a:ext uri="{FF2B5EF4-FFF2-40B4-BE49-F238E27FC236}">
                <a16:creationId xmlns:a16="http://schemas.microsoft.com/office/drawing/2014/main" xmlns="" id="{AC9DD231-123A-4A47-926F-FB8D89D27F9B}"/>
              </a:ext>
            </a:extLst>
          </p:cNvPr>
          <p:cNvPicPr/>
          <p:nvPr/>
        </p:nvPicPr>
        <p:blipFill>
          <a:blip r:embed="rId7"/>
          <a:stretch>
            <a:fillRect/>
          </a:stretch>
        </p:blipFill>
        <p:spPr>
          <a:xfrm>
            <a:off x="5786438" y="5334000"/>
            <a:ext cx="1012825" cy="287338"/>
          </a:xfrm>
          <a:prstGeom prst="rect">
            <a:avLst/>
          </a:prstGeom>
          <a:noFill/>
          <a:ln w="9525">
            <a:noFill/>
          </a:ln>
        </p:spPr>
      </p:pic>
      <p:pic>
        <p:nvPicPr>
          <p:cNvPr id="13" name="Picture 11">
            <a:extLst>
              <a:ext uri="{FF2B5EF4-FFF2-40B4-BE49-F238E27FC236}">
                <a16:creationId xmlns:a16="http://schemas.microsoft.com/office/drawing/2014/main" xmlns="" id="{3ACB3510-5FA0-4147-BD28-A0B83C81A1B8}"/>
              </a:ext>
            </a:extLst>
          </p:cNvPr>
          <p:cNvPicPr/>
          <p:nvPr/>
        </p:nvPicPr>
        <p:blipFill>
          <a:blip r:embed="rId8"/>
          <a:stretch>
            <a:fillRect/>
          </a:stretch>
        </p:blipFill>
        <p:spPr>
          <a:xfrm>
            <a:off x="7262813" y="5070475"/>
            <a:ext cx="1031875" cy="292100"/>
          </a:xfrm>
          <a:prstGeom prst="rect">
            <a:avLst/>
          </a:prstGeom>
          <a:noFill/>
          <a:ln w="9525">
            <a:noFill/>
          </a:ln>
        </p:spPr>
      </p:pic>
      <p:pic>
        <p:nvPicPr>
          <p:cNvPr id="14" name="Picture 12">
            <a:extLst>
              <a:ext uri="{FF2B5EF4-FFF2-40B4-BE49-F238E27FC236}">
                <a16:creationId xmlns:a16="http://schemas.microsoft.com/office/drawing/2014/main" xmlns="" id="{C2E53016-A3D3-4547-AE36-471FF797D303}"/>
              </a:ext>
            </a:extLst>
          </p:cNvPr>
          <p:cNvPicPr/>
          <p:nvPr/>
        </p:nvPicPr>
        <p:blipFill>
          <a:blip r:embed="rId9"/>
          <a:stretch>
            <a:fillRect/>
          </a:stretch>
        </p:blipFill>
        <p:spPr>
          <a:xfrm>
            <a:off x="8478838" y="5524500"/>
            <a:ext cx="1012825" cy="287338"/>
          </a:xfrm>
          <a:prstGeom prst="rect">
            <a:avLst/>
          </a:prstGeom>
          <a:noFill/>
          <a:ln w="9525">
            <a:noFill/>
          </a:ln>
        </p:spPr>
      </p:pic>
      <p:grpSp>
        <p:nvGrpSpPr>
          <p:cNvPr id="15" name="Group 15">
            <a:extLst>
              <a:ext uri="{FF2B5EF4-FFF2-40B4-BE49-F238E27FC236}">
                <a16:creationId xmlns:a16="http://schemas.microsoft.com/office/drawing/2014/main" xmlns="" id="{D871101B-A9EC-4125-B55F-D931DBCC05AA}"/>
              </a:ext>
            </a:extLst>
          </p:cNvPr>
          <p:cNvGrpSpPr/>
          <p:nvPr/>
        </p:nvGrpSpPr>
        <p:grpSpPr>
          <a:xfrm>
            <a:off x="8299450" y="4908550"/>
            <a:ext cx="247650" cy="815975"/>
            <a:chOff x="4268" y="3092"/>
            <a:chExt cx="156" cy="514"/>
          </a:xfrm>
        </p:grpSpPr>
        <p:sp>
          <p:nvSpPr>
            <p:cNvPr id="16" name="Rectangle 13">
              <a:extLst>
                <a:ext uri="{FF2B5EF4-FFF2-40B4-BE49-F238E27FC236}">
                  <a16:creationId xmlns:a16="http://schemas.microsoft.com/office/drawing/2014/main" xmlns="" id="{2E281CB8-E1B1-4171-8509-178FF2ECF579}"/>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14">
              <a:extLst>
                <a:ext uri="{FF2B5EF4-FFF2-40B4-BE49-F238E27FC236}">
                  <a16:creationId xmlns:a16="http://schemas.microsoft.com/office/drawing/2014/main" xmlns="" id="{85095B0D-4B60-4163-A959-4BBEB69A90A1}"/>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8" name="Group 18">
            <a:extLst>
              <a:ext uri="{FF2B5EF4-FFF2-40B4-BE49-F238E27FC236}">
                <a16:creationId xmlns:a16="http://schemas.microsoft.com/office/drawing/2014/main" xmlns="" id="{53DD5922-4CAC-4B90-AB6D-80F97B07C201}"/>
              </a:ext>
            </a:extLst>
          </p:cNvPr>
          <p:cNvGrpSpPr/>
          <p:nvPr/>
        </p:nvGrpSpPr>
        <p:grpSpPr>
          <a:xfrm>
            <a:off x="7058025" y="4889500"/>
            <a:ext cx="247650" cy="374650"/>
            <a:chOff x="3486" y="3080"/>
            <a:chExt cx="156" cy="236"/>
          </a:xfrm>
        </p:grpSpPr>
        <p:sp>
          <p:nvSpPr>
            <p:cNvPr id="19" name="Rectangle 16">
              <a:extLst>
                <a:ext uri="{FF2B5EF4-FFF2-40B4-BE49-F238E27FC236}">
                  <a16:creationId xmlns:a16="http://schemas.microsoft.com/office/drawing/2014/main" xmlns="" id="{8214C775-2A37-4E00-ABBE-B1DF122972FC}"/>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Rectangle 17">
              <a:extLst>
                <a:ext uri="{FF2B5EF4-FFF2-40B4-BE49-F238E27FC236}">
                  <a16:creationId xmlns:a16="http://schemas.microsoft.com/office/drawing/2014/main" xmlns="" id="{0B8D6C4F-95A3-4B52-9538-8C851094BE67}"/>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1" name="Group 21">
            <a:extLst>
              <a:ext uri="{FF2B5EF4-FFF2-40B4-BE49-F238E27FC236}">
                <a16:creationId xmlns:a16="http://schemas.microsoft.com/office/drawing/2014/main" xmlns="" id="{95FD3490-0CC9-4BD4-99F7-8110E5D024BE}"/>
              </a:ext>
            </a:extLst>
          </p:cNvPr>
          <p:cNvGrpSpPr/>
          <p:nvPr/>
        </p:nvGrpSpPr>
        <p:grpSpPr>
          <a:xfrm>
            <a:off x="5622925" y="4902200"/>
            <a:ext cx="247650" cy="628650"/>
            <a:chOff x="2582" y="3088"/>
            <a:chExt cx="156" cy="396"/>
          </a:xfrm>
        </p:grpSpPr>
        <p:sp>
          <p:nvSpPr>
            <p:cNvPr id="22" name="Rectangle 19">
              <a:extLst>
                <a:ext uri="{FF2B5EF4-FFF2-40B4-BE49-F238E27FC236}">
                  <a16:creationId xmlns:a16="http://schemas.microsoft.com/office/drawing/2014/main" xmlns="" id="{4DC95961-F479-4014-98F2-FECD63C9EBDC}"/>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20">
              <a:extLst>
                <a:ext uri="{FF2B5EF4-FFF2-40B4-BE49-F238E27FC236}">
                  <a16:creationId xmlns:a16="http://schemas.microsoft.com/office/drawing/2014/main" xmlns="" id="{9BC6D8D1-DF6C-4BAB-A172-BF45F80AEFE9}"/>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4" name="Group 24">
            <a:extLst>
              <a:ext uri="{FF2B5EF4-FFF2-40B4-BE49-F238E27FC236}">
                <a16:creationId xmlns:a16="http://schemas.microsoft.com/office/drawing/2014/main" xmlns="" id="{C6567397-0FCC-4285-84AC-0AE6ACF33DC7}"/>
              </a:ext>
            </a:extLst>
          </p:cNvPr>
          <p:cNvGrpSpPr/>
          <p:nvPr/>
        </p:nvGrpSpPr>
        <p:grpSpPr>
          <a:xfrm>
            <a:off x="8655050" y="4249738"/>
            <a:ext cx="247650" cy="622300"/>
            <a:chOff x="4492" y="2677"/>
            <a:chExt cx="156" cy="392"/>
          </a:xfrm>
        </p:grpSpPr>
        <p:sp>
          <p:nvSpPr>
            <p:cNvPr id="25" name="Rectangle 22">
              <a:extLst>
                <a:ext uri="{FF2B5EF4-FFF2-40B4-BE49-F238E27FC236}">
                  <a16:creationId xmlns:a16="http://schemas.microsoft.com/office/drawing/2014/main" xmlns="" id="{1B3DB9B4-1ECC-4CC7-959D-906AD476B07E}"/>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23">
              <a:extLst>
                <a:ext uri="{FF2B5EF4-FFF2-40B4-BE49-F238E27FC236}">
                  <a16:creationId xmlns:a16="http://schemas.microsoft.com/office/drawing/2014/main" xmlns="" id="{27F0DFEE-3B62-4A76-83A0-CECEBE7C5B4C}"/>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7" name="Group 27">
            <a:extLst>
              <a:ext uri="{FF2B5EF4-FFF2-40B4-BE49-F238E27FC236}">
                <a16:creationId xmlns:a16="http://schemas.microsoft.com/office/drawing/2014/main" xmlns="" id="{00542E84-28FF-4D32-ACEA-3BE92FFDF735}"/>
              </a:ext>
            </a:extLst>
          </p:cNvPr>
          <p:cNvGrpSpPr/>
          <p:nvPr/>
        </p:nvGrpSpPr>
        <p:grpSpPr>
          <a:xfrm>
            <a:off x="7286625" y="4471988"/>
            <a:ext cx="247650" cy="371475"/>
            <a:chOff x="3630" y="2817"/>
            <a:chExt cx="156" cy="234"/>
          </a:xfrm>
        </p:grpSpPr>
        <p:sp>
          <p:nvSpPr>
            <p:cNvPr id="28" name="Rectangle 25">
              <a:extLst>
                <a:ext uri="{FF2B5EF4-FFF2-40B4-BE49-F238E27FC236}">
                  <a16:creationId xmlns:a16="http://schemas.microsoft.com/office/drawing/2014/main" xmlns="" id="{2006ED05-5A16-4036-B8C2-08A4E9D707FF}"/>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26">
              <a:extLst>
                <a:ext uri="{FF2B5EF4-FFF2-40B4-BE49-F238E27FC236}">
                  <a16:creationId xmlns:a16="http://schemas.microsoft.com/office/drawing/2014/main" xmlns="" id="{8767C15E-B14C-45B7-8601-61AE22341F1D}"/>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 name="Group 30">
            <a:extLst>
              <a:ext uri="{FF2B5EF4-FFF2-40B4-BE49-F238E27FC236}">
                <a16:creationId xmlns:a16="http://schemas.microsoft.com/office/drawing/2014/main" xmlns="" id="{9914D5CD-796D-419F-89D7-C32CA8815BC7}"/>
              </a:ext>
            </a:extLst>
          </p:cNvPr>
          <p:cNvGrpSpPr/>
          <p:nvPr/>
        </p:nvGrpSpPr>
        <p:grpSpPr>
          <a:xfrm>
            <a:off x="6750050" y="4033838"/>
            <a:ext cx="247650" cy="812800"/>
            <a:chOff x="3292" y="2541"/>
            <a:chExt cx="156" cy="512"/>
          </a:xfrm>
        </p:grpSpPr>
        <p:sp>
          <p:nvSpPr>
            <p:cNvPr id="31" name="Rectangle 28">
              <a:extLst>
                <a:ext uri="{FF2B5EF4-FFF2-40B4-BE49-F238E27FC236}">
                  <a16:creationId xmlns:a16="http://schemas.microsoft.com/office/drawing/2014/main" xmlns="" id="{74AD95D4-DD9A-4B00-8E48-151C231FEEF6}"/>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 name="Rectangle 29">
              <a:extLst>
                <a:ext uri="{FF2B5EF4-FFF2-40B4-BE49-F238E27FC236}">
                  <a16:creationId xmlns:a16="http://schemas.microsoft.com/office/drawing/2014/main" xmlns="" id="{F8B1D1AB-CD8E-4109-8916-80AEB8C1FF3E}"/>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3" name="Rectangle 31">
            <a:extLst>
              <a:ext uri="{FF2B5EF4-FFF2-40B4-BE49-F238E27FC236}">
                <a16:creationId xmlns:a16="http://schemas.microsoft.com/office/drawing/2014/main" xmlns="" id="{10FA6CAB-0742-4593-9E39-987B1A02F5BC}"/>
              </a:ext>
            </a:extLst>
          </p:cNvPr>
          <p:cNvSpPr>
            <a:spLocks noChangeArrowheads="1"/>
          </p:cNvSpPr>
          <p:nvPr/>
        </p:nvSpPr>
        <p:spPr bwMode="auto">
          <a:xfrm>
            <a:off x="4138613" y="48482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32">
            <a:extLst>
              <a:ext uri="{FF2B5EF4-FFF2-40B4-BE49-F238E27FC236}">
                <a16:creationId xmlns:a16="http://schemas.microsoft.com/office/drawing/2014/main" xmlns="" id="{72F8B22F-4393-496F-8D70-29496D70D84D}"/>
              </a:ext>
            </a:extLst>
          </p:cNvPr>
          <p:cNvSpPr/>
          <p:nvPr/>
        </p:nvSpPr>
        <p:spPr>
          <a:xfrm>
            <a:off x="5940425" y="55848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5" name="Picture 33">
            <a:extLst>
              <a:ext uri="{FF2B5EF4-FFF2-40B4-BE49-F238E27FC236}">
                <a16:creationId xmlns:a16="http://schemas.microsoft.com/office/drawing/2014/main" xmlns="" id="{E8FC1C9D-E68E-4176-BAFA-00658114667A}"/>
              </a:ext>
            </a:extLst>
          </p:cNvPr>
          <p:cNvPicPr/>
          <p:nvPr/>
        </p:nvPicPr>
        <p:blipFill>
          <a:blip r:embed="rId10"/>
          <a:stretch>
            <a:fillRect/>
          </a:stretch>
        </p:blipFill>
        <p:spPr>
          <a:xfrm>
            <a:off x="2651125" y="4356100"/>
            <a:ext cx="1517650" cy="795338"/>
          </a:xfrm>
          <a:prstGeom prst="rect">
            <a:avLst/>
          </a:prstGeom>
          <a:noFill/>
          <a:ln w="9525">
            <a:noFill/>
          </a:ln>
        </p:spPr>
      </p:pic>
      <p:sp>
        <p:nvSpPr>
          <p:cNvPr id="36" name="Rectangle 34">
            <a:extLst>
              <a:ext uri="{FF2B5EF4-FFF2-40B4-BE49-F238E27FC236}">
                <a16:creationId xmlns:a16="http://schemas.microsoft.com/office/drawing/2014/main" xmlns="" id="{66070EE4-87D9-4168-9F3A-6D645BC7D780}"/>
              </a:ext>
            </a:extLst>
          </p:cNvPr>
          <p:cNvSpPr/>
          <p:nvPr/>
        </p:nvSpPr>
        <p:spPr>
          <a:xfrm>
            <a:off x="2651125" y="51403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7" name="Rectangle 35">
            <a:extLst>
              <a:ext uri="{FF2B5EF4-FFF2-40B4-BE49-F238E27FC236}">
                <a16:creationId xmlns:a16="http://schemas.microsoft.com/office/drawing/2014/main" xmlns="" id="{8278D8F6-F7C2-41AD-9E51-91171C20F363}"/>
              </a:ext>
            </a:extLst>
          </p:cNvPr>
          <p:cNvSpPr/>
          <p:nvPr/>
        </p:nvSpPr>
        <p:spPr>
          <a:xfrm>
            <a:off x="3777933" y="5711825"/>
            <a:ext cx="171513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a:t>
            </a:r>
          </a:p>
        </p:txBody>
      </p:sp>
      <p:sp>
        <p:nvSpPr>
          <p:cNvPr id="38" name="Line 36">
            <a:extLst>
              <a:ext uri="{FF2B5EF4-FFF2-40B4-BE49-F238E27FC236}">
                <a16:creationId xmlns:a16="http://schemas.microsoft.com/office/drawing/2014/main" xmlns="" id="{6EBE06E4-D9FB-4FE4-B21C-82B9612F0638}"/>
              </a:ext>
            </a:extLst>
          </p:cNvPr>
          <p:cNvSpPr/>
          <p:nvPr/>
        </p:nvSpPr>
        <p:spPr>
          <a:xfrm flipV="1">
            <a:off x="4648200" y="4940300"/>
            <a:ext cx="406400" cy="762000"/>
          </a:xfrm>
          <a:prstGeom prst="line">
            <a:avLst/>
          </a:prstGeom>
          <a:ln w="12700" cap="flat" cmpd="sng">
            <a:solidFill>
              <a:schemeClr val="tx1"/>
            </a:solidFill>
            <a:prstDash val="solid"/>
            <a:headEnd type="none" w="sm" len="sm"/>
            <a:tailEnd type="stealth" w="med" len="med"/>
          </a:ln>
        </p:spPr>
      </p:sp>
      <p:grpSp>
        <p:nvGrpSpPr>
          <p:cNvPr id="39" name="Group 48">
            <a:extLst>
              <a:ext uri="{FF2B5EF4-FFF2-40B4-BE49-F238E27FC236}">
                <a16:creationId xmlns:a16="http://schemas.microsoft.com/office/drawing/2014/main" xmlns="" id="{7BE9EA0E-E522-4CD6-B008-90A8015C6D62}"/>
              </a:ext>
            </a:extLst>
          </p:cNvPr>
          <p:cNvGrpSpPr/>
          <p:nvPr/>
        </p:nvGrpSpPr>
        <p:grpSpPr>
          <a:xfrm>
            <a:off x="1830388" y="1520825"/>
            <a:ext cx="2549525" cy="2874963"/>
            <a:chOff x="193" y="958"/>
            <a:chExt cx="1606" cy="1811"/>
          </a:xfrm>
        </p:grpSpPr>
        <p:sp>
          <p:nvSpPr>
            <p:cNvPr id="40" name="Freeform 37">
              <a:extLst>
                <a:ext uri="{FF2B5EF4-FFF2-40B4-BE49-F238E27FC236}">
                  <a16:creationId xmlns:a16="http://schemas.microsoft.com/office/drawing/2014/main" xmlns="" id="{D309F7B0-E606-494D-8485-98449BB6295C}"/>
                </a:ext>
              </a:extLst>
            </p:cNvPr>
            <p:cNvSpPr/>
            <p:nvPr/>
          </p:nvSpPr>
          <p:spPr>
            <a:xfrm>
              <a:off x="336" y="1856"/>
              <a:ext cx="1433" cy="913"/>
            </a:xfrm>
            <a:custGeom>
              <a:avLst/>
              <a:gdLst>
                <a:gd name="txL" fmla="*/ 0 w 1433"/>
                <a:gd name="txT" fmla="*/ 0 h 913"/>
                <a:gd name="txR" fmla="*/ 1433 w 1433"/>
                <a:gd name="txB" fmla="*/ 913 h 913"/>
              </a:gdLst>
              <a:ahLst/>
              <a:cxnLst>
                <a:cxn ang="0">
                  <a:pos x="544" y="912"/>
                </a:cxn>
                <a:cxn ang="0">
                  <a:pos x="0" y="224"/>
                </a:cxn>
                <a:cxn ang="0">
                  <a:pos x="288" y="400"/>
                </a:cxn>
                <a:cxn ang="0">
                  <a:pos x="672" y="512"/>
                </a:cxn>
                <a:cxn ang="0">
                  <a:pos x="960" y="464"/>
                </a:cxn>
                <a:cxn ang="0">
                  <a:pos x="1176" y="336"/>
                </a:cxn>
                <a:cxn ang="0">
                  <a:pos x="1432" y="0"/>
                </a:cxn>
                <a:cxn ang="0">
                  <a:pos x="1016" y="896"/>
                </a:cxn>
                <a:cxn ang="0">
                  <a:pos x="544" y="912"/>
                </a:cxn>
              </a:cxnLst>
              <a:rect l="txL" t="txT" r="txR" b="txB"/>
              <a:pathLst>
                <a:path w="1433" h="913">
                  <a:moveTo>
                    <a:pt x="544" y="912"/>
                  </a:moveTo>
                  <a:lnTo>
                    <a:pt x="0" y="224"/>
                  </a:lnTo>
                  <a:lnTo>
                    <a:pt x="288" y="400"/>
                  </a:lnTo>
                  <a:lnTo>
                    <a:pt x="672" y="512"/>
                  </a:lnTo>
                  <a:lnTo>
                    <a:pt x="960" y="464"/>
                  </a:lnTo>
                  <a:lnTo>
                    <a:pt x="1176" y="336"/>
                  </a:lnTo>
                  <a:lnTo>
                    <a:pt x="1432" y="0"/>
                  </a:lnTo>
                  <a:lnTo>
                    <a:pt x="1016" y="896"/>
                  </a:lnTo>
                  <a:lnTo>
                    <a:pt x="544" y="912"/>
                  </a:lnTo>
                </a:path>
              </a:pathLst>
            </a:custGeom>
            <a:gradFill rotWithShape="0">
              <a:gsLst>
                <a:gs pos="0">
                  <a:schemeClr val="tx1">
                    <a:alpha val="100000"/>
                  </a:schemeClr>
                </a:gs>
                <a:gs pos="100000">
                  <a:schemeClr val="bg1">
                    <a:alpha val="100000"/>
                  </a:schemeClr>
                </a:gs>
              </a:gsLst>
              <a:lin ang="5400000" scaled="1"/>
              <a:tileRect/>
            </a:gradFill>
            <a:ln w="9525">
              <a:noFill/>
            </a:ln>
          </p:spPr>
          <p:txBody>
            <a:bodyPr/>
            <a:lstStyle/>
            <a:p>
              <a:endParaRPr lang="zh-CN" altLang="en-US"/>
            </a:p>
          </p:txBody>
        </p:sp>
        <p:sp>
          <p:nvSpPr>
            <p:cNvPr id="41" name="Oval 38">
              <a:extLst>
                <a:ext uri="{FF2B5EF4-FFF2-40B4-BE49-F238E27FC236}">
                  <a16:creationId xmlns:a16="http://schemas.microsoft.com/office/drawing/2014/main" xmlns="" id="{BF9D17F4-E5BB-48EC-9F68-84105651F173}"/>
                </a:ext>
              </a:extLst>
            </p:cNvPr>
            <p:cNvSpPr/>
            <p:nvPr/>
          </p:nvSpPr>
          <p:spPr>
            <a:xfrm>
              <a:off x="193" y="969"/>
              <a:ext cx="1606" cy="139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42" name="Group 47">
              <a:extLst>
                <a:ext uri="{FF2B5EF4-FFF2-40B4-BE49-F238E27FC236}">
                  <a16:creationId xmlns:a16="http://schemas.microsoft.com/office/drawing/2014/main" xmlns="" id="{78FC4FEC-411E-472C-A3C5-3707CA6FD1E1}"/>
                </a:ext>
              </a:extLst>
            </p:cNvPr>
            <p:cNvGrpSpPr/>
            <p:nvPr/>
          </p:nvGrpSpPr>
          <p:grpSpPr>
            <a:xfrm>
              <a:off x="399" y="958"/>
              <a:ext cx="1214" cy="1349"/>
              <a:chOff x="399" y="958"/>
              <a:chExt cx="1214" cy="1349"/>
            </a:xfrm>
          </p:grpSpPr>
          <p:sp>
            <p:nvSpPr>
              <p:cNvPr id="43" name="Rectangle 39">
                <a:extLst>
                  <a:ext uri="{FF2B5EF4-FFF2-40B4-BE49-F238E27FC236}">
                    <a16:creationId xmlns:a16="http://schemas.microsoft.com/office/drawing/2014/main" xmlns="" id="{B1148069-E3B8-4B64-9AA2-BECC34096305}"/>
                  </a:ext>
                </a:extLst>
              </p:cNvPr>
              <p:cNvSpPr>
                <a:spLocks noChangeArrowheads="1"/>
              </p:cNvSpPr>
              <p:nvPr/>
            </p:nvSpPr>
            <p:spPr bwMode="auto">
              <a:xfrm>
                <a:off x="907" y="1745"/>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4" name="Rectangle 40">
                <a:extLst>
                  <a:ext uri="{FF2B5EF4-FFF2-40B4-BE49-F238E27FC236}">
                    <a16:creationId xmlns:a16="http://schemas.microsoft.com/office/drawing/2014/main" xmlns="" id="{CFB30819-17FF-451A-A89A-D9C3DCA6BDB7}"/>
                  </a:ext>
                </a:extLst>
              </p:cNvPr>
              <p:cNvSpPr>
                <a:spLocks noChangeArrowheads="1"/>
              </p:cNvSpPr>
              <p:nvPr/>
            </p:nvSpPr>
            <p:spPr bwMode="auto">
              <a:xfrm>
                <a:off x="731" y="1441"/>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5" name="Rectangle 41">
                <a:extLst>
                  <a:ext uri="{FF2B5EF4-FFF2-40B4-BE49-F238E27FC236}">
                    <a16:creationId xmlns:a16="http://schemas.microsoft.com/office/drawing/2014/main" xmlns="" id="{E25B7422-D650-4CF3-A9E5-FA787C143022}"/>
                  </a:ext>
                </a:extLst>
              </p:cNvPr>
              <p:cNvSpPr>
                <a:spLocks noChangeArrowheads="1"/>
              </p:cNvSpPr>
              <p:nvPr/>
            </p:nvSpPr>
            <p:spPr bwMode="auto">
              <a:xfrm>
                <a:off x="1267" y="1433"/>
                <a:ext cx="23" cy="306"/>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46" name="Picture 42">
                <a:extLst>
                  <a:ext uri="{FF2B5EF4-FFF2-40B4-BE49-F238E27FC236}">
                    <a16:creationId xmlns:a16="http://schemas.microsoft.com/office/drawing/2014/main" xmlns="" id="{FB6147C2-F343-4EA4-8B6A-B64D83C90D63}"/>
                  </a:ext>
                </a:extLst>
              </p:cNvPr>
              <p:cNvPicPr/>
              <p:nvPr/>
            </p:nvPicPr>
            <p:blipFill>
              <a:blip r:embed="rId11"/>
              <a:stretch>
                <a:fillRect/>
              </a:stretch>
            </p:blipFill>
            <p:spPr>
              <a:xfrm>
                <a:off x="399" y="1166"/>
                <a:ext cx="469" cy="445"/>
              </a:xfrm>
              <a:prstGeom prst="rect">
                <a:avLst/>
              </a:prstGeom>
              <a:noFill/>
              <a:ln w="9525">
                <a:noFill/>
              </a:ln>
            </p:spPr>
          </p:pic>
          <p:pic>
            <p:nvPicPr>
              <p:cNvPr id="47" name="Picture 43">
                <a:extLst>
                  <a:ext uri="{FF2B5EF4-FFF2-40B4-BE49-F238E27FC236}">
                    <a16:creationId xmlns:a16="http://schemas.microsoft.com/office/drawing/2014/main" xmlns="" id="{856A8720-14DF-4C64-841F-A0A63104A6E6}"/>
                  </a:ext>
                </a:extLst>
              </p:cNvPr>
              <p:cNvPicPr/>
              <p:nvPr/>
            </p:nvPicPr>
            <p:blipFill>
              <a:blip r:embed="rId12"/>
              <a:stretch>
                <a:fillRect/>
              </a:stretch>
            </p:blipFill>
            <p:spPr>
              <a:xfrm>
                <a:off x="1103" y="1190"/>
                <a:ext cx="469" cy="445"/>
              </a:xfrm>
              <a:prstGeom prst="rect">
                <a:avLst/>
              </a:prstGeom>
              <a:noFill/>
              <a:ln w="9525">
                <a:noFill/>
              </a:ln>
            </p:spPr>
          </p:pic>
          <p:pic>
            <p:nvPicPr>
              <p:cNvPr id="48" name="Picture 44">
                <a:extLst>
                  <a:ext uri="{FF2B5EF4-FFF2-40B4-BE49-F238E27FC236}">
                    <a16:creationId xmlns:a16="http://schemas.microsoft.com/office/drawing/2014/main" xmlns="" id="{9F2B829E-2722-4646-9AB6-22C6FFED8B91}"/>
                  </a:ext>
                </a:extLst>
              </p:cNvPr>
              <p:cNvPicPr/>
              <p:nvPr/>
            </p:nvPicPr>
            <p:blipFill>
              <a:blip r:embed="rId13"/>
              <a:stretch>
                <a:fillRect/>
              </a:stretch>
            </p:blipFill>
            <p:spPr>
              <a:xfrm>
                <a:off x="639" y="1862"/>
                <a:ext cx="469" cy="445"/>
              </a:xfrm>
              <a:prstGeom prst="rect">
                <a:avLst/>
              </a:prstGeom>
              <a:noFill/>
              <a:ln w="9525">
                <a:noFill/>
              </a:ln>
            </p:spPr>
          </p:pic>
          <p:sp>
            <p:nvSpPr>
              <p:cNvPr id="49" name="Rectangle 45">
                <a:extLst>
                  <a:ext uri="{FF2B5EF4-FFF2-40B4-BE49-F238E27FC236}">
                    <a16:creationId xmlns:a16="http://schemas.microsoft.com/office/drawing/2014/main" xmlns="" id="{456B4DE8-9B48-4BF5-9341-4072F022EAD0}"/>
                  </a:ext>
                </a:extLst>
              </p:cNvPr>
              <p:cNvSpPr>
                <a:spLocks noChangeArrowheads="1"/>
              </p:cNvSpPr>
              <p:nvPr/>
            </p:nvSpPr>
            <p:spPr bwMode="auto">
              <a:xfrm>
                <a:off x="503" y="1726"/>
                <a:ext cx="1110" cy="25"/>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0" name="Rectangle 46">
                <a:extLst>
                  <a:ext uri="{FF2B5EF4-FFF2-40B4-BE49-F238E27FC236}">
                    <a16:creationId xmlns:a16="http://schemas.microsoft.com/office/drawing/2014/main" xmlns="" id="{8F930A50-F3D7-4BF3-A2A1-406878273DCB}"/>
                  </a:ext>
                </a:extLst>
              </p:cNvPr>
              <p:cNvSpPr/>
              <p:nvPr/>
            </p:nvSpPr>
            <p:spPr>
              <a:xfrm>
                <a:off x="758" y="958"/>
                <a:ext cx="593"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server(s)</a:t>
                </a:r>
              </a:p>
            </p:txBody>
          </p:sp>
        </p:grpSp>
      </p:grpSp>
      <p:sp>
        <p:nvSpPr>
          <p:cNvPr id="51" name="Title 1">
            <a:extLst>
              <a:ext uri="{FF2B5EF4-FFF2-40B4-BE49-F238E27FC236}">
                <a16:creationId xmlns:a16="http://schemas.microsoft.com/office/drawing/2014/main" xmlns="" id="{C0731A0C-81F8-4319-8EFF-A7CDF88823E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0915917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1A62E960-F029-4D5C-A799-6D15D291BF65}"/>
              </a:ext>
            </a:extLst>
          </p:cNvPr>
          <p:cNvSpPr txBox="1">
            <a:spLocks/>
          </p:cNvSpPr>
          <p:nvPr/>
        </p:nvSpPr>
        <p:spPr>
          <a:xfrm>
            <a:off x="2466976" y="768752"/>
            <a:ext cx="6827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Cable Network</a:t>
            </a:r>
            <a:r>
              <a:rPr lang="zh-CN" altLang="en-US" sz="3600" b="1" dirty="0">
                <a:solidFill>
                  <a:srgbClr val="5B9BD5"/>
                </a:solidFill>
                <a:latin typeface="+mj-ea"/>
              </a:rPr>
              <a:t>体系结构</a:t>
            </a:r>
            <a:r>
              <a:rPr lang="en-US" altLang="zh-CN" sz="3600" b="1" dirty="0">
                <a:solidFill>
                  <a:srgbClr val="5B9BD5"/>
                </a:solidFill>
                <a:latin typeface="+mj-ea"/>
              </a:rPr>
              <a:t>: </a:t>
            </a:r>
            <a:r>
              <a:rPr lang="zh-CN" altLang="en-US" sz="3600" b="1" dirty="0">
                <a:solidFill>
                  <a:srgbClr val="5B9BD5"/>
                </a:solidFill>
                <a:latin typeface="+mj-ea"/>
              </a:rPr>
              <a:t>概述</a:t>
            </a:r>
          </a:p>
        </p:txBody>
      </p:sp>
      <p:pic>
        <p:nvPicPr>
          <p:cNvPr id="5" name="Picture 3">
            <a:extLst>
              <a:ext uri="{FF2B5EF4-FFF2-40B4-BE49-F238E27FC236}">
                <a16:creationId xmlns:a16="http://schemas.microsoft.com/office/drawing/2014/main" xmlns="" id="{38487718-8EC6-40E3-BDFA-987916EB5AE3}"/>
              </a:ext>
            </a:extLst>
          </p:cNvPr>
          <p:cNvPicPr/>
          <p:nvPr/>
        </p:nvPicPr>
        <p:blipFill>
          <a:blip r:embed="rId3"/>
          <a:stretch>
            <a:fillRect/>
          </a:stretch>
        </p:blipFill>
        <p:spPr>
          <a:xfrm>
            <a:off x="6940550" y="3873500"/>
            <a:ext cx="1031875" cy="292100"/>
          </a:xfrm>
          <a:prstGeom prst="rect">
            <a:avLst/>
          </a:prstGeom>
          <a:noFill/>
          <a:ln w="9525">
            <a:noFill/>
          </a:ln>
        </p:spPr>
      </p:pic>
      <p:pic>
        <p:nvPicPr>
          <p:cNvPr id="6" name="Picture 4">
            <a:extLst>
              <a:ext uri="{FF2B5EF4-FFF2-40B4-BE49-F238E27FC236}">
                <a16:creationId xmlns:a16="http://schemas.microsoft.com/office/drawing/2014/main" xmlns="" id="{ECF24168-1D2D-4E47-92CB-B02A8C6D1C7E}"/>
              </a:ext>
            </a:extLst>
          </p:cNvPr>
          <p:cNvPicPr/>
          <p:nvPr/>
        </p:nvPicPr>
        <p:blipFill>
          <a:blip r:embed="rId4"/>
          <a:stretch>
            <a:fillRect/>
          </a:stretch>
        </p:blipFill>
        <p:spPr>
          <a:xfrm>
            <a:off x="7440613" y="4308475"/>
            <a:ext cx="1031875" cy="292100"/>
          </a:xfrm>
          <a:prstGeom prst="rect">
            <a:avLst/>
          </a:prstGeom>
          <a:noFill/>
          <a:ln w="9525">
            <a:noFill/>
          </a:ln>
        </p:spPr>
      </p:pic>
      <p:pic>
        <p:nvPicPr>
          <p:cNvPr id="7" name="Picture 5">
            <a:extLst>
              <a:ext uri="{FF2B5EF4-FFF2-40B4-BE49-F238E27FC236}">
                <a16:creationId xmlns:a16="http://schemas.microsoft.com/office/drawing/2014/main" xmlns="" id="{F859E81E-3C3F-47E6-90DC-F368F93E97DE}"/>
              </a:ext>
            </a:extLst>
          </p:cNvPr>
          <p:cNvPicPr/>
          <p:nvPr/>
        </p:nvPicPr>
        <p:blipFill>
          <a:blip r:embed="rId5"/>
          <a:stretch>
            <a:fillRect/>
          </a:stretch>
        </p:blipFill>
        <p:spPr>
          <a:xfrm>
            <a:off x="5621338" y="4064000"/>
            <a:ext cx="1012825" cy="287338"/>
          </a:xfrm>
          <a:prstGeom prst="rect">
            <a:avLst/>
          </a:prstGeom>
          <a:noFill/>
          <a:ln w="9525">
            <a:noFill/>
          </a:ln>
        </p:spPr>
      </p:pic>
      <p:grpSp>
        <p:nvGrpSpPr>
          <p:cNvPr id="8" name="Group 8">
            <a:extLst>
              <a:ext uri="{FF2B5EF4-FFF2-40B4-BE49-F238E27FC236}">
                <a16:creationId xmlns:a16="http://schemas.microsoft.com/office/drawing/2014/main" xmlns="" id="{79C4815F-6374-47B5-A7B6-0C6FCC8796C5}"/>
              </a:ext>
            </a:extLst>
          </p:cNvPr>
          <p:cNvGrpSpPr/>
          <p:nvPr/>
        </p:nvGrpSpPr>
        <p:grpSpPr>
          <a:xfrm>
            <a:off x="5445125" y="4230688"/>
            <a:ext cx="247650" cy="625475"/>
            <a:chOff x="2470" y="2665"/>
            <a:chExt cx="156" cy="394"/>
          </a:xfrm>
        </p:grpSpPr>
        <p:sp>
          <p:nvSpPr>
            <p:cNvPr id="9" name="Rectangle 6">
              <a:extLst>
                <a:ext uri="{FF2B5EF4-FFF2-40B4-BE49-F238E27FC236}">
                  <a16:creationId xmlns:a16="http://schemas.microsoft.com/office/drawing/2014/main" xmlns="" id="{C4E2FFE9-83C3-4835-835D-AA7CEA9E888B}"/>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Rectangle 7">
              <a:extLst>
                <a:ext uri="{FF2B5EF4-FFF2-40B4-BE49-F238E27FC236}">
                  <a16:creationId xmlns:a16="http://schemas.microsoft.com/office/drawing/2014/main" xmlns="" id="{970B0A08-6120-48A0-BD6B-9E42637EEBC2}"/>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1" name="Picture 9">
            <a:extLst>
              <a:ext uri="{FF2B5EF4-FFF2-40B4-BE49-F238E27FC236}">
                <a16:creationId xmlns:a16="http://schemas.microsoft.com/office/drawing/2014/main" xmlns="" id="{CFADE8B1-E212-457E-8389-DE988A458197}"/>
              </a:ext>
            </a:extLst>
          </p:cNvPr>
          <p:cNvPicPr/>
          <p:nvPr/>
        </p:nvPicPr>
        <p:blipFill>
          <a:blip r:embed="rId6"/>
          <a:stretch>
            <a:fillRect/>
          </a:stretch>
        </p:blipFill>
        <p:spPr>
          <a:xfrm>
            <a:off x="8847138" y="4076700"/>
            <a:ext cx="1012825" cy="287338"/>
          </a:xfrm>
          <a:prstGeom prst="rect">
            <a:avLst/>
          </a:prstGeom>
          <a:noFill/>
          <a:ln w="9525">
            <a:noFill/>
          </a:ln>
        </p:spPr>
      </p:pic>
      <p:pic>
        <p:nvPicPr>
          <p:cNvPr id="12" name="Picture 10">
            <a:extLst>
              <a:ext uri="{FF2B5EF4-FFF2-40B4-BE49-F238E27FC236}">
                <a16:creationId xmlns:a16="http://schemas.microsoft.com/office/drawing/2014/main" xmlns="" id="{CA8B4512-AB7C-4D60-B37F-C6AC1F2F7C98}"/>
              </a:ext>
            </a:extLst>
          </p:cNvPr>
          <p:cNvPicPr/>
          <p:nvPr/>
        </p:nvPicPr>
        <p:blipFill>
          <a:blip r:embed="rId7"/>
          <a:stretch>
            <a:fillRect/>
          </a:stretch>
        </p:blipFill>
        <p:spPr>
          <a:xfrm>
            <a:off x="5786438" y="5334000"/>
            <a:ext cx="1012825" cy="287338"/>
          </a:xfrm>
          <a:prstGeom prst="rect">
            <a:avLst/>
          </a:prstGeom>
          <a:noFill/>
          <a:ln w="9525">
            <a:noFill/>
          </a:ln>
        </p:spPr>
      </p:pic>
      <p:pic>
        <p:nvPicPr>
          <p:cNvPr id="13" name="Picture 11">
            <a:extLst>
              <a:ext uri="{FF2B5EF4-FFF2-40B4-BE49-F238E27FC236}">
                <a16:creationId xmlns:a16="http://schemas.microsoft.com/office/drawing/2014/main" xmlns="" id="{04EEEAD1-63B7-4DA1-B39B-8C2FF8280175}"/>
              </a:ext>
            </a:extLst>
          </p:cNvPr>
          <p:cNvPicPr/>
          <p:nvPr/>
        </p:nvPicPr>
        <p:blipFill>
          <a:blip r:embed="rId8"/>
          <a:stretch>
            <a:fillRect/>
          </a:stretch>
        </p:blipFill>
        <p:spPr>
          <a:xfrm>
            <a:off x="7262813" y="5070475"/>
            <a:ext cx="1031875" cy="292100"/>
          </a:xfrm>
          <a:prstGeom prst="rect">
            <a:avLst/>
          </a:prstGeom>
          <a:noFill/>
          <a:ln w="9525">
            <a:noFill/>
          </a:ln>
        </p:spPr>
      </p:pic>
      <p:pic>
        <p:nvPicPr>
          <p:cNvPr id="14" name="Picture 12">
            <a:extLst>
              <a:ext uri="{FF2B5EF4-FFF2-40B4-BE49-F238E27FC236}">
                <a16:creationId xmlns:a16="http://schemas.microsoft.com/office/drawing/2014/main" xmlns="" id="{13FC15BE-393D-4D7E-83FD-7D52FC3C0D84}"/>
              </a:ext>
            </a:extLst>
          </p:cNvPr>
          <p:cNvPicPr/>
          <p:nvPr/>
        </p:nvPicPr>
        <p:blipFill>
          <a:blip r:embed="rId9"/>
          <a:stretch>
            <a:fillRect/>
          </a:stretch>
        </p:blipFill>
        <p:spPr>
          <a:xfrm>
            <a:off x="8478838" y="5524500"/>
            <a:ext cx="1012825" cy="287338"/>
          </a:xfrm>
          <a:prstGeom prst="rect">
            <a:avLst/>
          </a:prstGeom>
          <a:noFill/>
          <a:ln w="9525">
            <a:noFill/>
          </a:ln>
        </p:spPr>
      </p:pic>
      <p:grpSp>
        <p:nvGrpSpPr>
          <p:cNvPr id="15" name="Group 15">
            <a:extLst>
              <a:ext uri="{FF2B5EF4-FFF2-40B4-BE49-F238E27FC236}">
                <a16:creationId xmlns:a16="http://schemas.microsoft.com/office/drawing/2014/main" xmlns="" id="{15201CD1-D124-40F4-87E7-85932F881804}"/>
              </a:ext>
            </a:extLst>
          </p:cNvPr>
          <p:cNvGrpSpPr/>
          <p:nvPr/>
        </p:nvGrpSpPr>
        <p:grpSpPr>
          <a:xfrm>
            <a:off x="8299450" y="4908550"/>
            <a:ext cx="247650" cy="815975"/>
            <a:chOff x="4268" y="3092"/>
            <a:chExt cx="156" cy="514"/>
          </a:xfrm>
        </p:grpSpPr>
        <p:sp>
          <p:nvSpPr>
            <p:cNvPr id="16" name="Rectangle 13">
              <a:extLst>
                <a:ext uri="{FF2B5EF4-FFF2-40B4-BE49-F238E27FC236}">
                  <a16:creationId xmlns:a16="http://schemas.microsoft.com/office/drawing/2014/main" xmlns="" id="{52AB1FB2-EEA7-4E9E-AAFD-FB9274494C92}"/>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14">
              <a:extLst>
                <a:ext uri="{FF2B5EF4-FFF2-40B4-BE49-F238E27FC236}">
                  <a16:creationId xmlns:a16="http://schemas.microsoft.com/office/drawing/2014/main" xmlns="" id="{53C00971-2751-4FDD-B42C-E6CD39324900}"/>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8" name="Group 18">
            <a:extLst>
              <a:ext uri="{FF2B5EF4-FFF2-40B4-BE49-F238E27FC236}">
                <a16:creationId xmlns:a16="http://schemas.microsoft.com/office/drawing/2014/main" xmlns="" id="{693311F8-BBFA-4895-A008-1CEFEA6584E6}"/>
              </a:ext>
            </a:extLst>
          </p:cNvPr>
          <p:cNvGrpSpPr/>
          <p:nvPr/>
        </p:nvGrpSpPr>
        <p:grpSpPr>
          <a:xfrm>
            <a:off x="7058025" y="4889500"/>
            <a:ext cx="247650" cy="374650"/>
            <a:chOff x="3486" y="3080"/>
            <a:chExt cx="156" cy="236"/>
          </a:xfrm>
        </p:grpSpPr>
        <p:sp>
          <p:nvSpPr>
            <p:cNvPr id="19" name="Rectangle 16">
              <a:extLst>
                <a:ext uri="{FF2B5EF4-FFF2-40B4-BE49-F238E27FC236}">
                  <a16:creationId xmlns:a16="http://schemas.microsoft.com/office/drawing/2014/main" xmlns="" id="{F99B4025-3E99-41EB-8E0F-0F6662CF9B48}"/>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Rectangle 17">
              <a:extLst>
                <a:ext uri="{FF2B5EF4-FFF2-40B4-BE49-F238E27FC236}">
                  <a16:creationId xmlns:a16="http://schemas.microsoft.com/office/drawing/2014/main" xmlns="" id="{1D21FEC9-DE23-4732-B263-A5101D1974AA}"/>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1" name="Group 21">
            <a:extLst>
              <a:ext uri="{FF2B5EF4-FFF2-40B4-BE49-F238E27FC236}">
                <a16:creationId xmlns:a16="http://schemas.microsoft.com/office/drawing/2014/main" xmlns="" id="{34CEF570-C6CC-4F15-A31F-30972946030F}"/>
              </a:ext>
            </a:extLst>
          </p:cNvPr>
          <p:cNvGrpSpPr/>
          <p:nvPr/>
        </p:nvGrpSpPr>
        <p:grpSpPr>
          <a:xfrm>
            <a:off x="5622925" y="4902200"/>
            <a:ext cx="247650" cy="628650"/>
            <a:chOff x="2582" y="3088"/>
            <a:chExt cx="156" cy="396"/>
          </a:xfrm>
        </p:grpSpPr>
        <p:sp>
          <p:nvSpPr>
            <p:cNvPr id="22" name="Rectangle 19">
              <a:extLst>
                <a:ext uri="{FF2B5EF4-FFF2-40B4-BE49-F238E27FC236}">
                  <a16:creationId xmlns:a16="http://schemas.microsoft.com/office/drawing/2014/main" xmlns="" id="{7947AEDF-30F1-4104-AF5E-8B695E837700}"/>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20">
              <a:extLst>
                <a:ext uri="{FF2B5EF4-FFF2-40B4-BE49-F238E27FC236}">
                  <a16:creationId xmlns:a16="http://schemas.microsoft.com/office/drawing/2014/main" xmlns="" id="{758A8CFB-DEB1-4B73-B710-EC6C0769A65B}"/>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4" name="Group 24">
            <a:extLst>
              <a:ext uri="{FF2B5EF4-FFF2-40B4-BE49-F238E27FC236}">
                <a16:creationId xmlns:a16="http://schemas.microsoft.com/office/drawing/2014/main" xmlns="" id="{FF15834C-F033-4395-AEC5-FF55426E23C4}"/>
              </a:ext>
            </a:extLst>
          </p:cNvPr>
          <p:cNvGrpSpPr/>
          <p:nvPr/>
        </p:nvGrpSpPr>
        <p:grpSpPr>
          <a:xfrm>
            <a:off x="8655050" y="4249738"/>
            <a:ext cx="247650" cy="622300"/>
            <a:chOff x="4492" y="2677"/>
            <a:chExt cx="156" cy="392"/>
          </a:xfrm>
        </p:grpSpPr>
        <p:sp>
          <p:nvSpPr>
            <p:cNvPr id="25" name="Rectangle 22">
              <a:extLst>
                <a:ext uri="{FF2B5EF4-FFF2-40B4-BE49-F238E27FC236}">
                  <a16:creationId xmlns:a16="http://schemas.microsoft.com/office/drawing/2014/main" xmlns="" id="{4BA19169-0392-4C7C-9364-A455FE110C54}"/>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23">
              <a:extLst>
                <a:ext uri="{FF2B5EF4-FFF2-40B4-BE49-F238E27FC236}">
                  <a16:creationId xmlns:a16="http://schemas.microsoft.com/office/drawing/2014/main" xmlns="" id="{D9D89124-AFAB-4106-B5B6-FC5A6CA69E63}"/>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7" name="Group 27">
            <a:extLst>
              <a:ext uri="{FF2B5EF4-FFF2-40B4-BE49-F238E27FC236}">
                <a16:creationId xmlns:a16="http://schemas.microsoft.com/office/drawing/2014/main" xmlns="" id="{E0E85EEE-8FD3-4B04-A908-31639BCF6C0B}"/>
              </a:ext>
            </a:extLst>
          </p:cNvPr>
          <p:cNvGrpSpPr/>
          <p:nvPr/>
        </p:nvGrpSpPr>
        <p:grpSpPr>
          <a:xfrm>
            <a:off x="7286625" y="4471988"/>
            <a:ext cx="247650" cy="371475"/>
            <a:chOff x="3630" y="2817"/>
            <a:chExt cx="156" cy="234"/>
          </a:xfrm>
        </p:grpSpPr>
        <p:sp>
          <p:nvSpPr>
            <p:cNvPr id="28" name="Rectangle 25">
              <a:extLst>
                <a:ext uri="{FF2B5EF4-FFF2-40B4-BE49-F238E27FC236}">
                  <a16:creationId xmlns:a16="http://schemas.microsoft.com/office/drawing/2014/main" xmlns="" id="{69F3F9FA-4C9D-4658-8E32-2F72F1E59C3F}"/>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26">
              <a:extLst>
                <a:ext uri="{FF2B5EF4-FFF2-40B4-BE49-F238E27FC236}">
                  <a16:creationId xmlns:a16="http://schemas.microsoft.com/office/drawing/2014/main" xmlns="" id="{959CEEBB-BAE2-4E7F-8AAF-57784A56486B}"/>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 name="Group 30">
            <a:extLst>
              <a:ext uri="{FF2B5EF4-FFF2-40B4-BE49-F238E27FC236}">
                <a16:creationId xmlns:a16="http://schemas.microsoft.com/office/drawing/2014/main" xmlns="" id="{7DEDFC25-BC98-4D92-A5DC-85F858D510CF}"/>
              </a:ext>
            </a:extLst>
          </p:cNvPr>
          <p:cNvGrpSpPr/>
          <p:nvPr/>
        </p:nvGrpSpPr>
        <p:grpSpPr>
          <a:xfrm>
            <a:off x="6750050" y="4033838"/>
            <a:ext cx="247650" cy="812800"/>
            <a:chOff x="3292" y="2541"/>
            <a:chExt cx="156" cy="512"/>
          </a:xfrm>
        </p:grpSpPr>
        <p:sp>
          <p:nvSpPr>
            <p:cNvPr id="31" name="Rectangle 28">
              <a:extLst>
                <a:ext uri="{FF2B5EF4-FFF2-40B4-BE49-F238E27FC236}">
                  <a16:creationId xmlns:a16="http://schemas.microsoft.com/office/drawing/2014/main" xmlns="" id="{B2FDB768-01E5-4152-987D-1F86D179AD8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 name="Rectangle 29">
              <a:extLst>
                <a:ext uri="{FF2B5EF4-FFF2-40B4-BE49-F238E27FC236}">
                  <a16:creationId xmlns:a16="http://schemas.microsoft.com/office/drawing/2014/main" xmlns="" id="{505ED777-A5C3-41F4-8672-3722A17FCB3E}"/>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3" name="Rectangle 31">
            <a:extLst>
              <a:ext uri="{FF2B5EF4-FFF2-40B4-BE49-F238E27FC236}">
                <a16:creationId xmlns:a16="http://schemas.microsoft.com/office/drawing/2014/main" xmlns="" id="{F450A20D-CCDD-4E04-8E83-B6F9D4A23697}"/>
              </a:ext>
            </a:extLst>
          </p:cNvPr>
          <p:cNvSpPr>
            <a:spLocks noChangeArrowheads="1"/>
          </p:cNvSpPr>
          <p:nvPr/>
        </p:nvSpPr>
        <p:spPr bwMode="auto">
          <a:xfrm>
            <a:off x="4138613" y="484822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32">
            <a:extLst>
              <a:ext uri="{FF2B5EF4-FFF2-40B4-BE49-F238E27FC236}">
                <a16:creationId xmlns:a16="http://schemas.microsoft.com/office/drawing/2014/main" xmlns="" id="{E33F3C5B-CC12-4020-8A0B-A05A0F82BE3B}"/>
              </a:ext>
            </a:extLst>
          </p:cNvPr>
          <p:cNvSpPr/>
          <p:nvPr/>
        </p:nvSpPr>
        <p:spPr>
          <a:xfrm>
            <a:off x="5940425" y="558482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5" name="Picture 33">
            <a:extLst>
              <a:ext uri="{FF2B5EF4-FFF2-40B4-BE49-F238E27FC236}">
                <a16:creationId xmlns:a16="http://schemas.microsoft.com/office/drawing/2014/main" xmlns="" id="{645B167F-C013-4CCA-A91B-9BDD7E15AE16}"/>
              </a:ext>
            </a:extLst>
          </p:cNvPr>
          <p:cNvPicPr/>
          <p:nvPr/>
        </p:nvPicPr>
        <p:blipFill>
          <a:blip r:embed="rId10"/>
          <a:stretch>
            <a:fillRect/>
          </a:stretch>
        </p:blipFill>
        <p:spPr>
          <a:xfrm>
            <a:off x="2651125" y="4356100"/>
            <a:ext cx="1517650" cy="795338"/>
          </a:xfrm>
          <a:prstGeom prst="rect">
            <a:avLst/>
          </a:prstGeom>
          <a:noFill/>
          <a:ln w="9525">
            <a:noFill/>
          </a:ln>
        </p:spPr>
      </p:pic>
      <p:sp>
        <p:nvSpPr>
          <p:cNvPr id="36" name="Rectangle 34">
            <a:extLst>
              <a:ext uri="{FF2B5EF4-FFF2-40B4-BE49-F238E27FC236}">
                <a16:creationId xmlns:a16="http://schemas.microsoft.com/office/drawing/2014/main" xmlns="" id="{457801FB-79ED-4B10-8D1D-4160879B832E}"/>
              </a:ext>
            </a:extLst>
          </p:cNvPr>
          <p:cNvSpPr/>
          <p:nvPr/>
        </p:nvSpPr>
        <p:spPr>
          <a:xfrm>
            <a:off x="2651125" y="514032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7" name="Rectangle 35">
            <a:extLst>
              <a:ext uri="{FF2B5EF4-FFF2-40B4-BE49-F238E27FC236}">
                <a16:creationId xmlns:a16="http://schemas.microsoft.com/office/drawing/2014/main" xmlns="" id="{2FCD2919-88DE-4718-8BEE-D7F3F8C74916}"/>
              </a:ext>
            </a:extLst>
          </p:cNvPr>
          <p:cNvSpPr/>
          <p:nvPr/>
        </p:nvSpPr>
        <p:spPr>
          <a:xfrm>
            <a:off x="3777933" y="5711825"/>
            <a:ext cx="171513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a:t>
            </a:r>
          </a:p>
        </p:txBody>
      </p:sp>
      <p:sp>
        <p:nvSpPr>
          <p:cNvPr id="38" name="Line 36">
            <a:extLst>
              <a:ext uri="{FF2B5EF4-FFF2-40B4-BE49-F238E27FC236}">
                <a16:creationId xmlns:a16="http://schemas.microsoft.com/office/drawing/2014/main" xmlns="" id="{69A6FBFC-0705-4F17-AF41-625C3864311E}"/>
              </a:ext>
            </a:extLst>
          </p:cNvPr>
          <p:cNvSpPr/>
          <p:nvPr/>
        </p:nvSpPr>
        <p:spPr>
          <a:xfrm flipV="1">
            <a:off x="4648200" y="4940300"/>
            <a:ext cx="406400" cy="762000"/>
          </a:xfrm>
          <a:prstGeom prst="line">
            <a:avLst/>
          </a:prstGeom>
          <a:ln w="12700" cap="flat" cmpd="sng">
            <a:solidFill>
              <a:schemeClr val="tx1"/>
            </a:solidFill>
            <a:prstDash val="solid"/>
            <a:headEnd type="none" w="sm" len="sm"/>
            <a:tailEnd type="stealth" w="med" len="med"/>
          </a:ln>
        </p:spPr>
      </p:sp>
      <p:grpSp>
        <p:nvGrpSpPr>
          <p:cNvPr id="39" name="Group 41">
            <a:extLst>
              <a:ext uri="{FF2B5EF4-FFF2-40B4-BE49-F238E27FC236}">
                <a16:creationId xmlns:a16="http://schemas.microsoft.com/office/drawing/2014/main" xmlns="" id="{E024119F-749C-44AB-BACE-88FA71824E3F}"/>
              </a:ext>
            </a:extLst>
          </p:cNvPr>
          <p:cNvGrpSpPr/>
          <p:nvPr/>
        </p:nvGrpSpPr>
        <p:grpSpPr>
          <a:xfrm>
            <a:off x="6370638" y="1352550"/>
            <a:ext cx="2039937" cy="958850"/>
            <a:chOff x="3053" y="852"/>
            <a:chExt cx="1285" cy="604"/>
          </a:xfrm>
        </p:grpSpPr>
        <p:sp>
          <p:nvSpPr>
            <p:cNvPr id="40" name="Line 37">
              <a:extLst>
                <a:ext uri="{FF2B5EF4-FFF2-40B4-BE49-F238E27FC236}">
                  <a16:creationId xmlns:a16="http://schemas.microsoft.com/office/drawing/2014/main" xmlns="" id="{DFA42B70-63C8-48F8-86C0-8479E931EF2A}"/>
                </a:ext>
              </a:extLst>
            </p:cNvPr>
            <p:cNvSpPr/>
            <p:nvPr/>
          </p:nvSpPr>
          <p:spPr>
            <a:xfrm flipH="1">
              <a:off x="3053" y="1141"/>
              <a:ext cx="128" cy="293"/>
            </a:xfrm>
            <a:prstGeom prst="line">
              <a:avLst/>
            </a:prstGeom>
            <a:ln w="12700" cap="flat" cmpd="sng">
              <a:solidFill>
                <a:schemeClr val="tx1"/>
              </a:solidFill>
              <a:prstDash val="solid"/>
              <a:headEnd type="none" w="sm" len="sm"/>
              <a:tailEnd type="stealth" w="med" len="med"/>
            </a:ln>
          </p:spPr>
        </p:sp>
        <p:sp>
          <p:nvSpPr>
            <p:cNvPr id="41" name="Freeform 38">
              <a:extLst>
                <a:ext uri="{FF2B5EF4-FFF2-40B4-BE49-F238E27FC236}">
                  <a16:creationId xmlns:a16="http://schemas.microsoft.com/office/drawing/2014/main" xmlns="" id="{BE0FA176-04E0-43A7-8B31-C1A198F23C66}"/>
                </a:ext>
              </a:extLst>
            </p:cNvPr>
            <p:cNvSpPr/>
            <p:nvPr/>
          </p:nvSpPr>
          <p:spPr>
            <a:xfrm>
              <a:off x="3100" y="852"/>
              <a:ext cx="553" cy="267"/>
            </a:xfrm>
            <a:custGeom>
              <a:avLst/>
              <a:gdLst>
                <a:gd name="txL" fmla="*/ 0 w 553"/>
                <a:gd name="txT" fmla="*/ 0 h 267"/>
                <a:gd name="txR" fmla="*/ 553 w 553"/>
                <a:gd name="txB" fmla="*/ 267 h 267"/>
              </a:gdLst>
              <a:ahLst/>
              <a:cxnLst>
                <a:cxn ang="0">
                  <a:pos x="0" y="238"/>
                </a:cxn>
                <a:cxn ang="0">
                  <a:pos x="1" y="181"/>
                </a:cxn>
                <a:cxn ang="0">
                  <a:pos x="7" y="93"/>
                </a:cxn>
                <a:cxn ang="0">
                  <a:pos x="19" y="38"/>
                </a:cxn>
                <a:cxn ang="0">
                  <a:pos x="39" y="8"/>
                </a:cxn>
                <a:cxn ang="0">
                  <a:pos x="57" y="9"/>
                </a:cxn>
                <a:cxn ang="0">
                  <a:pos x="73" y="46"/>
                </a:cxn>
                <a:cxn ang="0">
                  <a:pos x="77" y="111"/>
                </a:cxn>
                <a:cxn ang="0">
                  <a:pos x="79" y="183"/>
                </a:cxn>
                <a:cxn ang="0">
                  <a:pos x="85" y="242"/>
                </a:cxn>
                <a:cxn ang="0">
                  <a:pos x="100" y="265"/>
                </a:cxn>
                <a:cxn ang="0">
                  <a:pos x="113" y="263"/>
                </a:cxn>
                <a:cxn ang="0">
                  <a:pos x="129" y="225"/>
                </a:cxn>
                <a:cxn ang="0">
                  <a:pos x="136" y="158"/>
                </a:cxn>
                <a:cxn ang="0">
                  <a:pos x="141" y="84"/>
                </a:cxn>
                <a:cxn ang="0">
                  <a:pos x="150" y="25"/>
                </a:cxn>
                <a:cxn ang="0">
                  <a:pos x="166" y="1"/>
                </a:cxn>
                <a:cxn ang="0">
                  <a:pos x="178" y="3"/>
                </a:cxn>
                <a:cxn ang="0">
                  <a:pos x="193" y="42"/>
                </a:cxn>
                <a:cxn ang="0">
                  <a:pos x="198" y="108"/>
                </a:cxn>
                <a:cxn ang="0">
                  <a:pos x="200" y="181"/>
                </a:cxn>
                <a:cxn ang="0">
                  <a:pos x="207" y="241"/>
                </a:cxn>
                <a:cxn ang="0">
                  <a:pos x="220" y="264"/>
                </a:cxn>
                <a:cxn ang="0">
                  <a:pos x="238" y="253"/>
                </a:cxn>
                <a:cxn ang="0">
                  <a:pos x="249" y="204"/>
                </a:cxn>
                <a:cxn ang="0">
                  <a:pos x="256" y="112"/>
                </a:cxn>
                <a:cxn ang="0">
                  <a:pos x="262" y="48"/>
                </a:cxn>
                <a:cxn ang="0">
                  <a:pos x="277" y="11"/>
                </a:cxn>
                <a:cxn ang="0">
                  <a:pos x="292" y="11"/>
                </a:cxn>
                <a:cxn ang="0">
                  <a:pos x="306" y="48"/>
                </a:cxn>
                <a:cxn ang="0">
                  <a:pos x="313" y="113"/>
                </a:cxn>
                <a:cxn ang="0">
                  <a:pos x="319" y="184"/>
                </a:cxn>
                <a:cxn ang="0">
                  <a:pos x="329" y="242"/>
                </a:cxn>
                <a:cxn ang="0">
                  <a:pos x="346" y="265"/>
                </a:cxn>
                <a:cxn ang="0">
                  <a:pos x="358" y="263"/>
                </a:cxn>
                <a:cxn ang="0">
                  <a:pos x="369" y="226"/>
                </a:cxn>
                <a:cxn ang="0">
                  <a:pos x="369" y="161"/>
                </a:cxn>
                <a:cxn ang="0">
                  <a:pos x="367" y="90"/>
                </a:cxn>
                <a:cxn ang="0">
                  <a:pos x="373" y="32"/>
                </a:cxn>
                <a:cxn ang="0">
                  <a:pos x="392" y="9"/>
                </a:cxn>
                <a:cxn ang="0">
                  <a:pos x="409" y="11"/>
                </a:cxn>
                <a:cxn ang="0">
                  <a:pos x="429" y="48"/>
                </a:cxn>
                <a:cxn ang="0">
                  <a:pos x="436" y="137"/>
                </a:cxn>
                <a:cxn ang="0">
                  <a:pos x="438" y="206"/>
                </a:cxn>
                <a:cxn ang="0">
                  <a:pos x="446" y="254"/>
                </a:cxn>
                <a:cxn ang="0">
                  <a:pos x="460" y="264"/>
                </a:cxn>
                <a:cxn ang="0">
                  <a:pos x="477" y="239"/>
                </a:cxn>
                <a:cxn ang="0">
                  <a:pos x="480" y="181"/>
                </a:cxn>
                <a:cxn ang="0">
                  <a:pos x="477" y="86"/>
                </a:cxn>
                <a:cxn ang="0">
                  <a:pos x="482" y="29"/>
                </a:cxn>
                <a:cxn ang="0">
                  <a:pos x="497" y="7"/>
                </a:cxn>
                <a:cxn ang="0">
                  <a:pos x="520" y="15"/>
                </a:cxn>
                <a:cxn ang="0">
                  <a:pos x="537" y="52"/>
                </a:cxn>
                <a:cxn ang="0">
                  <a:pos x="544" y="109"/>
                </a:cxn>
                <a:cxn ang="0">
                  <a:pos x="549" y="215"/>
                </a:cxn>
                <a:cxn ang="0">
                  <a:pos x="552" y="266"/>
                </a:cxn>
              </a:cxnLst>
              <a:rect l="txL" t="txT" r="txR" b="txB"/>
              <a:pathLst>
                <a:path w="553" h="267">
                  <a:moveTo>
                    <a:pt x="0" y="264"/>
                  </a:moveTo>
                  <a:lnTo>
                    <a:pt x="0" y="253"/>
                  </a:lnTo>
                  <a:lnTo>
                    <a:pt x="0" y="238"/>
                  </a:lnTo>
                  <a:lnTo>
                    <a:pt x="0" y="221"/>
                  </a:lnTo>
                  <a:lnTo>
                    <a:pt x="0" y="202"/>
                  </a:lnTo>
                  <a:lnTo>
                    <a:pt x="1" y="181"/>
                  </a:lnTo>
                  <a:lnTo>
                    <a:pt x="2" y="159"/>
                  </a:lnTo>
                  <a:lnTo>
                    <a:pt x="5" y="115"/>
                  </a:lnTo>
                  <a:lnTo>
                    <a:pt x="7" y="93"/>
                  </a:lnTo>
                  <a:lnTo>
                    <a:pt x="10" y="73"/>
                  </a:lnTo>
                  <a:lnTo>
                    <a:pt x="14" y="55"/>
                  </a:lnTo>
                  <a:lnTo>
                    <a:pt x="19" y="38"/>
                  </a:lnTo>
                  <a:lnTo>
                    <a:pt x="24" y="25"/>
                  </a:lnTo>
                  <a:lnTo>
                    <a:pt x="31" y="15"/>
                  </a:lnTo>
                  <a:lnTo>
                    <a:pt x="39" y="8"/>
                  </a:lnTo>
                  <a:lnTo>
                    <a:pt x="48" y="6"/>
                  </a:lnTo>
                  <a:lnTo>
                    <a:pt x="53" y="7"/>
                  </a:lnTo>
                  <a:lnTo>
                    <a:pt x="57" y="9"/>
                  </a:lnTo>
                  <a:lnTo>
                    <a:pt x="64" y="17"/>
                  </a:lnTo>
                  <a:lnTo>
                    <a:pt x="69" y="29"/>
                  </a:lnTo>
                  <a:lnTo>
                    <a:pt x="73" y="46"/>
                  </a:lnTo>
                  <a:lnTo>
                    <a:pt x="75" y="66"/>
                  </a:lnTo>
                  <a:lnTo>
                    <a:pt x="76" y="88"/>
                  </a:lnTo>
                  <a:lnTo>
                    <a:pt x="77" y="111"/>
                  </a:lnTo>
                  <a:lnTo>
                    <a:pt x="78" y="135"/>
                  </a:lnTo>
                  <a:lnTo>
                    <a:pt x="78" y="160"/>
                  </a:lnTo>
                  <a:lnTo>
                    <a:pt x="79" y="183"/>
                  </a:lnTo>
                  <a:lnTo>
                    <a:pt x="80" y="205"/>
                  </a:lnTo>
                  <a:lnTo>
                    <a:pt x="82" y="225"/>
                  </a:lnTo>
                  <a:lnTo>
                    <a:pt x="85" y="242"/>
                  </a:lnTo>
                  <a:lnTo>
                    <a:pt x="90" y="255"/>
                  </a:lnTo>
                  <a:lnTo>
                    <a:pt x="96" y="263"/>
                  </a:lnTo>
                  <a:lnTo>
                    <a:pt x="100" y="265"/>
                  </a:lnTo>
                  <a:lnTo>
                    <a:pt x="104" y="266"/>
                  </a:lnTo>
                  <a:lnTo>
                    <a:pt x="109" y="265"/>
                  </a:lnTo>
                  <a:lnTo>
                    <a:pt x="113" y="263"/>
                  </a:lnTo>
                  <a:lnTo>
                    <a:pt x="119" y="255"/>
                  </a:lnTo>
                  <a:lnTo>
                    <a:pt x="125" y="242"/>
                  </a:lnTo>
                  <a:lnTo>
                    <a:pt x="129" y="225"/>
                  </a:lnTo>
                  <a:lnTo>
                    <a:pt x="132" y="204"/>
                  </a:lnTo>
                  <a:lnTo>
                    <a:pt x="134" y="182"/>
                  </a:lnTo>
                  <a:lnTo>
                    <a:pt x="136" y="158"/>
                  </a:lnTo>
                  <a:lnTo>
                    <a:pt x="138" y="133"/>
                  </a:lnTo>
                  <a:lnTo>
                    <a:pt x="139" y="108"/>
                  </a:lnTo>
                  <a:lnTo>
                    <a:pt x="141" y="84"/>
                  </a:lnTo>
                  <a:lnTo>
                    <a:pt x="144" y="62"/>
                  </a:lnTo>
                  <a:lnTo>
                    <a:pt x="147" y="42"/>
                  </a:lnTo>
                  <a:lnTo>
                    <a:pt x="150" y="25"/>
                  </a:lnTo>
                  <a:lnTo>
                    <a:pt x="156" y="12"/>
                  </a:lnTo>
                  <a:lnTo>
                    <a:pt x="162" y="3"/>
                  </a:lnTo>
                  <a:lnTo>
                    <a:pt x="166" y="1"/>
                  </a:lnTo>
                  <a:lnTo>
                    <a:pt x="170" y="0"/>
                  </a:lnTo>
                  <a:lnTo>
                    <a:pt x="174" y="1"/>
                  </a:lnTo>
                  <a:lnTo>
                    <a:pt x="178" y="3"/>
                  </a:lnTo>
                  <a:lnTo>
                    <a:pt x="184" y="12"/>
                  </a:lnTo>
                  <a:lnTo>
                    <a:pt x="189" y="25"/>
                  </a:lnTo>
                  <a:lnTo>
                    <a:pt x="193" y="42"/>
                  </a:lnTo>
                  <a:lnTo>
                    <a:pt x="195" y="62"/>
                  </a:lnTo>
                  <a:lnTo>
                    <a:pt x="197" y="84"/>
                  </a:lnTo>
                  <a:lnTo>
                    <a:pt x="198" y="108"/>
                  </a:lnTo>
                  <a:lnTo>
                    <a:pt x="199" y="133"/>
                  </a:lnTo>
                  <a:lnTo>
                    <a:pt x="199" y="158"/>
                  </a:lnTo>
                  <a:lnTo>
                    <a:pt x="200" y="181"/>
                  </a:lnTo>
                  <a:lnTo>
                    <a:pt x="202" y="204"/>
                  </a:lnTo>
                  <a:lnTo>
                    <a:pt x="204" y="224"/>
                  </a:lnTo>
                  <a:lnTo>
                    <a:pt x="207" y="241"/>
                  </a:lnTo>
                  <a:lnTo>
                    <a:pt x="211" y="253"/>
                  </a:lnTo>
                  <a:lnTo>
                    <a:pt x="217" y="261"/>
                  </a:lnTo>
                  <a:lnTo>
                    <a:pt x="220" y="264"/>
                  </a:lnTo>
                  <a:lnTo>
                    <a:pt x="224" y="264"/>
                  </a:lnTo>
                  <a:lnTo>
                    <a:pt x="232" y="261"/>
                  </a:lnTo>
                  <a:lnTo>
                    <a:pt x="238" y="253"/>
                  </a:lnTo>
                  <a:lnTo>
                    <a:pt x="242" y="240"/>
                  </a:lnTo>
                  <a:lnTo>
                    <a:pt x="246" y="223"/>
                  </a:lnTo>
                  <a:lnTo>
                    <a:pt x="249" y="204"/>
                  </a:lnTo>
                  <a:lnTo>
                    <a:pt x="251" y="182"/>
                  </a:lnTo>
                  <a:lnTo>
                    <a:pt x="254" y="135"/>
                  </a:lnTo>
                  <a:lnTo>
                    <a:pt x="256" y="112"/>
                  </a:lnTo>
                  <a:lnTo>
                    <a:pt x="257" y="89"/>
                  </a:lnTo>
                  <a:lnTo>
                    <a:pt x="260" y="67"/>
                  </a:lnTo>
                  <a:lnTo>
                    <a:pt x="262" y="48"/>
                  </a:lnTo>
                  <a:lnTo>
                    <a:pt x="266" y="32"/>
                  </a:lnTo>
                  <a:lnTo>
                    <a:pt x="271" y="19"/>
                  </a:lnTo>
                  <a:lnTo>
                    <a:pt x="277" y="11"/>
                  </a:lnTo>
                  <a:lnTo>
                    <a:pt x="284" y="8"/>
                  </a:lnTo>
                  <a:lnTo>
                    <a:pt x="288" y="9"/>
                  </a:lnTo>
                  <a:lnTo>
                    <a:pt x="292" y="11"/>
                  </a:lnTo>
                  <a:lnTo>
                    <a:pt x="298" y="19"/>
                  </a:lnTo>
                  <a:lnTo>
                    <a:pt x="302" y="32"/>
                  </a:lnTo>
                  <a:lnTo>
                    <a:pt x="306" y="48"/>
                  </a:lnTo>
                  <a:lnTo>
                    <a:pt x="309" y="68"/>
                  </a:lnTo>
                  <a:lnTo>
                    <a:pt x="311" y="90"/>
                  </a:lnTo>
                  <a:lnTo>
                    <a:pt x="313" y="113"/>
                  </a:lnTo>
                  <a:lnTo>
                    <a:pt x="315" y="137"/>
                  </a:lnTo>
                  <a:lnTo>
                    <a:pt x="317" y="161"/>
                  </a:lnTo>
                  <a:lnTo>
                    <a:pt x="319" y="184"/>
                  </a:lnTo>
                  <a:lnTo>
                    <a:pt x="322" y="206"/>
                  </a:lnTo>
                  <a:lnTo>
                    <a:pt x="325" y="226"/>
                  </a:lnTo>
                  <a:lnTo>
                    <a:pt x="329" y="242"/>
                  </a:lnTo>
                  <a:lnTo>
                    <a:pt x="335" y="255"/>
                  </a:lnTo>
                  <a:lnTo>
                    <a:pt x="342" y="263"/>
                  </a:lnTo>
                  <a:lnTo>
                    <a:pt x="346" y="265"/>
                  </a:lnTo>
                  <a:lnTo>
                    <a:pt x="350" y="266"/>
                  </a:lnTo>
                  <a:lnTo>
                    <a:pt x="354" y="265"/>
                  </a:lnTo>
                  <a:lnTo>
                    <a:pt x="358" y="263"/>
                  </a:lnTo>
                  <a:lnTo>
                    <a:pt x="364" y="255"/>
                  </a:lnTo>
                  <a:lnTo>
                    <a:pt x="367" y="242"/>
                  </a:lnTo>
                  <a:lnTo>
                    <a:pt x="369" y="226"/>
                  </a:lnTo>
                  <a:lnTo>
                    <a:pt x="370" y="206"/>
                  </a:lnTo>
                  <a:lnTo>
                    <a:pt x="370" y="184"/>
                  </a:lnTo>
                  <a:lnTo>
                    <a:pt x="369" y="161"/>
                  </a:lnTo>
                  <a:lnTo>
                    <a:pt x="368" y="137"/>
                  </a:lnTo>
                  <a:lnTo>
                    <a:pt x="367" y="113"/>
                  </a:lnTo>
                  <a:lnTo>
                    <a:pt x="367" y="90"/>
                  </a:lnTo>
                  <a:lnTo>
                    <a:pt x="368" y="68"/>
                  </a:lnTo>
                  <a:lnTo>
                    <a:pt x="370" y="48"/>
                  </a:lnTo>
                  <a:lnTo>
                    <a:pt x="373" y="32"/>
                  </a:lnTo>
                  <a:lnTo>
                    <a:pt x="379" y="19"/>
                  </a:lnTo>
                  <a:lnTo>
                    <a:pt x="387" y="11"/>
                  </a:lnTo>
                  <a:lnTo>
                    <a:pt x="392" y="9"/>
                  </a:lnTo>
                  <a:lnTo>
                    <a:pt x="398" y="8"/>
                  </a:lnTo>
                  <a:lnTo>
                    <a:pt x="404" y="9"/>
                  </a:lnTo>
                  <a:lnTo>
                    <a:pt x="409" y="11"/>
                  </a:lnTo>
                  <a:lnTo>
                    <a:pt x="418" y="19"/>
                  </a:lnTo>
                  <a:lnTo>
                    <a:pt x="424" y="32"/>
                  </a:lnTo>
                  <a:lnTo>
                    <a:pt x="429" y="48"/>
                  </a:lnTo>
                  <a:lnTo>
                    <a:pt x="432" y="68"/>
                  </a:lnTo>
                  <a:lnTo>
                    <a:pt x="434" y="90"/>
                  </a:lnTo>
                  <a:lnTo>
                    <a:pt x="436" y="137"/>
                  </a:lnTo>
                  <a:lnTo>
                    <a:pt x="436" y="161"/>
                  </a:lnTo>
                  <a:lnTo>
                    <a:pt x="437" y="184"/>
                  </a:lnTo>
                  <a:lnTo>
                    <a:pt x="438" y="206"/>
                  </a:lnTo>
                  <a:lnTo>
                    <a:pt x="439" y="225"/>
                  </a:lnTo>
                  <a:lnTo>
                    <a:pt x="442" y="241"/>
                  </a:lnTo>
                  <a:lnTo>
                    <a:pt x="446" y="254"/>
                  </a:lnTo>
                  <a:lnTo>
                    <a:pt x="452" y="262"/>
                  </a:lnTo>
                  <a:lnTo>
                    <a:pt x="456" y="264"/>
                  </a:lnTo>
                  <a:lnTo>
                    <a:pt x="460" y="264"/>
                  </a:lnTo>
                  <a:lnTo>
                    <a:pt x="468" y="261"/>
                  </a:lnTo>
                  <a:lnTo>
                    <a:pt x="473" y="252"/>
                  </a:lnTo>
                  <a:lnTo>
                    <a:pt x="477" y="239"/>
                  </a:lnTo>
                  <a:lnTo>
                    <a:pt x="479" y="223"/>
                  </a:lnTo>
                  <a:lnTo>
                    <a:pt x="480" y="203"/>
                  </a:lnTo>
                  <a:lnTo>
                    <a:pt x="480" y="181"/>
                  </a:lnTo>
                  <a:lnTo>
                    <a:pt x="478" y="134"/>
                  </a:lnTo>
                  <a:lnTo>
                    <a:pt x="477" y="110"/>
                  </a:lnTo>
                  <a:lnTo>
                    <a:pt x="477" y="86"/>
                  </a:lnTo>
                  <a:lnTo>
                    <a:pt x="477" y="65"/>
                  </a:lnTo>
                  <a:lnTo>
                    <a:pt x="479" y="45"/>
                  </a:lnTo>
                  <a:lnTo>
                    <a:pt x="482" y="29"/>
                  </a:lnTo>
                  <a:lnTo>
                    <a:pt x="486" y="17"/>
                  </a:lnTo>
                  <a:lnTo>
                    <a:pt x="493" y="9"/>
                  </a:lnTo>
                  <a:lnTo>
                    <a:pt x="497" y="7"/>
                  </a:lnTo>
                  <a:lnTo>
                    <a:pt x="502" y="6"/>
                  </a:lnTo>
                  <a:lnTo>
                    <a:pt x="512" y="9"/>
                  </a:lnTo>
                  <a:lnTo>
                    <a:pt x="520" y="15"/>
                  </a:lnTo>
                  <a:lnTo>
                    <a:pt x="527" y="25"/>
                  </a:lnTo>
                  <a:lnTo>
                    <a:pt x="532" y="37"/>
                  </a:lnTo>
                  <a:lnTo>
                    <a:pt x="537" y="52"/>
                  </a:lnTo>
                  <a:lnTo>
                    <a:pt x="540" y="70"/>
                  </a:lnTo>
                  <a:lnTo>
                    <a:pt x="542" y="89"/>
                  </a:lnTo>
                  <a:lnTo>
                    <a:pt x="544" y="109"/>
                  </a:lnTo>
                  <a:lnTo>
                    <a:pt x="547" y="152"/>
                  </a:lnTo>
                  <a:lnTo>
                    <a:pt x="548" y="195"/>
                  </a:lnTo>
                  <a:lnTo>
                    <a:pt x="549" y="215"/>
                  </a:lnTo>
                  <a:lnTo>
                    <a:pt x="549" y="234"/>
                  </a:lnTo>
                  <a:lnTo>
                    <a:pt x="551" y="251"/>
                  </a:lnTo>
                  <a:lnTo>
                    <a:pt x="552"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2" name="Freeform 39">
              <a:extLst>
                <a:ext uri="{FF2B5EF4-FFF2-40B4-BE49-F238E27FC236}">
                  <a16:creationId xmlns:a16="http://schemas.microsoft.com/office/drawing/2014/main" xmlns="" id="{33A15CFF-43C5-4F6A-BFEE-3E6E818B7063}"/>
                </a:ext>
              </a:extLst>
            </p:cNvPr>
            <p:cNvSpPr/>
            <p:nvPr/>
          </p:nvSpPr>
          <p:spPr>
            <a:xfrm>
              <a:off x="4073" y="856"/>
              <a:ext cx="265" cy="267"/>
            </a:xfrm>
            <a:custGeom>
              <a:avLst/>
              <a:gdLst>
                <a:gd name="txL" fmla="*/ 0 w 265"/>
                <a:gd name="txT" fmla="*/ 0 h 267"/>
                <a:gd name="txR" fmla="*/ 265 w 265"/>
                <a:gd name="txB" fmla="*/ 267 h 267"/>
              </a:gdLst>
              <a:ahLst/>
              <a:cxnLst>
                <a:cxn ang="0">
                  <a:pos x="0" y="238"/>
                </a:cxn>
                <a:cxn ang="0">
                  <a:pos x="0" y="181"/>
                </a:cxn>
                <a:cxn ang="0">
                  <a:pos x="3" y="93"/>
                </a:cxn>
                <a:cxn ang="0">
                  <a:pos x="9" y="38"/>
                </a:cxn>
                <a:cxn ang="0">
                  <a:pos x="19" y="8"/>
                </a:cxn>
                <a:cxn ang="0">
                  <a:pos x="27" y="9"/>
                </a:cxn>
                <a:cxn ang="0">
                  <a:pos x="35" y="46"/>
                </a:cxn>
                <a:cxn ang="0">
                  <a:pos x="37" y="111"/>
                </a:cxn>
                <a:cxn ang="0">
                  <a:pos x="38" y="183"/>
                </a:cxn>
                <a:cxn ang="0">
                  <a:pos x="41" y="242"/>
                </a:cxn>
                <a:cxn ang="0">
                  <a:pos x="48" y="265"/>
                </a:cxn>
                <a:cxn ang="0">
                  <a:pos x="54" y="263"/>
                </a:cxn>
                <a:cxn ang="0">
                  <a:pos x="62" y="225"/>
                </a:cxn>
                <a:cxn ang="0">
                  <a:pos x="65" y="158"/>
                </a:cxn>
                <a:cxn ang="0">
                  <a:pos x="68" y="84"/>
                </a:cxn>
                <a:cxn ang="0">
                  <a:pos x="72" y="25"/>
                </a:cxn>
                <a:cxn ang="0">
                  <a:pos x="80" y="1"/>
                </a:cxn>
                <a:cxn ang="0">
                  <a:pos x="85" y="3"/>
                </a:cxn>
                <a:cxn ang="0">
                  <a:pos x="92" y="42"/>
                </a:cxn>
                <a:cxn ang="0">
                  <a:pos x="95" y="108"/>
                </a:cxn>
                <a:cxn ang="0">
                  <a:pos x="96" y="181"/>
                </a:cxn>
                <a:cxn ang="0">
                  <a:pos x="99" y="241"/>
                </a:cxn>
                <a:cxn ang="0">
                  <a:pos x="106" y="264"/>
                </a:cxn>
                <a:cxn ang="0">
                  <a:pos x="114" y="253"/>
                </a:cxn>
                <a:cxn ang="0">
                  <a:pos x="119" y="204"/>
                </a:cxn>
                <a:cxn ang="0">
                  <a:pos x="122" y="112"/>
                </a:cxn>
                <a:cxn ang="0">
                  <a:pos x="126" y="48"/>
                </a:cxn>
                <a:cxn ang="0">
                  <a:pos x="133" y="11"/>
                </a:cxn>
                <a:cxn ang="0">
                  <a:pos x="140" y="11"/>
                </a:cxn>
                <a:cxn ang="0">
                  <a:pos x="147" y="48"/>
                </a:cxn>
                <a:cxn ang="0">
                  <a:pos x="150" y="113"/>
                </a:cxn>
                <a:cxn ang="0">
                  <a:pos x="153" y="184"/>
                </a:cxn>
                <a:cxn ang="0">
                  <a:pos x="158" y="242"/>
                </a:cxn>
                <a:cxn ang="0">
                  <a:pos x="165" y="265"/>
                </a:cxn>
                <a:cxn ang="0">
                  <a:pos x="171" y="263"/>
                </a:cxn>
                <a:cxn ang="0">
                  <a:pos x="177" y="226"/>
                </a:cxn>
                <a:cxn ang="0">
                  <a:pos x="177" y="161"/>
                </a:cxn>
                <a:cxn ang="0">
                  <a:pos x="176" y="90"/>
                </a:cxn>
                <a:cxn ang="0">
                  <a:pos x="179" y="32"/>
                </a:cxn>
                <a:cxn ang="0">
                  <a:pos x="188" y="9"/>
                </a:cxn>
                <a:cxn ang="0">
                  <a:pos x="196" y="11"/>
                </a:cxn>
                <a:cxn ang="0">
                  <a:pos x="205" y="48"/>
                </a:cxn>
                <a:cxn ang="0">
                  <a:pos x="209" y="137"/>
                </a:cxn>
                <a:cxn ang="0">
                  <a:pos x="210" y="206"/>
                </a:cxn>
                <a:cxn ang="0">
                  <a:pos x="214" y="254"/>
                </a:cxn>
                <a:cxn ang="0">
                  <a:pos x="220" y="264"/>
                </a:cxn>
                <a:cxn ang="0">
                  <a:pos x="228" y="239"/>
                </a:cxn>
                <a:cxn ang="0">
                  <a:pos x="230" y="181"/>
                </a:cxn>
                <a:cxn ang="0">
                  <a:pos x="228" y="86"/>
                </a:cxn>
                <a:cxn ang="0">
                  <a:pos x="231" y="29"/>
                </a:cxn>
                <a:cxn ang="0">
                  <a:pos x="238" y="7"/>
                </a:cxn>
                <a:cxn ang="0">
                  <a:pos x="249" y="15"/>
                </a:cxn>
                <a:cxn ang="0">
                  <a:pos x="257" y="52"/>
                </a:cxn>
                <a:cxn ang="0">
                  <a:pos x="261" y="109"/>
                </a:cxn>
                <a:cxn ang="0">
                  <a:pos x="263" y="215"/>
                </a:cxn>
                <a:cxn ang="0">
                  <a:pos x="264" y="266"/>
                </a:cxn>
              </a:cxnLst>
              <a:rect l="txL" t="txT" r="txR" b="txB"/>
              <a:pathLst>
                <a:path w="265" h="267">
                  <a:moveTo>
                    <a:pt x="0" y="264"/>
                  </a:moveTo>
                  <a:lnTo>
                    <a:pt x="0" y="253"/>
                  </a:lnTo>
                  <a:lnTo>
                    <a:pt x="0" y="238"/>
                  </a:lnTo>
                  <a:lnTo>
                    <a:pt x="0" y="221"/>
                  </a:lnTo>
                  <a:lnTo>
                    <a:pt x="0" y="202"/>
                  </a:lnTo>
                  <a:lnTo>
                    <a:pt x="0" y="181"/>
                  </a:lnTo>
                  <a:lnTo>
                    <a:pt x="1" y="159"/>
                  </a:lnTo>
                  <a:lnTo>
                    <a:pt x="2" y="115"/>
                  </a:lnTo>
                  <a:lnTo>
                    <a:pt x="3" y="93"/>
                  </a:lnTo>
                  <a:lnTo>
                    <a:pt x="5" y="73"/>
                  </a:lnTo>
                  <a:lnTo>
                    <a:pt x="7" y="55"/>
                  </a:lnTo>
                  <a:lnTo>
                    <a:pt x="9" y="38"/>
                  </a:lnTo>
                  <a:lnTo>
                    <a:pt x="12" y="25"/>
                  </a:lnTo>
                  <a:lnTo>
                    <a:pt x="15" y="15"/>
                  </a:lnTo>
                  <a:lnTo>
                    <a:pt x="19" y="8"/>
                  </a:lnTo>
                  <a:lnTo>
                    <a:pt x="23" y="6"/>
                  </a:lnTo>
                  <a:lnTo>
                    <a:pt x="25" y="7"/>
                  </a:lnTo>
                  <a:lnTo>
                    <a:pt x="27" y="9"/>
                  </a:lnTo>
                  <a:lnTo>
                    <a:pt x="31" y="17"/>
                  </a:lnTo>
                  <a:lnTo>
                    <a:pt x="33" y="29"/>
                  </a:lnTo>
                  <a:lnTo>
                    <a:pt x="35" y="46"/>
                  </a:lnTo>
                  <a:lnTo>
                    <a:pt x="36" y="66"/>
                  </a:lnTo>
                  <a:lnTo>
                    <a:pt x="37" y="88"/>
                  </a:lnTo>
                  <a:lnTo>
                    <a:pt x="37" y="111"/>
                  </a:lnTo>
                  <a:lnTo>
                    <a:pt x="37" y="135"/>
                  </a:lnTo>
                  <a:lnTo>
                    <a:pt x="37" y="160"/>
                  </a:lnTo>
                  <a:lnTo>
                    <a:pt x="38" y="183"/>
                  </a:lnTo>
                  <a:lnTo>
                    <a:pt x="38" y="205"/>
                  </a:lnTo>
                  <a:lnTo>
                    <a:pt x="39" y="225"/>
                  </a:lnTo>
                  <a:lnTo>
                    <a:pt x="41" y="242"/>
                  </a:lnTo>
                  <a:lnTo>
                    <a:pt x="43" y="255"/>
                  </a:lnTo>
                  <a:lnTo>
                    <a:pt x="46" y="263"/>
                  </a:lnTo>
                  <a:lnTo>
                    <a:pt x="48" y="265"/>
                  </a:lnTo>
                  <a:lnTo>
                    <a:pt x="50" y="266"/>
                  </a:lnTo>
                  <a:lnTo>
                    <a:pt x="52" y="265"/>
                  </a:lnTo>
                  <a:lnTo>
                    <a:pt x="54" y="263"/>
                  </a:lnTo>
                  <a:lnTo>
                    <a:pt x="57" y="255"/>
                  </a:lnTo>
                  <a:lnTo>
                    <a:pt x="60" y="242"/>
                  </a:lnTo>
                  <a:lnTo>
                    <a:pt x="62" y="225"/>
                  </a:lnTo>
                  <a:lnTo>
                    <a:pt x="63" y="204"/>
                  </a:lnTo>
                  <a:lnTo>
                    <a:pt x="64" y="182"/>
                  </a:lnTo>
                  <a:lnTo>
                    <a:pt x="65" y="158"/>
                  </a:lnTo>
                  <a:lnTo>
                    <a:pt x="66" y="133"/>
                  </a:lnTo>
                  <a:lnTo>
                    <a:pt x="67" y="108"/>
                  </a:lnTo>
                  <a:lnTo>
                    <a:pt x="68" y="84"/>
                  </a:lnTo>
                  <a:lnTo>
                    <a:pt x="69" y="62"/>
                  </a:lnTo>
                  <a:lnTo>
                    <a:pt x="70" y="42"/>
                  </a:lnTo>
                  <a:lnTo>
                    <a:pt x="72" y="25"/>
                  </a:lnTo>
                  <a:lnTo>
                    <a:pt x="75" y="12"/>
                  </a:lnTo>
                  <a:lnTo>
                    <a:pt x="78" y="3"/>
                  </a:lnTo>
                  <a:lnTo>
                    <a:pt x="80" y="1"/>
                  </a:lnTo>
                  <a:lnTo>
                    <a:pt x="82" y="0"/>
                  </a:lnTo>
                  <a:lnTo>
                    <a:pt x="84" y="1"/>
                  </a:lnTo>
                  <a:lnTo>
                    <a:pt x="85" y="3"/>
                  </a:lnTo>
                  <a:lnTo>
                    <a:pt x="88" y="12"/>
                  </a:lnTo>
                  <a:lnTo>
                    <a:pt x="91" y="25"/>
                  </a:lnTo>
                  <a:lnTo>
                    <a:pt x="92" y="42"/>
                  </a:lnTo>
                  <a:lnTo>
                    <a:pt x="94" y="62"/>
                  </a:lnTo>
                  <a:lnTo>
                    <a:pt x="94" y="84"/>
                  </a:lnTo>
                  <a:lnTo>
                    <a:pt x="95" y="108"/>
                  </a:lnTo>
                  <a:lnTo>
                    <a:pt x="95" y="133"/>
                  </a:lnTo>
                  <a:lnTo>
                    <a:pt x="96" y="158"/>
                  </a:lnTo>
                  <a:lnTo>
                    <a:pt x="96" y="181"/>
                  </a:lnTo>
                  <a:lnTo>
                    <a:pt x="97" y="204"/>
                  </a:lnTo>
                  <a:lnTo>
                    <a:pt x="98" y="224"/>
                  </a:lnTo>
                  <a:lnTo>
                    <a:pt x="99" y="241"/>
                  </a:lnTo>
                  <a:lnTo>
                    <a:pt x="101" y="253"/>
                  </a:lnTo>
                  <a:lnTo>
                    <a:pt x="104" y="261"/>
                  </a:lnTo>
                  <a:lnTo>
                    <a:pt x="106" y="264"/>
                  </a:lnTo>
                  <a:lnTo>
                    <a:pt x="107" y="264"/>
                  </a:lnTo>
                  <a:lnTo>
                    <a:pt x="111" y="261"/>
                  </a:lnTo>
                  <a:lnTo>
                    <a:pt x="114" y="253"/>
                  </a:lnTo>
                  <a:lnTo>
                    <a:pt x="116" y="240"/>
                  </a:lnTo>
                  <a:lnTo>
                    <a:pt x="118" y="223"/>
                  </a:lnTo>
                  <a:lnTo>
                    <a:pt x="119" y="204"/>
                  </a:lnTo>
                  <a:lnTo>
                    <a:pt x="120" y="182"/>
                  </a:lnTo>
                  <a:lnTo>
                    <a:pt x="122" y="135"/>
                  </a:lnTo>
                  <a:lnTo>
                    <a:pt x="122" y="112"/>
                  </a:lnTo>
                  <a:lnTo>
                    <a:pt x="123" y="89"/>
                  </a:lnTo>
                  <a:lnTo>
                    <a:pt x="124" y="67"/>
                  </a:lnTo>
                  <a:lnTo>
                    <a:pt x="126" y="48"/>
                  </a:lnTo>
                  <a:lnTo>
                    <a:pt x="127" y="32"/>
                  </a:lnTo>
                  <a:lnTo>
                    <a:pt x="130" y="19"/>
                  </a:lnTo>
                  <a:lnTo>
                    <a:pt x="133" y="11"/>
                  </a:lnTo>
                  <a:lnTo>
                    <a:pt x="136" y="8"/>
                  </a:lnTo>
                  <a:lnTo>
                    <a:pt x="138" y="9"/>
                  </a:lnTo>
                  <a:lnTo>
                    <a:pt x="140" y="11"/>
                  </a:lnTo>
                  <a:lnTo>
                    <a:pt x="143" y="19"/>
                  </a:lnTo>
                  <a:lnTo>
                    <a:pt x="145" y="32"/>
                  </a:lnTo>
                  <a:lnTo>
                    <a:pt x="147" y="48"/>
                  </a:lnTo>
                  <a:lnTo>
                    <a:pt x="148" y="68"/>
                  </a:lnTo>
                  <a:lnTo>
                    <a:pt x="149" y="90"/>
                  </a:lnTo>
                  <a:lnTo>
                    <a:pt x="150" y="113"/>
                  </a:lnTo>
                  <a:lnTo>
                    <a:pt x="151" y="137"/>
                  </a:lnTo>
                  <a:lnTo>
                    <a:pt x="152" y="161"/>
                  </a:lnTo>
                  <a:lnTo>
                    <a:pt x="153" y="184"/>
                  </a:lnTo>
                  <a:lnTo>
                    <a:pt x="154" y="206"/>
                  </a:lnTo>
                  <a:lnTo>
                    <a:pt x="156" y="226"/>
                  </a:lnTo>
                  <a:lnTo>
                    <a:pt x="158" y="242"/>
                  </a:lnTo>
                  <a:lnTo>
                    <a:pt x="160" y="255"/>
                  </a:lnTo>
                  <a:lnTo>
                    <a:pt x="164" y="263"/>
                  </a:lnTo>
                  <a:lnTo>
                    <a:pt x="165" y="265"/>
                  </a:lnTo>
                  <a:lnTo>
                    <a:pt x="168" y="266"/>
                  </a:lnTo>
                  <a:lnTo>
                    <a:pt x="170" y="265"/>
                  </a:lnTo>
                  <a:lnTo>
                    <a:pt x="171" y="263"/>
                  </a:lnTo>
                  <a:lnTo>
                    <a:pt x="174" y="255"/>
                  </a:lnTo>
                  <a:lnTo>
                    <a:pt x="176" y="242"/>
                  </a:lnTo>
                  <a:lnTo>
                    <a:pt x="177" y="226"/>
                  </a:lnTo>
                  <a:lnTo>
                    <a:pt x="177" y="206"/>
                  </a:lnTo>
                  <a:lnTo>
                    <a:pt x="177" y="184"/>
                  </a:lnTo>
                  <a:lnTo>
                    <a:pt x="177" y="161"/>
                  </a:lnTo>
                  <a:lnTo>
                    <a:pt x="176" y="137"/>
                  </a:lnTo>
                  <a:lnTo>
                    <a:pt x="176" y="113"/>
                  </a:lnTo>
                  <a:lnTo>
                    <a:pt x="176" y="90"/>
                  </a:lnTo>
                  <a:lnTo>
                    <a:pt x="176" y="68"/>
                  </a:lnTo>
                  <a:lnTo>
                    <a:pt x="177" y="48"/>
                  </a:lnTo>
                  <a:lnTo>
                    <a:pt x="179" y="32"/>
                  </a:lnTo>
                  <a:lnTo>
                    <a:pt x="182" y="19"/>
                  </a:lnTo>
                  <a:lnTo>
                    <a:pt x="185" y="11"/>
                  </a:lnTo>
                  <a:lnTo>
                    <a:pt x="188" y="9"/>
                  </a:lnTo>
                  <a:lnTo>
                    <a:pt x="191" y="8"/>
                  </a:lnTo>
                  <a:lnTo>
                    <a:pt x="193" y="9"/>
                  </a:lnTo>
                  <a:lnTo>
                    <a:pt x="196" y="11"/>
                  </a:lnTo>
                  <a:lnTo>
                    <a:pt x="200" y="19"/>
                  </a:lnTo>
                  <a:lnTo>
                    <a:pt x="203" y="32"/>
                  </a:lnTo>
                  <a:lnTo>
                    <a:pt x="205" y="48"/>
                  </a:lnTo>
                  <a:lnTo>
                    <a:pt x="207" y="68"/>
                  </a:lnTo>
                  <a:lnTo>
                    <a:pt x="208" y="90"/>
                  </a:lnTo>
                  <a:lnTo>
                    <a:pt x="209" y="137"/>
                  </a:lnTo>
                  <a:lnTo>
                    <a:pt x="209" y="161"/>
                  </a:lnTo>
                  <a:lnTo>
                    <a:pt x="209" y="184"/>
                  </a:lnTo>
                  <a:lnTo>
                    <a:pt x="210" y="206"/>
                  </a:lnTo>
                  <a:lnTo>
                    <a:pt x="210" y="225"/>
                  </a:lnTo>
                  <a:lnTo>
                    <a:pt x="212" y="241"/>
                  </a:lnTo>
                  <a:lnTo>
                    <a:pt x="214" y="254"/>
                  </a:lnTo>
                  <a:lnTo>
                    <a:pt x="217" y="262"/>
                  </a:lnTo>
                  <a:lnTo>
                    <a:pt x="218" y="264"/>
                  </a:lnTo>
                  <a:lnTo>
                    <a:pt x="220" y="264"/>
                  </a:lnTo>
                  <a:lnTo>
                    <a:pt x="224" y="261"/>
                  </a:lnTo>
                  <a:lnTo>
                    <a:pt x="227" y="252"/>
                  </a:lnTo>
                  <a:lnTo>
                    <a:pt x="228" y="239"/>
                  </a:lnTo>
                  <a:lnTo>
                    <a:pt x="229" y="223"/>
                  </a:lnTo>
                  <a:lnTo>
                    <a:pt x="230" y="203"/>
                  </a:lnTo>
                  <a:lnTo>
                    <a:pt x="230" y="181"/>
                  </a:lnTo>
                  <a:lnTo>
                    <a:pt x="229" y="134"/>
                  </a:lnTo>
                  <a:lnTo>
                    <a:pt x="229" y="110"/>
                  </a:lnTo>
                  <a:lnTo>
                    <a:pt x="228" y="86"/>
                  </a:lnTo>
                  <a:lnTo>
                    <a:pt x="229" y="65"/>
                  </a:lnTo>
                  <a:lnTo>
                    <a:pt x="229" y="45"/>
                  </a:lnTo>
                  <a:lnTo>
                    <a:pt x="231" y="29"/>
                  </a:lnTo>
                  <a:lnTo>
                    <a:pt x="233" y="17"/>
                  </a:lnTo>
                  <a:lnTo>
                    <a:pt x="236" y="9"/>
                  </a:lnTo>
                  <a:lnTo>
                    <a:pt x="238" y="7"/>
                  </a:lnTo>
                  <a:lnTo>
                    <a:pt x="240" y="6"/>
                  </a:lnTo>
                  <a:lnTo>
                    <a:pt x="245" y="9"/>
                  </a:lnTo>
                  <a:lnTo>
                    <a:pt x="249" y="15"/>
                  </a:lnTo>
                  <a:lnTo>
                    <a:pt x="252" y="25"/>
                  </a:lnTo>
                  <a:lnTo>
                    <a:pt x="255" y="37"/>
                  </a:lnTo>
                  <a:lnTo>
                    <a:pt x="257" y="52"/>
                  </a:lnTo>
                  <a:lnTo>
                    <a:pt x="258" y="70"/>
                  </a:lnTo>
                  <a:lnTo>
                    <a:pt x="260" y="89"/>
                  </a:lnTo>
                  <a:lnTo>
                    <a:pt x="261" y="109"/>
                  </a:lnTo>
                  <a:lnTo>
                    <a:pt x="262" y="152"/>
                  </a:lnTo>
                  <a:lnTo>
                    <a:pt x="262" y="195"/>
                  </a:lnTo>
                  <a:lnTo>
                    <a:pt x="263" y="215"/>
                  </a:lnTo>
                  <a:lnTo>
                    <a:pt x="263" y="234"/>
                  </a:lnTo>
                  <a:lnTo>
                    <a:pt x="264" y="251"/>
                  </a:lnTo>
                  <a:lnTo>
                    <a:pt x="264"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3" name="Line 40">
              <a:extLst>
                <a:ext uri="{FF2B5EF4-FFF2-40B4-BE49-F238E27FC236}">
                  <a16:creationId xmlns:a16="http://schemas.microsoft.com/office/drawing/2014/main" xmlns="" id="{E1A0EE78-1864-4AEF-89D1-D5B1AF2ACD59}"/>
                </a:ext>
              </a:extLst>
            </p:cNvPr>
            <p:cNvSpPr/>
            <p:nvPr/>
          </p:nvSpPr>
          <p:spPr>
            <a:xfrm flipH="1">
              <a:off x="3981" y="1163"/>
              <a:ext cx="128" cy="293"/>
            </a:xfrm>
            <a:prstGeom prst="line">
              <a:avLst/>
            </a:prstGeom>
            <a:ln w="12700" cap="flat" cmpd="sng">
              <a:solidFill>
                <a:schemeClr val="tx1"/>
              </a:solidFill>
              <a:prstDash val="solid"/>
              <a:headEnd type="none" w="sm" len="sm"/>
              <a:tailEnd type="stealth" w="med" len="med"/>
            </a:ln>
          </p:spPr>
        </p:sp>
      </p:grpSp>
      <p:grpSp>
        <p:nvGrpSpPr>
          <p:cNvPr id="44" name="Group 72">
            <a:extLst>
              <a:ext uri="{FF2B5EF4-FFF2-40B4-BE49-F238E27FC236}">
                <a16:creationId xmlns:a16="http://schemas.microsoft.com/office/drawing/2014/main" xmlns="" id="{C259CA3B-C7D9-4652-BA5D-6CAECF3D85E6}"/>
              </a:ext>
            </a:extLst>
          </p:cNvPr>
          <p:cNvGrpSpPr/>
          <p:nvPr/>
        </p:nvGrpSpPr>
        <p:grpSpPr>
          <a:xfrm>
            <a:off x="5661025" y="1509713"/>
            <a:ext cx="3019425" cy="2114550"/>
            <a:chOff x="2606" y="951"/>
            <a:chExt cx="1902" cy="1332"/>
          </a:xfrm>
        </p:grpSpPr>
        <p:sp>
          <p:nvSpPr>
            <p:cNvPr id="45" name="Rectangle 42">
              <a:extLst>
                <a:ext uri="{FF2B5EF4-FFF2-40B4-BE49-F238E27FC236}">
                  <a16:creationId xmlns:a16="http://schemas.microsoft.com/office/drawing/2014/main" xmlns="" id="{801B4AB5-E509-4C44-947D-959C34A42519}"/>
                </a:ext>
              </a:extLst>
            </p:cNvPr>
            <p:cNvSpPr/>
            <p:nvPr/>
          </p:nvSpPr>
          <p:spPr>
            <a:xfrm>
              <a:off x="3391" y="2071"/>
              <a:ext cx="628"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Channels</a:t>
              </a:r>
            </a:p>
          </p:txBody>
        </p:sp>
        <p:sp>
          <p:nvSpPr>
            <p:cNvPr id="46" name="Line 43">
              <a:extLst>
                <a:ext uri="{FF2B5EF4-FFF2-40B4-BE49-F238E27FC236}">
                  <a16:creationId xmlns:a16="http://schemas.microsoft.com/office/drawing/2014/main" xmlns="" id="{47A9EB63-7037-453A-A644-D698E9543008}"/>
                </a:ext>
              </a:extLst>
            </p:cNvPr>
            <p:cNvSpPr/>
            <p:nvPr/>
          </p:nvSpPr>
          <p:spPr>
            <a:xfrm>
              <a:off x="2994" y="951"/>
              <a:ext cx="0" cy="978"/>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xmlns="" id="{1DF28041-DB8C-4A08-9007-7845260E789E}"/>
                </a:ext>
              </a:extLst>
            </p:cNvPr>
            <p:cNvSpPr/>
            <p:nvPr/>
          </p:nvSpPr>
          <p:spPr>
            <a:xfrm>
              <a:off x="2988" y="1935"/>
              <a:ext cx="1464" cy="0"/>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xmlns="" id="{2BC8EFB9-5FA6-452C-A48B-48F279C934D1}"/>
                </a:ext>
              </a:extLst>
            </p:cNvPr>
            <p:cNvSpPr/>
            <p:nvPr/>
          </p:nvSpPr>
          <p:spPr>
            <a:xfrm>
              <a:off x="297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49" name="Line 46">
              <a:extLst>
                <a:ext uri="{FF2B5EF4-FFF2-40B4-BE49-F238E27FC236}">
                  <a16:creationId xmlns:a16="http://schemas.microsoft.com/office/drawing/2014/main" xmlns="" id="{B6F77859-257D-4518-9F3D-507189800529}"/>
                </a:ext>
              </a:extLst>
            </p:cNvPr>
            <p:cNvSpPr/>
            <p:nvPr/>
          </p:nvSpPr>
          <p:spPr>
            <a:xfrm>
              <a:off x="3150" y="1863"/>
              <a:ext cx="0" cy="144"/>
            </a:xfrm>
            <a:prstGeom prst="line">
              <a:avLst/>
            </a:prstGeom>
            <a:ln w="12700" cap="flat" cmpd="sng">
              <a:solidFill>
                <a:schemeClr val="tx1"/>
              </a:solidFill>
              <a:prstDash val="solid"/>
              <a:headEnd type="none" w="sm" len="sm"/>
              <a:tailEnd type="none" w="sm" len="sm"/>
            </a:ln>
          </p:spPr>
        </p:sp>
        <p:sp>
          <p:nvSpPr>
            <p:cNvPr id="50" name="Rectangle 47">
              <a:extLst>
                <a:ext uri="{FF2B5EF4-FFF2-40B4-BE49-F238E27FC236}">
                  <a16:creationId xmlns:a16="http://schemas.microsoft.com/office/drawing/2014/main" xmlns="" id="{25582E66-A43D-474C-8EB8-D49E85241321}"/>
                </a:ext>
              </a:extLst>
            </p:cNvPr>
            <p:cNvSpPr/>
            <p:nvPr/>
          </p:nvSpPr>
          <p:spPr>
            <a:xfrm>
              <a:off x="3152"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1" name="Rectangle 48">
              <a:extLst>
                <a:ext uri="{FF2B5EF4-FFF2-40B4-BE49-F238E27FC236}">
                  <a16:creationId xmlns:a16="http://schemas.microsoft.com/office/drawing/2014/main" xmlns="" id="{C546A6F5-1173-4479-A0A1-89D09DBCD598}"/>
                </a:ext>
              </a:extLst>
            </p:cNvPr>
            <p:cNvSpPr/>
            <p:nvPr/>
          </p:nvSpPr>
          <p:spPr>
            <a:xfrm>
              <a:off x="333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2" name="Rectangle 49">
              <a:extLst>
                <a:ext uri="{FF2B5EF4-FFF2-40B4-BE49-F238E27FC236}">
                  <a16:creationId xmlns:a16="http://schemas.microsoft.com/office/drawing/2014/main" xmlns="" id="{71F1A8F1-6C46-4225-9326-AB8A0CCBD911}"/>
                </a:ext>
              </a:extLst>
            </p:cNvPr>
            <p:cNvSpPr/>
            <p:nvPr/>
          </p:nvSpPr>
          <p:spPr>
            <a:xfrm>
              <a:off x="3524"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3" name="Rectangle 50">
              <a:extLst>
                <a:ext uri="{FF2B5EF4-FFF2-40B4-BE49-F238E27FC236}">
                  <a16:creationId xmlns:a16="http://schemas.microsoft.com/office/drawing/2014/main" xmlns="" id="{21003E19-F266-46C6-AAF1-AFD6982516C1}"/>
                </a:ext>
              </a:extLst>
            </p:cNvPr>
            <p:cNvSpPr/>
            <p:nvPr/>
          </p:nvSpPr>
          <p:spPr>
            <a:xfrm>
              <a:off x="3710"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4" name="Rectangle 51">
              <a:extLst>
                <a:ext uri="{FF2B5EF4-FFF2-40B4-BE49-F238E27FC236}">
                  <a16:creationId xmlns:a16="http://schemas.microsoft.com/office/drawing/2014/main" xmlns="" id="{202D940E-52F1-489D-8A18-B7BF7DC2F4D8}"/>
                </a:ext>
              </a:extLst>
            </p:cNvPr>
            <p:cNvSpPr/>
            <p:nvPr/>
          </p:nvSpPr>
          <p:spPr>
            <a:xfrm>
              <a:off x="3896"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5" name="Rectangle 52">
              <a:extLst>
                <a:ext uri="{FF2B5EF4-FFF2-40B4-BE49-F238E27FC236}">
                  <a16:creationId xmlns:a16="http://schemas.microsoft.com/office/drawing/2014/main" xmlns="" id="{F0C454CB-4B71-4A6D-888D-AE22E6BF8F5D}"/>
                </a:ext>
              </a:extLst>
            </p:cNvPr>
            <p:cNvSpPr/>
            <p:nvPr/>
          </p:nvSpPr>
          <p:spPr>
            <a:xfrm>
              <a:off x="4058"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6" name="Rectangle 53">
              <a:extLst>
                <a:ext uri="{FF2B5EF4-FFF2-40B4-BE49-F238E27FC236}">
                  <a16:creationId xmlns:a16="http://schemas.microsoft.com/office/drawing/2014/main" xmlns="" id="{A6D45583-32A4-435E-ADD7-1F70272DE492}"/>
                </a:ext>
              </a:extLst>
            </p:cNvPr>
            <p:cNvSpPr/>
            <p:nvPr/>
          </p:nvSpPr>
          <p:spPr>
            <a:xfrm>
              <a:off x="4202"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7" name="Rectangle 54">
              <a:extLst>
                <a:ext uri="{FF2B5EF4-FFF2-40B4-BE49-F238E27FC236}">
                  <a16:creationId xmlns:a16="http://schemas.microsoft.com/office/drawing/2014/main" xmlns="" id="{5BCCC4E8-2254-40D7-B7B0-66FD46060730}"/>
                </a:ext>
              </a:extLst>
            </p:cNvPr>
            <p:cNvSpPr/>
            <p:nvPr/>
          </p:nvSpPr>
          <p:spPr>
            <a:xfrm>
              <a:off x="4330" y="1114"/>
              <a:ext cx="178" cy="8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C</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N</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R</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L</a:t>
              </a:r>
            </a:p>
          </p:txBody>
        </p:sp>
        <p:sp>
          <p:nvSpPr>
            <p:cNvPr id="58" name="Line 55">
              <a:extLst>
                <a:ext uri="{FF2B5EF4-FFF2-40B4-BE49-F238E27FC236}">
                  <a16:creationId xmlns:a16="http://schemas.microsoft.com/office/drawing/2014/main" xmlns="" id="{61BFA73D-3661-4157-A0DF-5506584A3EF2}"/>
                </a:ext>
              </a:extLst>
            </p:cNvPr>
            <p:cNvSpPr/>
            <p:nvPr/>
          </p:nvSpPr>
          <p:spPr>
            <a:xfrm>
              <a:off x="3334" y="1863"/>
              <a:ext cx="0" cy="144"/>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xmlns="" id="{8727F861-4BE6-42AD-957C-3907D14F153C}"/>
                </a:ext>
              </a:extLst>
            </p:cNvPr>
            <p:cNvSpPr/>
            <p:nvPr/>
          </p:nvSpPr>
          <p:spPr>
            <a:xfrm>
              <a:off x="3514" y="1863"/>
              <a:ext cx="0" cy="144"/>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xmlns="" id="{8BD72F45-D6D3-4724-9975-CCEE1D19AAE3}"/>
                </a:ext>
              </a:extLst>
            </p:cNvPr>
            <p:cNvSpPr/>
            <p:nvPr/>
          </p:nvSpPr>
          <p:spPr>
            <a:xfrm>
              <a:off x="3698" y="1863"/>
              <a:ext cx="0" cy="144"/>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xmlns="" id="{020E2A4B-E796-4553-BAC4-6D96F268E854}"/>
                </a:ext>
              </a:extLst>
            </p:cNvPr>
            <p:cNvSpPr/>
            <p:nvPr/>
          </p:nvSpPr>
          <p:spPr>
            <a:xfrm>
              <a:off x="3886" y="1863"/>
              <a:ext cx="0" cy="144"/>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xmlns="" id="{41C6BA16-CBA2-4AF7-9973-2CF2C6F2EC0D}"/>
                </a:ext>
              </a:extLst>
            </p:cNvPr>
            <p:cNvSpPr/>
            <p:nvPr/>
          </p:nvSpPr>
          <p:spPr>
            <a:xfrm>
              <a:off x="4062" y="1871"/>
              <a:ext cx="0" cy="144"/>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xmlns="" id="{F1E15931-5BF8-4C60-AE68-B9D657323769}"/>
                </a:ext>
              </a:extLst>
            </p:cNvPr>
            <p:cNvSpPr/>
            <p:nvPr/>
          </p:nvSpPr>
          <p:spPr>
            <a:xfrm>
              <a:off x="4218" y="1867"/>
              <a:ext cx="0" cy="144"/>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xmlns="" id="{7F297228-FEDC-4E58-8778-28D31819DDDD}"/>
                </a:ext>
              </a:extLst>
            </p:cNvPr>
            <p:cNvSpPr/>
            <p:nvPr/>
          </p:nvSpPr>
          <p:spPr>
            <a:xfrm>
              <a:off x="4362" y="1859"/>
              <a:ext cx="0" cy="144"/>
            </a:xfrm>
            <a:prstGeom prst="line">
              <a:avLst/>
            </a:prstGeom>
            <a:ln w="12700" cap="flat" cmpd="sng">
              <a:solidFill>
                <a:schemeClr val="tx1"/>
              </a:solidFill>
              <a:prstDash val="solid"/>
              <a:headEnd type="none" w="sm" len="sm"/>
              <a:tailEnd type="none" w="sm" len="sm"/>
            </a:ln>
          </p:spPr>
        </p:sp>
        <p:sp>
          <p:nvSpPr>
            <p:cNvPr id="65" name="Rectangle 62">
              <a:extLst>
                <a:ext uri="{FF2B5EF4-FFF2-40B4-BE49-F238E27FC236}">
                  <a16:creationId xmlns:a16="http://schemas.microsoft.com/office/drawing/2014/main" xmlns="" id="{F7D0CAF1-D8B6-429F-8132-E18BB79DFD56}"/>
                </a:ext>
              </a:extLst>
            </p:cNvPr>
            <p:cNvSpPr/>
            <p:nvPr/>
          </p:nvSpPr>
          <p:spPr>
            <a:xfrm>
              <a:off x="298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1</a:t>
              </a:r>
            </a:p>
          </p:txBody>
        </p:sp>
        <p:sp>
          <p:nvSpPr>
            <p:cNvPr id="66" name="Rectangle 63">
              <a:extLst>
                <a:ext uri="{FF2B5EF4-FFF2-40B4-BE49-F238E27FC236}">
                  <a16:creationId xmlns:a16="http://schemas.microsoft.com/office/drawing/2014/main" xmlns="" id="{EAD5F9A1-DCFE-4D68-8A16-620BBD7FD92C}"/>
                </a:ext>
              </a:extLst>
            </p:cNvPr>
            <p:cNvSpPr/>
            <p:nvPr/>
          </p:nvSpPr>
          <p:spPr>
            <a:xfrm>
              <a:off x="3155"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2</a:t>
              </a:r>
            </a:p>
          </p:txBody>
        </p:sp>
        <p:sp>
          <p:nvSpPr>
            <p:cNvPr id="67" name="Rectangle 64">
              <a:extLst>
                <a:ext uri="{FF2B5EF4-FFF2-40B4-BE49-F238E27FC236}">
                  <a16:creationId xmlns:a16="http://schemas.microsoft.com/office/drawing/2014/main" xmlns="" id="{92C041EF-BE03-424B-9F70-ED2D8F64B17E}"/>
                </a:ext>
              </a:extLst>
            </p:cNvPr>
            <p:cNvSpPr/>
            <p:nvPr/>
          </p:nvSpPr>
          <p:spPr>
            <a:xfrm>
              <a:off x="334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3</a:t>
              </a:r>
            </a:p>
          </p:txBody>
        </p:sp>
        <p:sp>
          <p:nvSpPr>
            <p:cNvPr id="68" name="Rectangle 65">
              <a:extLst>
                <a:ext uri="{FF2B5EF4-FFF2-40B4-BE49-F238E27FC236}">
                  <a16:creationId xmlns:a16="http://schemas.microsoft.com/office/drawing/2014/main" xmlns="" id="{3F9210A7-06D7-4BF1-B076-D9A59B3F05AD}"/>
                </a:ext>
              </a:extLst>
            </p:cNvPr>
            <p:cNvSpPr/>
            <p:nvPr/>
          </p:nvSpPr>
          <p:spPr>
            <a:xfrm>
              <a:off x="3519"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4</a:t>
              </a:r>
            </a:p>
          </p:txBody>
        </p:sp>
        <p:sp>
          <p:nvSpPr>
            <p:cNvPr id="69" name="Rectangle 66">
              <a:extLst>
                <a:ext uri="{FF2B5EF4-FFF2-40B4-BE49-F238E27FC236}">
                  <a16:creationId xmlns:a16="http://schemas.microsoft.com/office/drawing/2014/main" xmlns="" id="{529470E8-8726-4A62-90CC-6EFC7C95F612}"/>
                </a:ext>
              </a:extLst>
            </p:cNvPr>
            <p:cNvSpPr/>
            <p:nvPr/>
          </p:nvSpPr>
          <p:spPr>
            <a:xfrm>
              <a:off x="37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5</a:t>
              </a:r>
            </a:p>
          </p:txBody>
        </p:sp>
        <p:sp>
          <p:nvSpPr>
            <p:cNvPr id="70" name="Rectangle 67">
              <a:extLst>
                <a:ext uri="{FF2B5EF4-FFF2-40B4-BE49-F238E27FC236}">
                  <a16:creationId xmlns:a16="http://schemas.microsoft.com/office/drawing/2014/main" xmlns="" id="{AFC41894-A11F-4ED4-B929-6605DD634CB1}"/>
                </a:ext>
              </a:extLst>
            </p:cNvPr>
            <p:cNvSpPr/>
            <p:nvPr/>
          </p:nvSpPr>
          <p:spPr>
            <a:xfrm>
              <a:off x="3895"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6</a:t>
              </a:r>
            </a:p>
          </p:txBody>
        </p:sp>
        <p:sp>
          <p:nvSpPr>
            <p:cNvPr id="71" name="Rectangle 68">
              <a:extLst>
                <a:ext uri="{FF2B5EF4-FFF2-40B4-BE49-F238E27FC236}">
                  <a16:creationId xmlns:a16="http://schemas.microsoft.com/office/drawing/2014/main" xmlns="" id="{3171A43A-5526-4297-88B3-2E79361CDEBD}"/>
                </a:ext>
              </a:extLst>
            </p:cNvPr>
            <p:cNvSpPr/>
            <p:nvPr/>
          </p:nvSpPr>
          <p:spPr>
            <a:xfrm>
              <a:off x="4059"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7</a:t>
              </a:r>
            </a:p>
          </p:txBody>
        </p:sp>
        <p:sp>
          <p:nvSpPr>
            <p:cNvPr id="72" name="Rectangle 69">
              <a:extLst>
                <a:ext uri="{FF2B5EF4-FFF2-40B4-BE49-F238E27FC236}">
                  <a16:creationId xmlns:a16="http://schemas.microsoft.com/office/drawing/2014/main" xmlns="" id="{CD2FAA05-DD69-4D0D-BD2B-14294CF22C7C}"/>
                </a:ext>
              </a:extLst>
            </p:cNvPr>
            <p:cNvSpPr/>
            <p:nvPr/>
          </p:nvSpPr>
          <p:spPr>
            <a:xfrm>
              <a:off x="42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8</a:t>
              </a:r>
            </a:p>
          </p:txBody>
        </p:sp>
        <p:sp>
          <p:nvSpPr>
            <p:cNvPr id="73" name="Rectangle 70">
              <a:extLst>
                <a:ext uri="{FF2B5EF4-FFF2-40B4-BE49-F238E27FC236}">
                  <a16:creationId xmlns:a16="http://schemas.microsoft.com/office/drawing/2014/main" xmlns="" id="{EE655667-BA0C-4D4D-B21E-1AA78B0BCEDA}"/>
                </a:ext>
              </a:extLst>
            </p:cNvPr>
            <p:cNvSpPr/>
            <p:nvPr/>
          </p:nvSpPr>
          <p:spPr>
            <a:xfrm>
              <a:off x="4351"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9</a:t>
              </a:r>
            </a:p>
          </p:txBody>
        </p:sp>
        <p:sp>
          <p:nvSpPr>
            <p:cNvPr id="74" name="Freeform 71">
              <a:extLst>
                <a:ext uri="{FF2B5EF4-FFF2-40B4-BE49-F238E27FC236}">
                  <a16:creationId xmlns:a16="http://schemas.microsoft.com/office/drawing/2014/main" xmlns="" id="{967F5308-86C4-45CF-916C-28B3F0132AFE}"/>
                </a:ext>
              </a:extLst>
            </p:cNvPr>
            <p:cNvSpPr/>
            <p:nvPr/>
          </p:nvSpPr>
          <p:spPr>
            <a:xfrm>
              <a:off x="2606" y="969"/>
              <a:ext cx="376" cy="970"/>
            </a:xfrm>
            <a:custGeom>
              <a:avLst/>
              <a:gdLst>
                <a:gd name="txL" fmla="*/ 0 w 376"/>
                <a:gd name="txT" fmla="*/ 0 h 970"/>
                <a:gd name="txR" fmla="*/ 376 w 376"/>
                <a:gd name="txB" fmla="*/ 970 h 970"/>
              </a:gdLst>
              <a:ahLst/>
              <a:cxnLst>
                <a:cxn ang="0">
                  <a:pos x="375" y="0"/>
                </a:cxn>
                <a:cxn ang="0">
                  <a:pos x="0" y="485"/>
                </a:cxn>
                <a:cxn ang="0">
                  <a:pos x="375" y="969"/>
                </a:cxn>
                <a:cxn ang="0">
                  <a:pos x="375" y="0"/>
                </a:cxn>
              </a:cxnLst>
              <a:rect l="txL" t="txT" r="txR" b="txB"/>
              <a:pathLst>
                <a:path w="376" h="970">
                  <a:moveTo>
                    <a:pt x="375" y="0"/>
                  </a:moveTo>
                  <a:lnTo>
                    <a:pt x="0" y="485"/>
                  </a:lnTo>
                  <a:lnTo>
                    <a:pt x="375" y="969"/>
                  </a:lnTo>
                  <a:lnTo>
                    <a:pt x="375" y="0"/>
                  </a:lnTo>
                </a:path>
              </a:pathLst>
            </a:custGeom>
            <a:gradFill rotWithShape="0">
              <a:gsLst>
                <a:gs pos="0">
                  <a:schemeClr val="tx1">
                    <a:alpha val="100000"/>
                  </a:schemeClr>
                </a:gs>
                <a:gs pos="100000">
                  <a:schemeClr val="bg1">
                    <a:alpha val="100000"/>
                  </a:schemeClr>
                </a:gs>
              </a:gsLst>
              <a:lin ang="0" scaled="1"/>
              <a:tileRect/>
            </a:gradFill>
            <a:ln w="9525">
              <a:noFill/>
            </a:ln>
          </p:spPr>
          <p:txBody>
            <a:bodyPr/>
            <a:lstStyle/>
            <a:p>
              <a:endParaRPr lang="zh-CN" altLang="en-US"/>
            </a:p>
          </p:txBody>
        </p:sp>
      </p:grpSp>
      <p:grpSp>
        <p:nvGrpSpPr>
          <p:cNvPr id="75" name="Group 79">
            <a:extLst>
              <a:ext uri="{FF2B5EF4-FFF2-40B4-BE49-F238E27FC236}">
                <a16:creationId xmlns:a16="http://schemas.microsoft.com/office/drawing/2014/main" xmlns="" id="{0EBED24F-E59F-4C7B-9620-B3221613B956}"/>
              </a:ext>
            </a:extLst>
          </p:cNvPr>
          <p:cNvGrpSpPr/>
          <p:nvPr/>
        </p:nvGrpSpPr>
        <p:grpSpPr>
          <a:xfrm>
            <a:off x="3922713" y="2176463"/>
            <a:ext cx="1666875" cy="2063750"/>
            <a:chOff x="1511" y="1371"/>
            <a:chExt cx="1050" cy="1300"/>
          </a:xfrm>
        </p:grpSpPr>
        <p:grpSp>
          <p:nvGrpSpPr>
            <p:cNvPr id="76" name="Group 77">
              <a:extLst>
                <a:ext uri="{FF2B5EF4-FFF2-40B4-BE49-F238E27FC236}">
                  <a16:creationId xmlns:a16="http://schemas.microsoft.com/office/drawing/2014/main" xmlns="" id="{78EC5841-1752-4D81-952C-777038CF7AC2}"/>
                </a:ext>
              </a:extLst>
            </p:cNvPr>
            <p:cNvGrpSpPr/>
            <p:nvPr/>
          </p:nvGrpSpPr>
          <p:grpSpPr>
            <a:xfrm>
              <a:off x="1511" y="1371"/>
              <a:ext cx="1050" cy="199"/>
              <a:chOff x="1511" y="1371"/>
              <a:chExt cx="1050" cy="199"/>
            </a:xfrm>
          </p:grpSpPr>
          <p:sp>
            <p:nvSpPr>
              <p:cNvPr id="78" name="Rectangle 73">
                <a:extLst>
                  <a:ext uri="{FF2B5EF4-FFF2-40B4-BE49-F238E27FC236}">
                    <a16:creationId xmlns:a16="http://schemas.microsoft.com/office/drawing/2014/main" xmlns="" id="{8B02D75A-2F9D-4A34-948C-7BBEF10F88AC}"/>
                  </a:ext>
                </a:extLst>
              </p:cNvPr>
              <p:cNvSpPr/>
              <p:nvPr/>
            </p:nvSpPr>
            <p:spPr>
              <a:xfrm>
                <a:off x="2256" y="1378"/>
                <a:ext cx="166" cy="17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79" name="Freeform 74">
                <a:extLst>
                  <a:ext uri="{FF2B5EF4-FFF2-40B4-BE49-F238E27FC236}">
                    <a16:creationId xmlns:a16="http://schemas.microsoft.com/office/drawing/2014/main" xmlns="" id="{BADF54DD-DC64-4DE1-9E01-FA46460F12E8}"/>
                  </a:ext>
                </a:extLst>
              </p:cNvPr>
              <p:cNvSpPr/>
              <p:nvPr/>
            </p:nvSpPr>
            <p:spPr bwMode="auto">
              <a:xfrm>
                <a:off x="1511" y="1371"/>
                <a:ext cx="824" cy="199"/>
              </a:xfrm>
              <a:custGeom>
                <a:avLst/>
                <a:gdLst/>
                <a:ahLst/>
                <a:cxnLst>
                  <a:cxn ang="0">
                    <a:pos x="18" y="0"/>
                  </a:cxn>
                  <a:cxn ang="0">
                    <a:pos x="0" y="96"/>
                  </a:cxn>
                  <a:cxn ang="0">
                    <a:pos x="18" y="198"/>
                  </a:cxn>
                  <a:cxn ang="0">
                    <a:pos x="774" y="198"/>
                  </a:cxn>
                  <a:cxn ang="0">
                    <a:pos x="794" y="194"/>
                  </a:cxn>
                  <a:cxn ang="0">
                    <a:pos x="808" y="189"/>
                  </a:cxn>
                  <a:cxn ang="0">
                    <a:pos x="817" y="184"/>
                  </a:cxn>
                  <a:cxn ang="0">
                    <a:pos x="822" y="178"/>
                  </a:cxn>
                  <a:cxn ang="0">
                    <a:pos x="823" y="172"/>
                  </a:cxn>
                  <a:cxn ang="0">
                    <a:pos x="820" y="165"/>
                  </a:cxn>
                  <a:cxn ang="0">
                    <a:pos x="815" y="158"/>
                  </a:cxn>
                  <a:cxn ang="0">
                    <a:pos x="808" y="150"/>
                  </a:cxn>
                  <a:cxn ang="0">
                    <a:pos x="790" y="134"/>
                  </a:cxn>
                  <a:cxn ang="0">
                    <a:pos x="771" y="119"/>
                  </a:cxn>
                  <a:cxn ang="0">
                    <a:pos x="763" y="111"/>
                  </a:cxn>
                  <a:cxn ang="0">
                    <a:pos x="756" y="103"/>
                  </a:cxn>
                  <a:cxn ang="0">
                    <a:pos x="752" y="97"/>
                  </a:cxn>
                  <a:cxn ang="0">
                    <a:pos x="750" y="90"/>
                  </a:cxn>
                  <a:cxn ang="0">
                    <a:pos x="752" y="84"/>
                  </a:cxn>
                  <a:cxn ang="0">
                    <a:pos x="756" y="78"/>
                  </a:cxn>
                  <a:cxn ang="0">
                    <a:pos x="763" y="71"/>
                  </a:cxn>
                  <a:cxn ang="0">
                    <a:pos x="771" y="64"/>
                  </a:cxn>
                  <a:cxn ang="0">
                    <a:pos x="790" y="51"/>
                  </a:cxn>
                  <a:cxn ang="0">
                    <a:pos x="808" y="39"/>
                  </a:cxn>
                  <a:cxn ang="0">
                    <a:pos x="815" y="32"/>
                  </a:cxn>
                  <a:cxn ang="0">
                    <a:pos x="820" y="27"/>
                  </a:cxn>
                  <a:cxn ang="0">
                    <a:pos x="823" y="21"/>
                  </a:cxn>
                  <a:cxn ang="0">
                    <a:pos x="822" y="16"/>
                  </a:cxn>
                  <a:cxn ang="0">
                    <a:pos x="817" y="11"/>
                  </a:cxn>
                  <a:cxn ang="0">
                    <a:pos x="808" y="7"/>
                  </a:cxn>
                  <a:cxn ang="0">
                    <a:pos x="794" y="3"/>
                  </a:cxn>
                  <a:cxn ang="0">
                    <a:pos x="774" y="0"/>
                  </a:cxn>
                  <a:cxn ang="0">
                    <a:pos x="18" y="0"/>
                  </a:cxn>
                </a:cxnLst>
                <a:rect l="0" t="0" r="r" b="b"/>
                <a:pathLst>
                  <a:path w="824" h="199">
                    <a:moveTo>
                      <a:pt x="18" y="0"/>
                    </a:moveTo>
                    <a:lnTo>
                      <a:pt x="0" y="96"/>
                    </a:lnTo>
                    <a:lnTo>
                      <a:pt x="18" y="198"/>
                    </a:lnTo>
                    <a:lnTo>
                      <a:pt x="774" y="198"/>
                    </a:lnTo>
                    <a:lnTo>
                      <a:pt x="794" y="194"/>
                    </a:lnTo>
                    <a:lnTo>
                      <a:pt x="808" y="189"/>
                    </a:lnTo>
                    <a:lnTo>
                      <a:pt x="817" y="184"/>
                    </a:lnTo>
                    <a:lnTo>
                      <a:pt x="822" y="178"/>
                    </a:lnTo>
                    <a:lnTo>
                      <a:pt x="823" y="172"/>
                    </a:lnTo>
                    <a:lnTo>
                      <a:pt x="820" y="165"/>
                    </a:lnTo>
                    <a:lnTo>
                      <a:pt x="815" y="158"/>
                    </a:lnTo>
                    <a:lnTo>
                      <a:pt x="808" y="150"/>
                    </a:lnTo>
                    <a:lnTo>
                      <a:pt x="790" y="134"/>
                    </a:lnTo>
                    <a:lnTo>
                      <a:pt x="771" y="119"/>
                    </a:lnTo>
                    <a:lnTo>
                      <a:pt x="763" y="111"/>
                    </a:lnTo>
                    <a:lnTo>
                      <a:pt x="756" y="103"/>
                    </a:lnTo>
                    <a:lnTo>
                      <a:pt x="752" y="97"/>
                    </a:lnTo>
                    <a:lnTo>
                      <a:pt x="750" y="90"/>
                    </a:lnTo>
                    <a:lnTo>
                      <a:pt x="752" y="84"/>
                    </a:lnTo>
                    <a:lnTo>
                      <a:pt x="756" y="78"/>
                    </a:lnTo>
                    <a:lnTo>
                      <a:pt x="763" y="71"/>
                    </a:lnTo>
                    <a:lnTo>
                      <a:pt x="771" y="64"/>
                    </a:lnTo>
                    <a:lnTo>
                      <a:pt x="790" y="51"/>
                    </a:lnTo>
                    <a:lnTo>
                      <a:pt x="808" y="39"/>
                    </a:lnTo>
                    <a:lnTo>
                      <a:pt x="815" y="32"/>
                    </a:lnTo>
                    <a:lnTo>
                      <a:pt x="820" y="27"/>
                    </a:lnTo>
                    <a:lnTo>
                      <a:pt x="823" y="21"/>
                    </a:lnTo>
                    <a:lnTo>
                      <a:pt x="822" y="16"/>
                    </a:lnTo>
                    <a:lnTo>
                      <a:pt x="817" y="11"/>
                    </a:lnTo>
                    <a:lnTo>
                      <a:pt x="808" y="7"/>
                    </a:lnTo>
                    <a:lnTo>
                      <a:pt x="794" y="3"/>
                    </a:lnTo>
                    <a:lnTo>
                      <a:pt x="774" y="0"/>
                    </a:lnTo>
                    <a:lnTo>
                      <a:pt x="18" y="0"/>
                    </a:lnTo>
                  </a:path>
                </a:pathLst>
              </a:custGeom>
              <a:gradFill rotWithShape="0">
                <a:gsLst>
                  <a:gs pos="0">
                    <a:schemeClr val="tx1"/>
                  </a:gs>
                  <a:gs pos="50000">
                    <a:schemeClr val="bg1"/>
                  </a:gs>
                  <a:gs pos="100000">
                    <a:schemeClr val="tx1"/>
                  </a:gs>
                </a:gsLst>
                <a:lin ang="5400000" scaled="1"/>
              </a:gradFill>
              <a:ln w="12700" cap="rnd" cmpd="sng">
                <a:solidFill>
                  <a:schemeClr val="tx1"/>
                </a:solid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Oval 75">
                <a:extLst>
                  <a:ext uri="{FF2B5EF4-FFF2-40B4-BE49-F238E27FC236}">
                    <a16:creationId xmlns:a16="http://schemas.microsoft.com/office/drawing/2014/main" xmlns="" id="{7120D7B7-FA3E-460A-96DD-DC4029C258F4}"/>
                  </a:ext>
                </a:extLst>
              </p:cNvPr>
              <p:cNvSpPr/>
              <p:nvPr/>
            </p:nvSpPr>
            <p:spPr>
              <a:xfrm>
                <a:off x="2400" y="1384"/>
                <a:ext cx="60" cy="1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1" name="Line 76">
                <a:extLst>
                  <a:ext uri="{FF2B5EF4-FFF2-40B4-BE49-F238E27FC236}">
                    <a16:creationId xmlns:a16="http://schemas.microsoft.com/office/drawing/2014/main" xmlns="" id="{1DB086EC-3779-490C-B705-79FBADEBEADD}"/>
                  </a:ext>
                </a:extLst>
              </p:cNvPr>
              <p:cNvSpPr/>
              <p:nvPr/>
            </p:nvSpPr>
            <p:spPr>
              <a:xfrm>
                <a:off x="2423" y="1461"/>
                <a:ext cx="138" cy="0"/>
              </a:xfrm>
              <a:prstGeom prst="line">
                <a:avLst/>
              </a:prstGeom>
              <a:ln w="25400" cap="flat" cmpd="sng">
                <a:solidFill>
                  <a:schemeClr val="tx1"/>
                </a:solidFill>
                <a:prstDash val="solid"/>
                <a:headEnd type="none" w="sm" len="sm"/>
                <a:tailEnd type="none" w="sm" len="sm"/>
              </a:ln>
            </p:spPr>
          </p:sp>
        </p:grpSp>
        <p:sp>
          <p:nvSpPr>
            <p:cNvPr id="77" name="Freeform 78">
              <a:extLst>
                <a:ext uri="{FF2B5EF4-FFF2-40B4-BE49-F238E27FC236}">
                  <a16:creationId xmlns:a16="http://schemas.microsoft.com/office/drawing/2014/main" xmlns="" id="{88ECF66C-908B-4C0D-BFBD-1C8A0AD01B8C}"/>
                </a:ext>
              </a:extLst>
            </p:cNvPr>
            <p:cNvSpPr/>
            <p:nvPr/>
          </p:nvSpPr>
          <p:spPr>
            <a:xfrm>
              <a:off x="1536" y="1563"/>
              <a:ext cx="1016" cy="1108"/>
            </a:xfrm>
            <a:custGeom>
              <a:avLst/>
              <a:gdLst>
                <a:gd name="txL" fmla="*/ 0 w 1016"/>
                <a:gd name="txT" fmla="*/ 0 h 1108"/>
                <a:gd name="txR" fmla="*/ 1016 w 1016"/>
                <a:gd name="txB" fmla="*/ 1108 h 1108"/>
              </a:gdLst>
              <a:ahLst/>
              <a:cxnLst>
                <a:cxn ang="0">
                  <a:pos x="1015" y="1107"/>
                </a:cxn>
                <a:cxn ang="0">
                  <a:pos x="0" y="0"/>
                </a:cxn>
                <a:cxn ang="0">
                  <a:pos x="905" y="0"/>
                </a:cxn>
                <a:cxn ang="0">
                  <a:pos x="1015" y="1107"/>
                </a:cxn>
              </a:cxnLst>
              <a:rect l="txL" t="txT" r="txR" b="txB"/>
              <a:pathLst>
                <a:path w="1016" h="1108">
                  <a:moveTo>
                    <a:pt x="1015" y="1107"/>
                  </a:moveTo>
                  <a:lnTo>
                    <a:pt x="0" y="0"/>
                  </a:lnTo>
                  <a:lnTo>
                    <a:pt x="905" y="0"/>
                  </a:lnTo>
                  <a:lnTo>
                    <a:pt x="1015" y="1107"/>
                  </a:lnTo>
                </a:path>
              </a:pathLst>
            </a:custGeom>
            <a:gradFill rotWithShape="0">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82" name="Rectangle 80">
            <a:extLst>
              <a:ext uri="{FF2B5EF4-FFF2-40B4-BE49-F238E27FC236}">
                <a16:creationId xmlns:a16="http://schemas.microsoft.com/office/drawing/2014/main" xmlns="" id="{8891A846-3C4E-400A-BCB4-33E7C6FACE24}"/>
              </a:ext>
            </a:extLst>
          </p:cNvPr>
          <p:cNvSpPr/>
          <p:nvPr/>
        </p:nvSpPr>
        <p:spPr>
          <a:xfrm>
            <a:off x="3471863" y="1360488"/>
            <a:ext cx="98996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Comic Sans MS" panose="030F0902030302020204" pitchFamily="66" charset="0"/>
              </a:rPr>
              <a:t>FDM:</a:t>
            </a:r>
          </a:p>
        </p:txBody>
      </p:sp>
      <p:sp>
        <p:nvSpPr>
          <p:cNvPr id="83" name="Title 1">
            <a:extLst>
              <a:ext uri="{FF2B5EF4-FFF2-40B4-BE49-F238E27FC236}">
                <a16:creationId xmlns:a16="http://schemas.microsoft.com/office/drawing/2014/main" xmlns="" id="{E4FF74E6-0AF9-4114-A8D0-1D44F649BFB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675213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dissolv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0-#ppt_w/2"/>
                                          </p:val>
                                        </p:tav>
                                        <p:tav tm="100000">
                                          <p:val>
                                            <p:strVal val="#ppt_x"/>
                                          </p:val>
                                        </p:tav>
                                      </p:tavLst>
                                    </p:anim>
                                    <p:anim calcmode="lin" valueType="num">
                                      <p:cBhvr additive="base">
                                        <p:cTn id="23"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F17F233B-2381-4AB9-BFD0-993F4EBCF960}"/>
              </a:ext>
            </a:extLst>
          </p:cNvPr>
          <p:cNvSpPr txBox="1">
            <a:spLocks/>
          </p:cNvSpPr>
          <p:nvPr/>
        </p:nvSpPr>
        <p:spPr>
          <a:xfrm>
            <a:off x="300038" y="1340926"/>
            <a:ext cx="122967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家庭接入网络</a:t>
            </a:r>
            <a:r>
              <a:rPr lang="en-US" altLang="zh-CN" sz="3600" b="1" dirty="0">
                <a:solidFill>
                  <a:srgbClr val="5B9BD5"/>
                </a:solidFill>
                <a:latin typeface="+mj-ea"/>
              </a:rPr>
              <a:t>: FTTH</a:t>
            </a:r>
            <a:r>
              <a:rPr lang="zh-CN" altLang="en-US" sz="3600" b="1" dirty="0">
                <a:solidFill>
                  <a:srgbClr val="5B9BD5"/>
                </a:solidFill>
                <a:latin typeface="+mj-ea"/>
              </a:rPr>
              <a:t>（</a:t>
            </a:r>
            <a:r>
              <a:rPr lang="en-US" altLang="zh-CN" sz="3600" b="1" dirty="0">
                <a:solidFill>
                  <a:srgbClr val="5B9BD5"/>
                </a:solidFill>
                <a:latin typeface="+mj-ea"/>
              </a:rPr>
              <a:t>Fiber To The Home</a:t>
            </a:r>
            <a:r>
              <a:rPr lang="zh-CN" altLang="en-US" sz="3600" b="1" dirty="0">
                <a:solidFill>
                  <a:srgbClr val="5B9BD5"/>
                </a:solidFill>
                <a:latin typeface="+mj-ea"/>
              </a:rPr>
              <a:t>）</a:t>
            </a:r>
            <a:r>
              <a:rPr lang="en-US" altLang="zh-CN" sz="3600" b="1" dirty="0">
                <a:solidFill>
                  <a:srgbClr val="5B9BD5"/>
                </a:solidFill>
                <a:latin typeface="+mj-ea"/>
              </a:rPr>
              <a:t>-</a:t>
            </a:r>
            <a:r>
              <a:rPr lang="zh-CN" altLang="en-US" sz="3600" b="1" dirty="0">
                <a:solidFill>
                  <a:srgbClr val="5B9BD5"/>
                </a:solidFill>
                <a:latin typeface="+mj-ea"/>
              </a:rPr>
              <a:t>光线到户</a:t>
            </a:r>
          </a:p>
        </p:txBody>
      </p:sp>
      <p:pic>
        <p:nvPicPr>
          <p:cNvPr id="5" name="Picture 2" descr="http://www.cswpx.com/up_files/%B9%E2%CF%CB%B5%BD%BB%A7%BD%A8%C9%E8%CA%BE%D2%E2%CD%BC.jpg">
            <a:extLst>
              <a:ext uri="{FF2B5EF4-FFF2-40B4-BE49-F238E27FC236}">
                <a16:creationId xmlns:a16="http://schemas.microsoft.com/office/drawing/2014/main" xmlns="" id="{2FE182CB-E623-491A-A65D-D26991B874E4}"/>
              </a:ext>
            </a:extLst>
          </p:cNvPr>
          <p:cNvPicPr>
            <a:picLocks noChangeAspect="1"/>
          </p:cNvPicPr>
          <p:nvPr/>
        </p:nvPicPr>
        <p:blipFill>
          <a:blip r:embed="rId3"/>
          <a:stretch>
            <a:fillRect/>
          </a:stretch>
        </p:blipFill>
        <p:spPr>
          <a:xfrm>
            <a:off x="1943099" y="2134053"/>
            <a:ext cx="8666480" cy="4440101"/>
          </a:xfrm>
          <a:prstGeom prst="rect">
            <a:avLst/>
          </a:prstGeom>
          <a:noFill/>
          <a:ln w="9525">
            <a:noFill/>
          </a:ln>
        </p:spPr>
      </p:pic>
      <p:sp>
        <p:nvSpPr>
          <p:cNvPr id="6" name="Title 1">
            <a:extLst>
              <a:ext uri="{FF2B5EF4-FFF2-40B4-BE49-F238E27FC236}">
                <a16:creationId xmlns:a16="http://schemas.microsoft.com/office/drawing/2014/main" xmlns="" id="{12443A28-1982-47AA-8F07-898397D33E0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470461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75F64B3-69B2-454B-9552-F95F2D4047D7}"/>
              </a:ext>
            </a:extLst>
          </p:cNvPr>
          <p:cNvSpPr txBox="1">
            <a:spLocks/>
          </p:cNvSpPr>
          <p:nvPr/>
        </p:nvSpPr>
        <p:spPr>
          <a:xfrm>
            <a:off x="1826354" y="841818"/>
            <a:ext cx="96297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企业接入网络</a:t>
            </a:r>
            <a:r>
              <a:rPr lang="en-US" altLang="zh-CN" sz="3600" b="1" dirty="0">
                <a:solidFill>
                  <a:srgbClr val="5B9BD5"/>
                </a:solidFill>
                <a:latin typeface="+mn-ea"/>
                <a:ea typeface="+mn-ea"/>
              </a:rPr>
              <a:t>: local area networks (LAN)</a:t>
            </a:r>
          </a:p>
        </p:txBody>
      </p:sp>
      <p:sp>
        <p:nvSpPr>
          <p:cNvPr id="5" name="Rectangle 3">
            <a:extLst>
              <a:ext uri="{FF2B5EF4-FFF2-40B4-BE49-F238E27FC236}">
                <a16:creationId xmlns:a16="http://schemas.microsoft.com/office/drawing/2014/main" xmlns="" id="{8D1348D9-85D8-46E5-940A-7C4A689C73C3}"/>
              </a:ext>
            </a:extLst>
          </p:cNvPr>
          <p:cNvSpPr txBox="1">
            <a:spLocks/>
          </p:cNvSpPr>
          <p:nvPr/>
        </p:nvSpPr>
        <p:spPr>
          <a:xfrm>
            <a:off x="342223" y="1884681"/>
            <a:ext cx="5621879" cy="291903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公司</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大学局域网 </a:t>
            </a:r>
            <a:r>
              <a:rPr lang="en-US" altLang="zh-CN" sz="2400" dirty="0">
                <a:latin typeface="+mn-ea"/>
                <a:cs typeface="微软雅黑" panose="020B0503020204020204" pitchFamily="34" charset="-122"/>
              </a:rPr>
              <a:t>local area network (LAN) </a:t>
            </a:r>
            <a:r>
              <a:rPr lang="zh-CN" altLang="en-US" sz="2400" dirty="0">
                <a:latin typeface="+mn-ea"/>
                <a:cs typeface="微软雅黑" panose="020B0503020204020204" pitchFamily="34" charset="-122"/>
              </a:rPr>
              <a:t>连接端系统到边缘路由器</a:t>
            </a:r>
          </a:p>
          <a:p>
            <a:pPr>
              <a:buSzPct val="85000"/>
            </a:pPr>
            <a:r>
              <a:rPr lang="zh-CN" altLang="en-US" sz="2400" dirty="0">
                <a:latin typeface="+mn-ea"/>
                <a:cs typeface="微软雅黑" panose="020B0503020204020204" pitchFamily="34" charset="-122"/>
              </a:rPr>
              <a:t>以太网</a:t>
            </a:r>
            <a:r>
              <a:rPr lang="en-US" altLang="zh-CN" sz="2400" dirty="0">
                <a:latin typeface="+mn-ea"/>
                <a:cs typeface="微软雅黑" panose="020B0503020204020204" pitchFamily="34" charset="-122"/>
              </a:rPr>
              <a:t>Ethernet: </a:t>
            </a:r>
          </a:p>
          <a:p>
            <a:pPr lvl="1">
              <a:buSzPct val="70000"/>
            </a:pPr>
            <a:r>
              <a:rPr lang="zh-CN" altLang="en-US" dirty="0">
                <a:latin typeface="+mn-ea"/>
                <a:cs typeface="微软雅黑" panose="020B0503020204020204" pitchFamily="34" charset="-122"/>
              </a:rPr>
              <a:t>共享（共享式以太网）或独占（交换式以太网）链路连接端系统和边缘路由器</a:t>
            </a:r>
          </a:p>
          <a:p>
            <a:pPr lvl="1">
              <a:buSzPct val="70000"/>
            </a:pPr>
            <a:r>
              <a:rPr lang="en-US" altLang="zh-CN" dirty="0">
                <a:latin typeface="+mn-ea"/>
                <a:cs typeface="微软雅黑" panose="020B0503020204020204" pitchFamily="34" charset="-122"/>
              </a:rPr>
              <a:t>10 </a:t>
            </a:r>
            <a:r>
              <a:rPr lang="en-US" altLang="zh-CN" dirty="0" err="1">
                <a:latin typeface="+mn-ea"/>
                <a:cs typeface="微软雅黑" panose="020B0503020204020204" pitchFamily="34" charset="-122"/>
              </a:rPr>
              <a:t>Mbs</a:t>
            </a:r>
            <a:r>
              <a:rPr lang="en-US" altLang="zh-CN" dirty="0">
                <a:latin typeface="+mn-ea"/>
                <a:cs typeface="微软雅黑" panose="020B0503020204020204" pitchFamily="34" charset="-122"/>
              </a:rPr>
              <a:t>, 100Mbps, Gigabit Ethernet,10Gbps</a:t>
            </a:r>
          </a:p>
          <a:p>
            <a:pPr>
              <a:buSzPct val="85000"/>
            </a:pPr>
            <a:r>
              <a:rPr lang="en-US" altLang="zh-CN" sz="2400" dirty="0" err="1">
                <a:latin typeface="+mn-ea"/>
                <a:cs typeface="微软雅黑" panose="020B0503020204020204" pitchFamily="34" charset="-122"/>
              </a:rPr>
              <a:t>WiFi</a:t>
            </a:r>
            <a:r>
              <a:rPr lang="zh-CN" altLang="en-US" sz="2400" dirty="0">
                <a:latin typeface="+mn-ea"/>
                <a:cs typeface="微软雅黑" panose="020B0503020204020204" pitchFamily="34" charset="-122"/>
              </a:rPr>
              <a:t>接入技术</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部署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企业、家庭局域网已经普及</a:t>
            </a:r>
          </a:p>
          <a:p>
            <a:pPr>
              <a:buSzPct val="85000"/>
            </a:pPr>
            <a:r>
              <a:rPr lang="en-US" altLang="zh-CN" sz="2400" dirty="0">
                <a:latin typeface="+mn-ea"/>
                <a:cs typeface="微软雅黑" panose="020B0503020204020204" pitchFamily="34" charset="-122"/>
              </a:rPr>
              <a:t>LANs:  chapter 5</a:t>
            </a:r>
          </a:p>
        </p:txBody>
      </p:sp>
      <p:sp>
        <p:nvSpPr>
          <p:cNvPr id="58" name="Title 1">
            <a:extLst>
              <a:ext uri="{FF2B5EF4-FFF2-40B4-BE49-F238E27FC236}">
                <a16:creationId xmlns:a16="http://schemas.microsoft.com/office/drawing/2014/main" xmlns="" id="{B19D2D14-497C-4D95-89CD-D6B0EAC6055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9" name="组合 58"/>
          <p:cNvGrpSpPr/>
          <p:nvPr/>
        </p:nvGrpSpPr>
        <p:grpSpPr>
          <a:xfrm>
            <a:off x="5476240" y="2419986"/>
            <a:ext cx="6441440" cy="3228974"/>
            <a:chOff x="606425" y="1203325"/>
            <a:chExt cx="8128000" cy="3179763"/>
          </a:xfrm>
        </p:grpSpPr>
        <p:sp>
          <p:nvSpPr>
            <p:cNvPr id="60"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 name="Group 51"/>
            <p:cNvGrpSpPr>
              <a:grpSpLocks/>
            </p:cNvGrpSpPr>
            <p:nvPr/>
          </p:nvGrpSpPr>
          <p:grpSpPr bwMode="auto">
            <a:xfrm>
              <a:off x="2016125" y="2873375"/>
              <a:ext cx="1052513" cy="355600"/>
              <a:chOff x="4410" y="1365"/>
              <a:chExt cx="663" cy="224"/>
            </a:xfrm>
          </p:grpSpPr>
          <p:sp>
            <p:nvSpPr>
              <p:cNvPr id="24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1"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52" name="Freeform 55"/>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3"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 name="Group 62"/>
            <p:cNvGrpSpPr>
              <a:grpSpLocks/>
            </p:cNvGrpSpPr>
            <p:nvPr/>
          </p:nvGrpSpPr>
          <p:grpSpPr bwMode="auto">
            <a:xfrm>
              <a:off x="2089150" y="1876425"/>
              <a:ext cx="873125" cy="627063"/>
              <a:chOff x="2967" y="478"/>
              <a:chExt cx="788" cy="625"/>
            </a:xfrm>
          </p:grpSpPr>
          <p:pic>
            <p:nvPicPr>
              <p:cNvPr id="247"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5"/>
            <p:cNvGrpSpPr>
              <a:grpSpLocks/>
            </p:cNvGrpSpPr>
            <p:nvPr/>
          </p:nvGrpSpPr>
          <p:grpSpPr bwMode="auto">
            <a:xfrm>
              <a:off x="2746375" y="1231900"/>
              <a:ext cx="622300" cy="706438"/>
              <a:chOff x="877" y="1008"/>
              <a:chExt cx="2747" cy="2591"/>
            </a:xfrm>
          </p:grpSpPr>
          <p:pic>
            <p:nvPicPr>
              <p:cNvPr id="224"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68"/>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7" name="Picture 69"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70"/>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71"/>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72"/>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73"/>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74"/>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75"/>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4" name="Group 76"/>
              <p:cNvGrpSpPr>
                <a:grpSpLocks/>
              </p:cNvGrpSpPr>
              <p:nvPr/>
            </p:nvGrpSpPr>
            <p:grpSpPr bwMode="auto">
              <a:xfrm>
                <a:off x="1709" y="3008"/>
                <a:ext cx="507" cy="234"/>
                <a:chOff x="1740" y="2642"/>
                <a:chExt cx="752" cy="327"/>
              </a:xfrm>
            </p:grpSpPr>
            <p:sp>
              <p:nvSpPr>
                <p:cNvPr id="241"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5" name="Freeform 83"/>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84"/>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85"/>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86"/>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87"/>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89"/>
            <p:cNvGrpSpPr>
              <a:grpSpLocks/>
            </p:cNvGrpSpPr>
            <p:nvPr/>
          </p:nvGrpSpPr>
          <p:grpSpPr bwMode="auto">
            <a:xfrm>
              <a:off x="1216025" y="1511300"/>
              <a:ext cx="566738" cy="625475"/>
              <a:chOff x="877" y="1008"/>
              <a:chExt cx="2747" cy="2591"/>
            </a:xfrm>
          </p:grpSpPr>
          <p:pic>
            <p:nvPicPr>
              <p:cNvPr id="201"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91" descr="laptop_keyboar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92"/>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4"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94"/>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95"/>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96"/>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97"/>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98"/>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99"/>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1" name="Group 100"/>
              <p:cNvGrpSpPr>
                <a:grpSpLocks/>
              </p:cNvGrpSpPr>
              <p:nvPr/>
            </p:nvGrpSpPr>
            <p:grpSpPr bwMode="auto">
              <a:xfrm>
                <a:off x="1709" y="3008"/>
                <a:ext cx="507" cy="234"/>
                <a:chOff x="1740" y="2642"/>
                <a:chExt cx="752" cy="327"/>
              </a:xfrm>
            </p:grpSpPr>
            <p:sp>
              <p:nvSpPr>
                <p:cNvPr id="218"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2" name="Freeform 107"/>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108"/>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109"/>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110"/>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111"/>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 name="Group 113"/>
            <p:cNvGrpSpPr>
              <a:grpSpLocks/>
            </p:cNvGrpSpPr>
            <p:nvPr/>
          </p:nvGrpSpPr>
          <p:grpSpPr bwMode="auto">
            <a:xfrm>
              <a:off x="1963738" y="1203325"/>
              <a:ext cx="635000" cy="615950"/>
              <a:chOff x="877" y="1008"/>
              <a:chExt cx="2747" cy="2591"/>
            </a:xfrm>
          </p:grpSpPr>
          <p:pic>
            <p:nvPicPr>
              <p:cNvPr id="178"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15" descr="laptop_keyboar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Freeform 116"/>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1" name="Picture 117"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8"/>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19"/>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20"/>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21"/>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22"/>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23"/>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8" name="Group 124"/>
              <p:cNvGrpSpPr>
                <a:grpSpLocks/>
              </p:cNvGrpSpPr>
              <p:nvPr/>
            </p:nvGrpSpPr>
            <p:grpSpPr bwMode="auto">
              <a:xfrm>
                <a:off x="1709" y="3008"/>
                <a:ext cx="507" cy="234"/>
                <a:chOff x="1740" y="2642"/>
                <a:chExt cx="752" cy="327"/>
              </a:xfrm>
            </p:grpSpPr>
            <p:sp>
              <p:nvSpPr>
                <p:cNvPr id="195"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9" name="Freeform 131"/>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32"/>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33"/>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34"/>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35"/>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0" name="Group 296"/>
            <p:cNvGrpSpPr>
              <a:grpSpLocks/>
            </p:cNvGrpSpPr>
            <p:nvPr/>
          </p:nvGrpSpPr>
          <p:grpSpPr bwMode="auto">
            <a:xfrm>
              <a:off x="4429125" y="1851025"/>
              <a:ext cx="1166813" cy="479425"/>
              <a:chOff x="2356" y="1300"/>
              <a:chExt cx="555" cy="194"/>
            </a:xfrm>
          </p:grpSpPr>
          <p:sp>
            <p:nvSpPr>
              <p:cNvPr id="1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3" name="Group 300"/>
              <p:cNvGrpSpPr>
                <a:grpSpLocks/>
              </p:cNvGrpSpPr>
              <p:nvPr/>
            </p:nvGrpSpPr>
            <p:grpSpPr bwMode="auto">
              <a:xfrm>
                <a:off x="2468" y="1332"/>
                <a:ext cx="310" cy="60"/>
                <a:chOff x="2468" y="1332"/>
                <a:chExt cx="310" cy="60"/>
              </a:xfrm>
            </p:grpSpPr>
            <p:sp>
              <p:nvSpPr>
                <p:cNvPr id="176"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4"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 name="Group 230"/>
            <p:cNvGrpSpPr>
              <a:grpSpLocks/>
            </p:cNvGrpSpPr>
            <p:nvPr/>
          </p:nvGrpSpPr>
          <p:grpSpPr bwMode="auto">
            <a:xfrm>
              <a:off x="4432300" y="3616325"/>
              <a:ext cx="365125" cy="766763"/>
              <a:chOff x="4140" y="429"/>
              <a:chExt cx="1425" cy="2396"/>
            </a:xfrm>
          </p:grpSpPr>
          <p:sp>
            <p:nvSpPr>
              <p:cNvPr id="138" name="Freeform 23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0" name="Freeform 23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23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3" name="Group 236"/>
              <p:cNvGrpSpPr>
                <a:grpSpLocks/>
              </p:cNvGrpSpPr>
              <p:nvPr/>
            </p:nvGrpSpPr>
            <p:grpSpPr bwMode="auto">
              <a:xfrm>
                <a:off x="4749" y="668"/>
                <a:ext cx="581" cy="145"/>
                <a:chOff x="614" y="2568"/>
                <a:chExt cx="725" cy="139"/>
              </a:xfrm>
            </p:grpSpPr>
            <p:sp>
              <p:nvSpPr>
                <p:cNvPr id="168"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9"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5" name="Group 240"/>
              <p:cNvGrpSpPr>
                <a:grpSpLocks/>
              </p:cNvGrpSpPr>
              <p:nvPr/>
            </p:nvGrpSpPr>
            <p:grpSpPr bwMode="auto">
              <a:xfrm>
                <a:off x="4747" y="994"/>
                <a:ext cx="581" cy="134"/>
                <a:chOff x="614" y="2568"/>
                <a:chExt cx="725" cy="139"/>
              </a:xfrm>
            </p:grpSpPr>
            <p:sp>
              <p:nvSpPr>
                <p:cNvPr id="166"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7"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6"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7"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8" name="Group 245"/>
              <p:cNvGrpSpPr>
                <a:grpSpLocks/>
              </p:cNvGrpSpPr>
              <p:nvPr/>
            </p:nvGrpSpPr>
            <p:grpSpPr bwMode="auto">
              <a:xfrm>
                <a:off x="4735" y="1627"/>
                <a:ext cx="582" cy="151"/>
                <a:chOff x="614" y="2568"/>
                <a:chExt cx="725" cy="139"/>
              </a:xfrm>
            </p:grpSpPr>
            <p:sp>
              <p:nvSpPr>
                <p:cNvPr id="164"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5"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9" name="Freeform 24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 name="Group 249"/>
              <p:cNvGrpSpPr>
                <a:grpSpLocks/>
              </p:cNvGrpSpPr>
              <p:nvPr/>
            </p:nvGrpSpPr>
            <p:grpSpPr bwMode="auto">
              <a:xfrm>
                <a:off x="4739" y="1327"/>
                <a:ext cx="582" cy="139"/>
                <a:chOff x="614" y="2568"/>
                <a:chExt cx="725" cy="139"/>
              </a:xfrm>
            </p:grpSpPr>
            <p:sp>
              <p:nvSpPr>
                <p:cNvPr id="162"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3"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1"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2" name="Freeform 25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25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5" name="Freeform 25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7"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8"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9"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60"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1"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5"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77"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79"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router</a:t>
              </a:r>
            </a:p>
          </p:txBody>
        </p:sp>
        <p:sp>
          <p:nvSpPr>
            <p:cNvPr id="80"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85" name="Group 353"/>
            <p:cNvGrpSpPr>
              <a:grpSpLocks/>
            </p:cNvGrpSpPr>
            <p:nvPr/>
          </p:nvGrpSpPr>
          <p:grpSpPr bwMode="auto">
            <a:xfrm>
              <a:off x="4397375" y="2636838"/>
              <a:ext cx="1052513" cy="355600"/>
              <a:chOff x="4410" y="1365"/>
              <a:chExt cx="663" cy="224"/>
            </a:xfrm>
          </p:grpSpPr>
          <p:sp>
            <p:nvSpPr>
              <p:cNvPr id="133"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4"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5"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6" name="Freeform 357"/>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7"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86"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 name="Group 360"/>
            <p:cNvGrpSpPr>
              <a:grpSpLocks/>
            </p:cNvGrpSpPr>
            <p:nvPr/>
          </p:nvGrpSpPr>
          <p:grpSpPr bwMode="auto">
            <a:xfrm>
              <a:off x="4872038" y="3609975"/>
              <a:ext cx="365125" cy="766763"/>
              <a:chOff x="4140" y="429"/>
              <a:chExt cx="1425" cy="2396"/>
            </a:xfrm>
          </p:grpSpPr>
          <p:sp>
            <p:nvSpPr>
              <p:cNvPr id="101" name="Freeform 36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 name="Freeform 36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36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 name="Group 366"/>
              <p:cNvGrpSpPr>
                <a:grpSpLocks/>
              </p:cNvGrpSpPr>
              <p:nvPr/>
            </p:nvGrpSpPr>
            <p:grpSpPr bwMode="auto">
              <a:xfrm>
                <a:off x="4749" y="668"/>
                <a:ext cx="581" cy="145"/>
                <a:chOff x="614" y="2568"/>
                <a:chExt cx="725" cy="139"/>
              </a:xfrm>
            </p:grpSpPr>
            <p:sp>
              <p:nvSpPr>
                <p:cNvPr id="131"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2"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7"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 name="Group 370"/>
              <p:cNvGrpSpPr>
                <a:grpSpLocks/>
              </p:cNvGrpSpPr>
              <p:nvPr/>
            </p:nvGrpSpPr>
            <p:grpSpPr bwMode="auto">
              <a:xfrm>
                <a:off x="4747" y="994"/>
                <a:ext cx="581" cy="134"/>
                <a:chOff x="614" y="2568"/>
                <a:chExt cx="725" cy="139"/>
              </a:xfrm>
            </p:grpSpPr>
            <p:sp>
              <p:nvSpPr>
                <p:cNvPr id="129"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0"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1" name="Group 375"/>
              <p:cNvGrpSpPr>
                <a:grpSpLocks/>
              </p:cNvGrpSpPr>
              <p:nvPr/>
            </p:nvGrpSpPr>
            <p:grpSpPr bwMode="auto">
              <a:xfrm>
                <a:off x="4735" y="1627"/>
                <a:ext cx="582" cy="151"/>
                <a:chOff x="614" y="2568"/>
                <a:chExt cx="725" cy="139"/>
              </a:xfrm>
            </p:grpSpPr>
            <p:sp>
              <p:nvSpPr>
                <p:cNvPr id="127"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8"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2" name="Freeform 37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 name="Group 379"/>
              <p:cNvGrpSpPr>
                <a:grpSpLocks/>
              </p:cNvGrpSpPr>
              <p:nvPr/>
            </p:nvGrpSpPr>
            <p:grpSpPr bwMode="auto">
              <a:xfrm>
                <a:off x="4739" y="1327"/>
                <a:ext cx="582" cy="139"/>
                <a:chOff x="614" y="2568"/>
                <a:chExt cx="725" cy="139"/>
              </a:xfrm>
            </p:grpSpPr>
            <p:sp>
              <p:nvSpPr>
                <p:cNvPr id="125"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6"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4"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5" name="Freeform 38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38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 name="Freeform 38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2"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3"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88"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395"/>
            <p:cNvGrpSpPr>
              <a:grpSpLocks/>
            </p:cNvGrpSpPr>
            <p:nvPr/>
          </p:nvGrpSpPr>
          <p:grpSpPr bwMode="auto">
            <a:xfrm>
              <a:off x="606425" y="2566988"/>
              <a:ext cx="723900" cy="665162"/>
              <a:chOff x="-44" y="1473"/>
              <a:chExt cx="981" cy="1105"/>
            </a:xfrm>
          </p:grpSpPr>
          <p:pic>
            <p:nvPicPr>
              <p:cNvPr id="99"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39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0" name="Group 398"/>
            <p:cNvGrpSpPr>
              <a:grpSpLocks/>
            </p:cNvGrpSpPr>
            <p:nvPr/>
          </p:nvGrpSpPr>
          <p:grpSpPr bwMode="auto">
            <a:xfrm>
              <a:off x="1000125" y="3016250"/>
              <a:ext cx="723900" cy="665163"/>
              <a:chOff x="-44" y="1473"/>
              <a:chExt cx="981" cy="1105"/>
            </a:xfrm>
          </p:grpSpPr>
          <p:pic>
            <p:nvPicPr>
              <p:cNvPr id="97"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0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01"/>
            <p:cNvGrpSpPr>
              <a:grpSpLocks/>
            </p:cNvGrpSpPr>
            <p:nvPr/>
          </p:nvGrpSpPr>
          <p:grpSpPr bwMode="auto">
            <a:xfrm>
              <a:off x="1611313" y="3592513"/>
              <a:ext cx="723900" cy="665162"/>
              <a:chOff x="-44" y="1473"/>
              <a:chExt cx="981" cy="1105"/>
            </a:xfrm>
          </p:grpSpPr>
          <p:pic>
            <p:nvPicPr>
              <p:cNvPr id="95"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40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2" name="Group 404"/>
            <p:cNvGrpSpPr>
              <a:grpSpLocks/>
            </p:cNvGrpSpPr>
            <p:nvPr/>
          </p:nvGrpSpPr>
          <p:grpSpPr bwMode="auto">
            <a:xfrm>
              <a:off x="2184400" y="3606800"/>
              <a:ext cx="723900" cy="665163"/>
              <a:chOff x="-44" y="1473"/>
              <a:chExt cx="981" cy="1105"/>
            </a:xfrm>
          </p:grpSpPr>
          <p:pic>
            <p:nvPicPr>
              <p:cNvPr id="93"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40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23767543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57041" y="722848"/>
            <a:ext cx="7772400" cy="68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5172B7E6-71DC-45B6-BABB-0EA5BF4D6BBD}"/>
              </a:ext>
            </a:extLst>
          </p:cNvPr>
          <p:cNvSpPr txBox="1">
            <a:spLocks/>
          </p:cNvSpPr>
          <p:nvPr/>
        </p:nvSpPr>
        <p:spPr>
          <a:xfrm>
            <a:off x="3286125" y="812254"/>
            <a:ext cx="473830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en-US" altLang="zh-CN" sz="3600" b="1" dirty="0" err="1">
                <a:solidFill>
                  <a:srgbClr val="5B9BD5"/>
                </a:solidFill>
                <a:latin typeface="+mn-ea"/>
                <a:ea typeface="+mn-ea"/>
              </a:rPr>
              <a:t>WiFi</a:t>
            </a:r>
            <a:r>
              <a:rPr lang="zh-CN" altLang="en-US" sz="3600" b="1" dirty="0">
                <a:solidFill>
                  <a:srgbClr val="5B9BD5"/>
                </a:solidFill>
                <a:latin typeface="+mn-ea"/>
                <a:ea typeface="+mn-ea"/>
              </a:rPr>
              <a:t>无线接入网络</a:t>
            </a:r>
          </a:p>
        </p:txBody>
      </p:sp>
      <p:sp>
        <p:nvSpPr>
          <p:cNvPr id="5" name="Rectangle 3">
            <a:extLst>
              <a:ext uri="{FF2B5EF4-FFF2-40B4-BE49-F238E27FC236}">
                <a16:creationId xmlns:a16="http://schemas.microsoft.com/office/drawing/2014/main" xmlns="" id="{72048EF4-F1FA-4221-AEBB-0B909563046A}"/>
              </a:ext>
            </a:extLst>
          </p:cNvPr>
          <p:cNvSpPr txBox="1">
            <a:spLocks/>
          </p:cNvSpPr>
          <p:nvPr/>
        </p:nvSpPr>
        <p:spPr>
          <a:xfrm>
            <a:off x="489476" y="2540833"/>
            <a:ext cx="6661926" cy="212596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共享的无线接入网络连接端系统到边缘路由器</a:t>
            </a:r>
          </a:p>
          <a:p>
            <a:pPr lvl="1" algn="just">
              <a:buSzPct val="70000"/>
            </a:pPr>
            <a:r>
              <a:rPr lang="zh-CN" altLang="en-US" dirty="0">
                <a:latin typeface="+mn-ea"/>
                <a:cs typeface="微软雅黑" panose="020B0503020204020204" pitchFamily="34" charset="-122"/>
              </a:rPr>
              <a:t>通过基站，即接入点 “</a:t>
            </a:r>
            <a:r>
              <a:rPr lang="en-US" altLang="zh-CN" dirty="0">
                <a:latin typeface="+mn-ea"/>
                <a:cs typeface="微软雅黑" panose="020B0503020204020204" pitchFamily="34" charset="-122"/>
              </a:rPr>
              <a:t>access point”</a:t>
            </a:r>
          </a:p>
          <a:p>
            <a:pPr>
              <a:buSzPct val="85000"/>
            </a:pPr>
            <a:r>
              <a:rPr lang="zh-CN" altLang="en-US" sz="2400" dirty="0">
                <a:latin typeface="+mn-ea"/>
                <a:cs typeface="微软雅黑" panose="020B0503020204020204" pitchFamily="34" charset="-122"/>
              </a:rPr>
              <a:t>无线局域网</a:t>
            </a:r>
            <a:r>
              <a:rPr lang="en-US" altLang="zh-CN" sz="2400" dirty="0">
                <a:latin typeface="+mn-ea"/>
                <a:cs typeface="微软雅黑" panose="020B0503020204020204" pitchFamily="34" charset="-122"/>
              </a:rPr>
              <a:t>wireless LANs:</a:t>
            </a:r>
          </a:p>
          <a:p>
            <a:pPr lvl="1">
              <a:buSzPct val="70000"/>
            </a:pPr>
            <a:r>
              <a:rPr lang="en-US" altLang="zh-CN" dirty="0">
                <a:latin typeface="+mn-ea"/>
                <a:cs typeface="微软雅黑" panose="020B0503020204020204" pitchFamily="34" charset="-122"/>
              </a:rPr>
              <a:t>802.11a/b/g/n (</a:t>
            </a:r>
            <a:r>
              <a:rPr lang="en-US" altLang="zh-CN" dirty="0" err="1">
                <a:latin typeface="+mn-ea"/>
                <a:cs typeface="微软雅黑" panose="020B0503020204020204" pitchFamily="34" charset="-122"/>
              </a:rPr>
              <a:t>WiFi</a:t>
            </a:r>
            <a:r>
              <a:rPr lang="en-US" altLang="zh-CN" dirty="0">
                <a:latin typeface="+mn-ea"/>
                <a:cs typeface="微软雅黑" panose="020B0503020204020204" pitchFamily="34" charset="-122"/>
              </a:rPr>
              <a:t>): 54/11/54/600 Mbps</a:t>
            </a:r>
          </a:p>
        </p:txBody>
      </p:sp>
      <p:grpSp>
        <p:nvGrpSpPr>
          <p:cNvPr id="6" name="Group 38">
            <a:extLst>
              <a:ext uri="{FF2B5EF4-FFF2-40B4-BE49-F238E27FC236}">
                <a16:creationId xmlns:a16="http://schemas.microsoft.com/office/drawing/2014/main" xmlns="" id="{B596B039-1F52-451D-9E82-617A7DBBB7E1}"/>
              </a:ext>
            </a:extLst>
          </p:cNvPr>
          <p:cNvGrpSpPr/>
          <p:nvPr/>
        </p:nvGrpSpPr>
        <p:grpSpPr>
          <a:xfrm>
            <a:off x="7263130" y="1769773"/>
            <a:ext cx="3909695" cy="3821504"/>
            <a:chOff x="3405" y="1098"/>
            <a:chExt cx="2079" cy="2515"/>
          </a:xfrm>
        </p:grpSpPr>
        <p:grpSp>
          <p:nvGrpSpPr>
            <p:cNvPr id="7" name="Group 6">
              <a:extLst>
                <a:ext uri="{FF2B5EF4-FFF2-40B4-BE49-F238E27FC236}">
                  <a16:creationId xmlns:a16="http://schemas.microsoft.com/office/drawing/2014/main" xmlns="" id="{BB41DD00-853E-40CC-9908-1F75FE60B8E4}"/>
                </a:ext>
              </a:extLst>
            </p:cNvPr>
            <p:cNvGrpSpPr/>
            <p:nvPr/>
          </p:nvGrpSpPr>
          <p:grpSpPr>
            <a:xfrm>
              <a:off x="3919" y="2550"/>
              <a:ext cx="400" cy="508"/>
              <a:chOff x="3919" y="2550"/>
              <a:chExt cx="400" cy="508"/>
            </a:xfrm>
          </p:grpSpPr>
          <p:graphicFrame>
            <p:nvGraphicFramePr>
              <p:cNvPr id="39" name="Object 4">
                <a:extLst>
                  <a:ext uri="{FF2B5EF4-FFF2-40B4-BE49-F238E27FC236}">
                    <a16:creationId xmlns:a16="http://schemas.microsoft.com/office/drawing/2014/main" xmlns="" id="{C12D941F-E02E-494D-88F8-FFC376D43780}"/>
                  </a:ext>
                </a:extLst>
              </p:cNvPr>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spid="_x0000_s42222" r:id="rId4" imgW="593090" imgH="711835" progId="MS_ClipArt_Gallery.2">
                      <p:embed/>
                    </p:oleObj>
                  </mc:Choice>
                  <mc:Fallback>
                    <p:oleObj r:id="rId4" imgW="593090" imgH="711835" progId="MS_ClipArt_Gallery.2">
                      <p:embed/>
                      <p:pic>
                        <p:nvPicPr>
                          <p:cNvPr id="63525" name="Object 4"/>
                          <p:cNvPicPr/>
                          <p:nvPr/>
                        </p:nvPicPr>
                        <p:blipFill>
                          <a:blip r:embed="rId5"/>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a:extLst>
                  <a:ext uri="{FF2B5EF4-FFF2-40B4-BE49-F238E27FC236}">
                    <a16:creationId xmlns:a16="http://schemas.microsoft.com/office/drawing/2014/main" xmlns="" id="{2FB76093-58ED-484C-8C98-0677F78C2947}"/>
                  </a:ext>
                </a:extLst>
              </p:cNvPr>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spid="_x0000_s42223" r:id="rId6" imgW="542925" imgH="598170" progId="MS_ClipArt_Gallery.2">
                      <p:embed/>
                    </p:oleObj>
                  </mc:Choice>
                  <mc:Fallback>
                    <p:oleObj r:id="rId6" imgW="542925" imgH="598170" progId="MS_ClipArt_Gallery.2">
                      <p:embed/>
                      <p:pic>
                        <p:nvPicPr>
                          <p:cNvPr id="63526" name="Object 5"/>
                          <p:cNvPicPr/>
                          <p:nvPr/>
                        </p:nvPicPr>
                        <p:blipFill>
                          <a:blip r:embed="rId7"/>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a:extLst>
                <a:ext uri="{FF2B5EF4-FFF2-40B4-BE49-F238E27FC236}">
                  <a16:creationId xmlns:a16="http://schemas.microsoft.com/office/drawing/2014/main" xmlns="" id="{E00515B3-315B-41E2-B633-33A980FEB158}"/>
                </a:ext>
              </a:extLst>
            </p:cNvPr>
            <p:cNvGrpSpPr/>
            <p:nvPr/>
          </p:nvGrpSpPr>
          <p:grpSpPr>
            <a:xfrm>
              <a:off x="4647" y="2496"/>
              <a:ext cx="400" cy="508"/>
              <a:chOff x="4647" y="2496"/>
              <a:chExt cx="400" cy="508"/>
            </a:xfrm>
          </p:grpSpPr>
          <p:graphicFrame>
            <p:nvGraphicFramePr>
              <p:cNvPr id="37" name="Object 7">
                <a:extLst>
                  <a:ext uri="{FF2B5EF4-FFF2-40B4-BE49-F238E27FC236}">
                    <a16:creationId xmlns:a16="http://schemas.microsoft.com/office/drawing/2014/main" xmlns="" id="{519ECFAA-B19F-42A0-BDF6-A2BD82C55D55}"/>
                  </a:ext>
                </a:extLst>
              </p:cNvPr>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spid="_x0000_s42224" r:id="rId8" imgW="591820" imgH="711835" progId="MS_ClipArt_Gallery.2">
                      <p:embed/>
                    </p:oleObj>
                  </mc:Choice>
                  <mc:Fallback>
                    <p:oleObj r:id="rId8" imgW="591820" imgH="711835" progId="MS_ClipArt_Gallery.2">
                      <p:embed/>
                      <p:pic>
                        <p:nvPicPr>
                          <p:cNvPr id="63523" name="Object 7"/>
                          <p:cNvPicPr/>
                          <p:nvPr/>
                        </p:nvPicPr>
                        <p:blipFill>
                          <a:blip r:embed="rId9"/>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a:extLst>
                  <a:ext uri="{FF2B5EF4-FFF2-40B4-BE49-F238E27FC236}">
                    <a16:creationId xmlns:a16="http://schemas.microsoft.com/office/drawing/2014/main" xmlns="" id="{407BC001-DE11-4C70-88CB-6F151282B4F0}"/>
                  </a:ext>
                </a:extLst>
              </p:cNvPr>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spid="_x0000_s42225" r:id="rId10" imgW="542925" imgH="598170" progId="MS_ClipArt_Gallery.2">
                      <p:embed/>
                    </p:oleObj>
                  </mc:Choice>
                  <mc:Fallback>
                    <p:oleObj r:id="rId10" imgW="542925" imgH="598170" progId="MS_ClipArt_Gallery.2">
                      <p:embed/>
                      <p:pic>
                        <p:nvPicPr>
                          <p:cNvPr id="63524" name="Object 8"/>
                          <p:cNvPicPr/>
                          <p:nvPr/>
                        </p:nvPicPr>
                        <p:blipFill>
                          <a:blip r:embed="rId11"/>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a:extLst>
                <a:ext uri="{FF2B5EF4-FFF2-40B4-BE49-F238E27FC236}">
                  <a16:creationId xmlns:a16="http://schemas.microsoft.com/office/drawing/2014/main" xmlns="" id="{76FDBFD1-E45E-450D-A505-FFDDF0892F39}"/>
                </a:ext>
              </a:extLst>
            </p:cNvPr>
            <p:cNvGrpSpPr/>
            <p:nvPr/>
          </p:nvGrpSpPr>
          <p:grpSpPr>
            <a:xfrm>
              <a:off x="4067" y="1766"/>
              <a:ext cx="374" cy="450"/>
              <a:chOff x="4067" y="1766"/>
              <a:chExt cx="374" cy="450"/>
            </a:xfrm>
          </p:grpSpPr>
          <p:graphicFrame>
            <p:nvGraphicFramePr>
              <p:cNvPr id="35" name="Object 10">
                <a:extLst>
                  <a:ext uri="{FF2B5EF4-FFF2-40B4-BE49-F238E27FC236}">
                    <a16:creationId xmlns:a16="http://schemas.microsoft.com/office/drawing/2014/main" xmlns="" id="{6CA9A628-7145-4E7A-8F0C-E3EBCCB06355}"/>
                  </a:ext>
                </a:extLst>
              </p:cNvPr>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spid="_x0000_s42226" r:id="rId12" imgW="594360" imgH="715010" progId="MS_ClipArt_Gallery.2">
                      <p:embed/>
                    </p:oleObj>
                  </mc:Choice>
                  <mc:Fallback>
                    <p:oleObj r:id="rId12" imgW="594360" imgH="715010" progId="MS_ClipArt_Gallery.2">
                      <p:embed/>
                      <p:pic>
                        <p:nvPicPr>
                          <p:cNvPr id="63521" name="Object 10"/>
                          <p:cNvPicPr/>
                          <p:nvPr/>
                        </p:nvPicPr>
                        <p:blipFill>
                          <a:blip r:embed="rId13"/>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a:extLst>
                  <a:ext uri="{FF2B5EF4-FFF2-40B4-BE49-F238E27FC236}">
                    <a16:creationId xmlns:a16="http://schemas.microsoft.com/office/drawing/2014/main" xmlns="" id="{C498624D-AB1B-4164-A47D-B18939110A91}"/>
                  </a:ext>
                </a:extLst>
              </p:cNvPr>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a:extLst>
                <a:ext uri="{FF2B5EF4-FFF2-40B4-BE49-F238E27FC236}">
                  <a16:creationId xmlns:a16="http://schemas.microsoft.com/office/drawing/2014/main" xmlns="" id="{7F952899-9F6A-4E31-9322-3A8E63A1165A}"/>
                </a:ext>
              </a:extLst>
            </p:cNvPr>
            <p:cNvGrpSpPr/>
            <p:nvPr/>
          </p:nvGrpSpPr>
          <p:grpSpPr>
            <a:xfrm>
              <a:off x="4088" y="1382"/>
              <a:ext cx="483" cy="273"/>
              <a:chOff x="4088" y="1382"/>
              <a:chExt cx="483" cy="273"/>
            </a:xfrm>
          </p:grpSpPr>
          <p:sp>
            <p:nvSpPr>
              <p:cNvPr id="22" name="Oval 13">
                <a:extLst>
                  <a:ext uri="{FF2B5EF4-FFF2-40B4-BE49-F238E27FC236}">
                    <a16:creationId xmlns:a16="http://schemas.microsoft.com/office/drawing/2014/main" xmlns="" id="{A0A3E801-BBD9-4D2F-949B-F7FD1A3D24CC}"/>
                  </a:ext>
                </a:extLst>
              </p:cNvPr>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a:extLst>
                  <a:ext uri="{FF2B5EF4-FFF2-40B4-BE49-F238E27FC236}">
                    <a16:creationId xmlns:a16="http://schemas.microsoft.com/office/drawing/2014/main" xmlns="" id="{E3042B97-FD8A-4BBC-89BD-BEFA9D261228}"/>
                  </a:ext>
                </a:extLst>
              </p:cNvPr>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a:extLst>
                  <a:ext uri="{FF2B5EF4-FFF2-40B4-BE49-F238E27FC236}">
                    <a16:creationId xmlns:a16="http://schemas.microsoft.com/office/drawing/2014/main" xmlns="" id="{31BCDB6E-BD46-4FAA-9FEB-78695F33D618}"/>
                  </a:ext>
                </a:extLst>
              </p:cNvPr>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a:extLst>
                  <a:ext uri="{FF2B5EF4-FFF2-40B4-BE49-F238E27FC236}">
                    <a16:creationId xmlns:a16="http://schemas.microsoft.com/office/drawing/2014/main" xmlns="" id="{F1DBF46E-9816-4191-9333-568CDA6427E2}"/>
                  </a:ext>
                </a:extLst>
              </p:cNvPr>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a:extLst>
                  <a:ext uri="{FF2B5EF4-FFF2-40B4-BE49-F238E27FC236}">
                    <a16:creationId xmlns:a16="http://schemas.microsoft.com/office/drawing/2014/main" xmlns="" id="{3682D187-06B8-4D76-83D5-37B31471DF1C}"/>
                  </a:ext>
                </a:extLst>
              </p:cNvPr>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a:extLst>
                  <a:ext uri="{FF2B5EF4-FFF2-40B4-BE49-F238E27FC236}">
                    <a16:creationId xmlns:a16="http://schemas.microsoft.com/office/drawing/2014/main" xmlns="" id="{97599308-1A78-4322-9A5D-1F01FAE75A0E}"/>
                  </a:ext>
                </a:extLst>
              </p:cNvPr>
              <p:cNvGrpSpPr/>
              <p:nvPr/>
            </p:nvGrpSpPr>
            <p:grpSpPr>
              <a:xfrm>
                <a:off x="4202" y="1421"/>
                <a:ext cx="239" cy="103"/>
                <a:chOff x="4202" y="1421"/>
                <a:chExt cx="239" cy="103"/>
              </a:xfrm>
            </p:grpSpPr>
            <p:sp>
              <p:nvSpPr>
                <p:cNvPr id="32" name="Line 18">
                  <a:extLst>
                    <a:ext uri="{FF2B5EF4-FFF2-40B4-BE49-F238E27FC236}">
                      <a16:creationId xmlns:a16="http://schemas.microsoft.com/office/drawing/2014/main" xmlns="" id="{9B061DB4-2EE2-430E-9118-426283FE2F4B}"/>
                    </a:ext>
                  </a:extLst>
                </p:cNvPr>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a:extLst>
                    <a:ext uri="{FF2B5EF4-FFF2-40B4-BE49-F238E27FC236}">
                      <a16:creationId xmlns:a16="http://schemas.microsoft.com/office/drawing/2014/main" xmlns="" id="{57B25411-B2D2-4003-8D10-7C4AF8EEEE67}"/>
                    </a:ext>
                  </a:extLst>
                </p:cNvPr>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a:extLst>
                    <a:ext uri="{FF2B5EF4-FFF2-40B4-BE49-F238E27FC236}">
                      <a16:creationId xmlns:a16="http://schemas.microsoft.com/office/drawing/2014/main" xmlns="" id="{690731AC-7E4A-49E7-9684-00C96A464974}"/>
                    </a:ext>
                  </a:extLst>
                </p:cNvPr>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a:extLst>
                  <a:ext uri="{FF2B5EF4-FFF2-40B4-BE49-F238E27FC236}">
                    <a16:creationId xmlns:a16="http://schemas.microsoft.com/office/drawing/2014/main" xmlns="" id="{1718A049-4389-494E-AC86-EDC1F8A5A699}"/>
                  </a:ext>
                </a:extLst>
              </p:cNvPr>
              <p:cNvGrpSpPr/>
              <p:nvPr/>
            </p:nvGrpSpPr>
            <p:grpSpPr>
              <a:xfrm>
                <a:off x="4203" y="1418"/>
                <a:ext cx="237" cy="104"/>
                <a:chOff x="4203" y="1418"/>
                <a:chExt cx="237" cy="104"/>
              </a:xfrm>
            </p:grpSpPr>
            <p:sp>
              <p:nvSpPr>
                <p:cNvPr id="29" name="Line 22">
                  <a:extLst>
                    <a:ext uri="{FF2B5EF4-FFF2-40B4-BE49-F238E27FC236}">
                      <a16:creationId xmlns:a16="http://schemas.microsoft.com/office/drawing/2014/main" xmlns="" id="{D331860F-16E0-4113-B7FF-2BC3FF9CFBAF}"/>
                    </a:ext>
                  </a:extLst>
                </p:cNvPr>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a:extLst>
                    <a:ext uri="{FF2B5EF4-FFF2-40B4-BE49-F238E27FC236}">
                      <a16:creationId xmlns:a16="http://schemas.microsoft.com/office/drawing/2014/main" xmlns="" id="{82746316-6412-4AE7-89F4-BD1C8FEC349B}"/>
                    </a:ext>
                  </a:extLst>
                </p:cNvPr>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a:extLst>
                    <a:ext uri="{FF2B5EF4-FFF2-40B4-BE49-F238E27FC236}">
                      <a16:creationId xmlns:a16="http://schemas.microsoft.com/office/drawing/2014/main" xmlns="" id="{89871D6C-6AD3-4240-8114-CABF8398A490}"/>
                    </a:ext>
                  </a:extLst>
                </p:cNvPr>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a:extLst>
                <a:ext uri="{FF2B5EF4-FFF2-40B4-BE49-F238E27FC236}">
                  <a16:creationId xmlns:a16="http://schemas.microsoft.com/office/drawing/2014/main" xmlns="" id="{5267D8A2-AF2E-47D2-86D7-D74A49C58546}"/>
                </a:ext>
              </a:extLst>
            </p:cNvPr>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a:extLst>
                <a:ext uri="{FF2B5EF4-FFF2-40B4-BE49-F238E27FC236}">
                  <a16:creationId xmlns:a16="http://schemas.microsoft.com/office/drawing/2014/main" xmlns="" id="{495C934B-0950-47DD-B197-CD14825BA78A}"/>
                </a:ext>
              </a:extLst>
            </p:cNvPr>
            <p:cNvGrpSpPr/>
            <p:nvPr/>
          </p:nvGrpSpPr>
          <p:grpSpPr>
            <a:xfrm>
              <a:off x="4801" y="1486"/>
              <a:ext cx="400" cy="508"/>
              <a:chOff x="4801" y="1486"/>
              <a:chExt cx="400" cy="508"/>
            </a:xfrm>
          </p:grpSpPr>
          <p:graphicFrame>
            <p:nvGraphicFramePr>
              <p:cNvPr id="20" name="Object 28">
                <a:extLst>
                  <a:ext uri="{FF2B5EF4-FFF2-40B4-BE49-F238E27FC236}">
                    <a16:creationId xmlns:a16="http://schemas.microsoft.com/office/drawing/2014/main" xmlns="" id="{6C464CFA-58A7-4832-89F5-C1B220D45AB8}"/>
                  </a:ext>
                </a:extLst>
              </p:cNvPr>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spid="_x0000_s42227" r:id="rId14" imgW="591820" imgH="711835" progId="MS_ClipArt_Gallery.2">
                      <p:embed/>
                    </p:oleObj>
                  </mc:Choice>
                  <mc:Fallback>
                    <p:oleObj r:id="rId14" imgW="591820" imgH="711835" progId="MS_ClipArt_Gallery.2">
                      <p:embed/>
                      <p:pic>
                        <p:nvPicPr>
                          <p:cNvPr id="63506" name="Object 28"/>
                          <p:cNvPicPr/>
                          <p:nvPr/>
                        </p:nvPicPr>
                        <p:blipFill>
                          <a:blip r:embed="rId15"/>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a:extLst>
                  <a:ext uri="{FF2B5EF4-FFF2-40B4-BE49-F238E27FC236}">
                    <a16:creationId xmlns:a16="http://schemas.microsoft.com/office/drawing/2014/main" xmlns="" id="{DC311F4F-1BA8-4C8B-85F3-1D291093D931}"/>
                  </a:ext>
                </a:extLst>
              </p:cNvPr>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spid="_x0000_s42228" r:id="rId16" imgW="542925" imgH="598170" progId="MS_ClipArt_Gallery.2">
                      <p:embed/>
                    </p:oleObj>
                  </mc:Choice>
                  <mc:Fallback>
                    <p:oleObj r:id="rId16" imgW="542925" imgH="598170" progId="MS_ClipArt_Gallery.2">
                      <p:embed/>
                      <p:pic>
                        <p:nvPicPr>
                          <p:cNvPr id="63507" name="Object 29"/>
                          <p:cNvPicPr/>
                          <p:nvPr/>
                        </p:nvPicPr>
                        <p:blipFill>
                          <a:blip r:embed="rId17"/>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a:extLst>
                <a:ext uri="{FF2B5EF4-FFF2-40B4-BE49-F238E27FC236}">
                  <a16:creationId xmlns:a16="http://schemas.microsoft.com/office/drawing/2014/main" xmlns="" id="{C4328235-D0E5-4A70-B1E3-0C00F983F0BB}"/>
                </a:ext>
              </a:extLst>
            </p:cNvPr>
            <p:cNvGrpSpPr/>
            <p:nvPr/>
          </p:nvGrpSpPr>
          <p:grpSpPr>
            <a:xfrm>
              <a:off x="5084" y="2155"/>
              <a:ext cx="400" cy="508"/>
              <a:chOff x="5084" y="2155"/>
              <a:chExt cx="400" cy="508"/>
            </a:xfrm>
          </p:grpSpPr>
          <p:graphicFrame>
            <p:nvGraphicFramePr>
              <p:cNvPr id="18" name="Object 31">
                <a:extLst>
                  <a:ext uri="{FF2B5EF4-FFF2-40B4-BE49-F238E27FC236}">
                    <a16:creationId xmlns:a16="http://schemas.microsoft.com/office/drawing/2014/main" xmlns="" id="{0C94C3AE-3C99-4514-8146-50BA59C3FB7F}"/>
                  </a:ext>
                </a:extLst>
              </p:cNvPr>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spid="_x0000_s42229" r:id="rId18" imgW="591820" imgH="711835" progId="MS_ClipArt_Gallery.2">
                      <p:embed/>
                    </p:oleObj>
                  </mc:Choice>
                  <mc:Fallback>
                    <p:oleObj r:id="rId18" imgW="591820" imgH="711835" progId="MS_ClipArt_Gallery.2">
                      <p:embed/>
                      <p:pic>
                        <p:nvPicPr>
                          <p:cNvPr id="63504" name="Object 31"/>
                          <p:cNvPicPr/>
                          <p:nvPr/>
                        </p:nvPicPr>
                        <p:blipFill>
                          <a:blip r:embed="rId19"/>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a:extLst>
                  <a:ext uri="{FF2B5EF4-FFF2-40B4-BE49-F238E27FC236}">
                    <a16:creationId xmlns:a16="http://schemas.microsoft.com/office/drawing/2014/main" xmlns="" id="{2197C06A-3DF5-420A-A724-B3631D664345}"/>
                  </a:ext>
                </a:extLst>
              </p:cNvPr>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spid="_x0000_s42230" r:id="rId20" imgW="542925" imgH="598170" progId="MS_ClipArt_Gallery.2">
                      <p:embed/>
                    </p:oleObj>
                  </mc:Choice>
                  <mc:Fallback>
                    <p:oleObj r:id="rId20" imgW="542925" imgH="598170" progId="MS_ClipArt_Gallery.2">
                      <p:embed/>
                      <p:pic>
                        <p:nvPicPr>
                          <p:cNvPr id="63505" name="Object 32"/>
                          <p:cNvPicPr/>
                          <p:nvPr/>
                        </p:nvPicPr>
                        <p:blipFill>
                          <a:blip r:embed="rId21"/>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a:extLst>
                <a:ext uri="{FF2B5EF4-FFF2-40B4-BE49-F238E27FC236}">
                  <a16:creationId xmlns:a16="http://schemas.microsoft.com/office/drawing/2014/main" xmlns="" id="{620AF3D7-8D60-4727-9670-9C4057E70CD3}"/>
                </a:ext>
              </a:extLst>
            </p:cNvPr>
            <p:cNvSpPr/>
            <p:nvPr/>
          </p:nvSpPr>
          <p:spPr>
            <a:xfrm>
              <a:off x="3412" y="1794"/>
              <a:ext cx="752"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a:extLst>
                <a:ext uri="{FF2B5EF4-FFF2-40B4-BE49-F238E27FC236}">
                  <a16:creationId xmlns:a16="http://schemas.microsoft.com/office/drawing/2014/main" xmlns="" id="{8BB0AE3C-5763-4B1A-A982-FC7CFF755458}"/>
                </a:ext>
              </a:extLst>
            </p:cNvPr>
            <p:cNvSpPr/>
            <p:nvPr/>
          </p:nvSpPr>
          <p:spPr>
            <a:xfrm>
              <a:off x="4682" y="3066"/>
              <a:ext cx="694"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a:extLst>
                <a:ext uri="{FF2B5EF4-FFF2-40B4-BE49-F238E27FC236}">
                  <a16:creationId xmlns:a16="http://schemas.microsoft.com/office/drawing/2014/main" xmlns="" id="{9C839665-664E-498F-B128-C80B01EC6141}"/>
                </a:ext>
              </a:extLst>
            </p:cNvPr>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a:extLst>
                <a:ext uri="{FF2B5EF4-FFF2-40B4-BE49-F238E27FC236}">
                  <a16:creationId xmlns:a16="http://schemas.microsoft.com/office/drawing/2014/main" xmlns="" id="{A9F0529A-25D3-42CE-9783-B49ED53D8283}"/>
                </a:ext>
              </a:extLst>
            </p:cNvPr>
            <p:cNvSpPr/>
            <p:nvPr/>
          </p:nvSpPr>
          <p:spPr>
            <a:xfrm>
              <a:off x="3405" y="1362"/>
              <a:ext cx="699" cy="30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a:extLst>
              <a:ext uri="{FF2B5EF4-FFF2-40B4-BE49-F238E27FC236}">
                <a16:creationId xmlns:a16="http://schemas.microsoft.com/office/drawing/2014/main" xmlns="" id="{718828AE-F1D3-4679-A63F-06CF9FBD75E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64411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807645"/>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78" name="标题 1">
            <a:extLst>
              <a:ext uri="{FF2B5EF4-FFF2-40B4-BE49-F238E27FC236}">
                <a16:creationId xmlns:a16="http://schemas.microsoft.com/office/drawing/2014/main" xmlns="" id="{B47C623B-1E6A-409D-9498-D69481AC7203}"/>
              </a:ext>
            </a:extLst>
          </p:cNvPr>
          <p:cNvSpPr txBox="1">
            <a:spLocks/>
          </p:cNvSpPr>
          <p:nvPr/>
        </p:nvSpPr>
        <p:spPr>
          <a:xfrm>
            <a:off x="4592638" y="981197"/>
            <a:ext cx="3511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路由器界面图</a:t>
            </a:r>
          </a:p>
        </p:txBody>
      </p:sp>
      <p:sp>
        <p:nvSpPr>
          <p:cNvPr id="79" name="灯片编号占位符 4">
            <a:extLst>
              <a:ext uri="{FF2B5EF4-FFF2-40B4-BE49-F238E27FC236}">
                <a16:creationId xmlns:a16="http://schemas.microsoft.com/office/drawing/2014/main" xmlns="" id="{8BB91B34-CEE5-47FD-B875-CF93E84F5358}"/>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49</a:t>
            </a:fld>
            <a:endParaRPr lang="en-US" altLang="zh-CN" sz="1400" dirty="0"/>
          </a:p>
        </p:txBody>
      </p:sp>
      <p:pic>
        <p:nvPicPr>
          <p:cNvPr id="80" name="图片 5">
            <a:extLst>
              <a:ext uri="{FF2B5EF4-FFF2-40B4-BE49-F238E27FC236}">
                <a16:creationId xmlns:a16="http://schemas.microsoft.com/office/drawing/2014/main" xmlns="" id="{55AB11B7-4206-429B-96A6-6BC4BD587B51}"/>
              </a:ext>
            </a:extLst>
          </p:cNvPr>
          <p:cNvPicPr>
            <a:picLocks noChangeAspect="1"/>
          </p:cNvPicPr>
          <p:nvPr/>
        </p:nvPicPr>
        <p:blipFill>
          <a:blip r:embed="rId3"/>
          <a:stretch>
            <a:fillRect/>
          </a:stretch>
        </p:blipFill>
        <p:spPr>
          <a:xfrm>
            <a:off x="2657474" y="1744791"/>
            <a:ext cx="6524625" cy="4196829"/>
          </a:xfrm>
          <a:prstGeom prst="rect">
            <a:avLst/>
          </a:prstGeom>
          <a:noFill/>
          <a:ln w="9525">
            <a:noFill/>
          </a:ln>
        </p:spPr>
      </p:pic>
      <p:sp>
        <p:nvSpPr>
          <p:cNvPr id="7" name="Title 1">
            <a:extLst>
              <a:ext uri="{FF2B5EF4-FFF2-40B4-BE49-F238E27FC236}">
                <a16:creationId xmlns:a16="http://schemas.microsoft.com/office/drawing/2014/main" xmlns="" id="{62C9DC67-7B97-4622-B4A2-F55FB77EE71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3566153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89" y="676695"/>
            <a:ext cx="7654017" cy="5748167"/>
          </a:xfrm>
          <a:prstGeom prst="rect">
            <a:avLst/>
          </a:prstGeom>
        </p:spPr>
      </p:pic>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smtClean="0">
                <a:solidFill>
                  <a:schemeClr val="tx1">
                    <a:lumMod val="65000"/>
                    <a:lumOff val="35000"/>
                  </a:schemeClr>
                </a:solidFill>
                <a:latin typeface="+mn-ea"/>
                <a:ea typeface="+mn-ea"/>
                <a:cs typeface="+mn-ea"/>
                <a:sym typeface="+mn-lt"/>
              </a:rPr>
              <a:t>课程安排</a:t>
            </a:r>
            <a:endParaRPr lang="zh-CN" altLang="en-US" sz="1800" dirty="0">
              <a:solidFill>
                <a:schemeClr val="tx1">
                  <a:lumMod val="65000"/>
                  <a:lumOff val="35000"/>
                </a:schemeClr>
              </a:solidFill>
              <a:latin typeface="+mn-ea"/>
              <a:ea typeface="+mn-ea"/>
              <a:cs typeface="+mn-ea"/>
              <a:sym typeface="+mn-lt"/>
            </a:endParaRPr>
          </a:p>
        </p:txBody>
      </p:sp>
      <p:sp>
        <p:nvSpPr>
          <p:cNvPr id="3" name="矩形 2"/>
          <p:cNvSpPr/>
          <p:nvPr/>
        </p:nvSpPr>
        <p:spPr>
          <a:xfrm>
            <a:off x="2022772" y="555120"/>
            <a:ext cx="7867650" cy="594093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3">
            <a:extLst>
              <a:ext uri="{FF2B5EF4-FFF2-40B4-BE49-F238E27FC236}">
                <a16:creationId xmlns:a16="http://schemas.microsoft.com/office/drawing/2014/main" xmlns="" id="{0F3A6016-242E-44B7-B27B-03F592FC0EEA}"/>
              </a:ext>
            </a:extLst>
          </p:cNvPr>
          <p:cNvSpPr txBox="1">
            <a:spLocks/>
          </p:cNvSpPr>
          <p:nvPr/>
        </p:nvSpPr>
        <p:spPr>
          <a:xfrm>
            <a:off x="1350298" y="1285998"/>
            <a:ext cx="9730785"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defRPr/>
            </a:pPr>
            <a:endParaRPr lang="en-US" altLang="zh-CN" sz="3600" dirty="0" smtClean="0">
              <a:latin typeface="+mn-ea"/>
            </a:endParaRPr>
          </a:p>
          <a:p>
            <a:pPr algn="ctr">
              <a:lnSpc>
                <a:spcPct val="100000"/>
              </a:lnSpc>
              <a:buNone/>
              <a:defRPr/>
            </a:pPr>
            <a:endParaRPr lang="en-US" altLang="zh-CN" sz="3600" dirty="0">
              <a:latin typeface="+mn-ea"/>
            </a:endParaRPr>
          </a:p>
          <a:p>
            <a:pPr algn="ctr">
              <a:lnSpc>
                <a:spcPct val="100000"/>
              </a:lnSpc>
              <a:buNone/>
              <a:defRPr/>
            </a:pPr>
            <a:r>
              <a:rPr lang="zh-CN" altLang="en-US" sz="3600" dirty="0" smtClean="0">
                <a:latin typeface="+mn-ea"/>
              </a:rPr>
              <a:t>学习</a:t>
            </a:r>
            <a:r>
              <a:rPr lang="en-US" altLang="zh-CN" sz="3600" dirty="0" smtClean="0">
                <a:latin typeface="+mn-ea"/>
              </a:rPr>
              <a:t>《</a:t>
            </a:r>
            <a:r>
              <a:rPr lang="zh-CN" altLang="en-US" sz="3600" dirty="0" smtClean="0">
                <a:latin typeface="+mn-ea"/>
              </a:rPr>
              <a:t>计算机网络</a:t>
            </a:r>
            <a:r>
              <a:rPr lang="en-US" altLang="zh-CN" sz="3600" dirty="0" smtClean="0">
                <a:latin typeface="+mn-ea"/>
              </a:rPr>
              <a:t>》</a:t>
            </a:r>
            <a:r>
              <a:rPr lang="zh-CN" altLang="en-US" sz="3600" dirty="0" smtClean="0">
                <a:latin typeface="+mn-ea"/>
              </a:rPr>
              <a:t>的意义 ？</a:t>
            </a:r>
            <a:endParaRPr lang="en-US" altLang="zh-CN" sz="3600" dirty="0">
              <a:latin typeface="+mn-ea"/>
            </a:endParaRPr>
          </a:p>
        </p:txBody>
      </p:sp>
    </p:spTree>
    <p:extLst>
      <p:ext uri="{BB962C8B-B14F-4D97-AF65-F5344CB8AC3E}">
        <p14:creationId xmlns:p14="http://schemas.microsoft.com/office/powerpoint/2010/main" val="1287503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99CD9789-E36F-4FC7-8071-567D66FA1587}"/>
              </a:ext>
            </a:extLst>
          </p:cNvPr>
          <p:cNvSpPr txBox="1">
            <a:spLocks/>
          </p:cNvSpPr>
          <p:nvPr/>
        </p:nvSpPr>
        <p:spPr>
          <a:xfrm>
            <a:off x="3543300" y="902787"/>
            <a:ext cx="45760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3. </a:t>
            </a:r>
            <a:r>
              <a:rPr lang="zh-CN" altLang="en-US" sz="3600" b="1" dirty="0">
                <a:solidFill>
                  <a:srgbClr val="5B9BD5"/>
                </a:solidFill>
                <a:latin typeface="+mn-ea"/>
                <a:ea typeface="+mn-ea"/>
              </a:rPr>
              <a:t>广域无线接入网络</a:t>
            </a:r>
          </a:p>
        </p:txBody>
      </p:sp>
      <p:sp>
        <p:nvSpPr>
          <p:cNvPr id="5" name="Rectangle 3">
            <a:extLst>
              <a:ext uri="{FF2B5EF4-FFF2-40B4-BE49-F238E27FC236}">
                <a16:creationId xmlns:a16="http://schemas.microsoft.com/office/drawing/2014/main" xmlns="" id="{E7FC4C98-3E6D-4B2F-B27E-6E30F7019996}"/>
              </a:ext>
            </a:extLst>
          </p:cNvPr>
          <p:cNvSpPr txBox="1">
            <a:spLocks/>
          </p:cNvSpPr>
          <p:nvPr/>
        </p:nvSpPr>
        <p:spPr>
          <a:xfrm>
            <a:off x="374418" y="1938179"/>
            <a:ext cx="6661150" cy="39384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solidFill>
                  <a:schemeClr val="tx2"/>
                </a:solidFill>
                <a:latin typeface="+mn-ea"/>
                <a:cs typeface="微软雅黑" panose="020B0503020204020204" pitchFamily="34" charset="-122"/>
              </a:rPr>
              <a:t>广域无线接入网</a:t>
            </a:r>
          </a:p>
          <a:p>
            <a:pPr>
              <a:buSzPct val="85000"/>
              <a:buFont typeface="Arial" panose="020B0604020202020204" pitchFamily="34" charset="0"/>
              <a:buNone/>
            </a:pPr>
            <a:r>
              <a:rPr lang="zh-CN" altLang="en-US" sz="2400" dirty="0">
                <a:solidFill>
                  <a:schemeClr val="tx2"/>
                </a:solidFill>
                <a:latin typeface="+mn-ea"/>
                <a:cs typeface="微软雅黑" panose="020B0503020204020204" pitchFamily="34" charset="-122"/>
              </a:rPr>
              <a:t>   </a:t>
            </a:r>
            <a:r>
              <a:rPr lang="en-US" altLang="zh-CN" sz="2400" dirty="0">
                <a:solidFill>
                  <a:schemeClr val="tx2"/>
                </a:solidFill>
                <a:latin typeface="+mn-ea"/>
                <a:cs typeface="微软雅黑" panose="020B0503020204020204" pitchFamily="34" charset="-122"/>
              </a:rPr>
              <a:t>wide-area wireless access</a:t>
            </a:r>
          </a:p>
          <a:p>
            <a:pPr lvl="1">
              <a:buSzPct val="70000"/>
            </a:pPr>
            <a:r>
              <a:rPr lang="zh-CN" altLang="en-US" dirty="0">
                <a:latin typeface="+mn-ea"/>
                <a:cs typeface="微软雅黑" panose="020B0503020204020204" pitchFamily="34" charset="-122"/>
              </a:rPr>
              <a:t>由电信运营商提供</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均支持</a:t>
            </a:r>
            <a:r>
              <a:rPr lang="en-US" altLang="zh-CN" dirty="0">
                <a:latin typeface="+mn-ea"/>
                <a:cs typeface="微软雅黑" panose="020B0503020204020204" pitchFamily="34" charset="-122"/>
              </a:rPr>
              <a:t>IP</a:t>
            </a:r>
          </a:p>
          <a:p>
            <a:pPr lvl="1">
              <a:buSzPct val="70000"/>
            </a:pPr>
            <a:r>
              <a:rPr lang="en-US" altLang="zh-CN" dirty="0">
                <a:latin typeface="+mn-ea"/>
                <a:cs typeface="微软雅黑" panose="020B0503020204020204" pitchFamily="34" charset="-122"/>
              </a:rPr>
              <a:t>WAP/GPRS</a:t>
            </a:r>
            <a:r>
              <a:rPr lang="zh-CN" altLang="en-US" dirty="0">
                <a:latin typeface="+mn-ea"/>
                <a:cs typeface="微软雅黑" panose="020B0503020204020204" pitchFamily="34" charset="-122"/>
              </a:rPr>
              <a:t>或</a:t>
            </a:r>
            <a:r>
              <a:rPr lang="en-US" altLang="zh-CN" dirty="0">
                <a:latin typeface="+mn-ea"/>
                <a:cs typeface="微软雅黑" panose="020B0503020204020204" pitchFamily="34" charset="-122"/>
              </a:rPr>
              <a:t>CDMA </a:t>
            </a:r>
          </a:p>
          <a:p>
            <a:pPr lvl="1">
              <a:buSzPct val="70000"/>
            </a:pPr>
            <a:r>
              <a:rPr lang="en-US" altLang="zh-CN" dirty="0">
                <a:latin typeface="+mn-ea"/>
                <a:cs typeface="微软雅黑" panose="020B0503020204020204" pitchFamily="34" charset="-122"/>
              </a:rPr>
              <a:t>3G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TD-SCDMA</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WCDMA</a:t>
            </a:r>
            <a:r>
              <a:rPr lang="zh-CN" altLang="en-US" dirty="0">
                <a:latin typeface="+mn-ea"/>
                <a:cs typeface="微软雅黑" panose="020B0503020204020204" pitchFamily="34" charset="-122"/>
              </a:rPr>
              <a:t>和</a:t>
            </a:r>
            <a:r>
              <a:rPr lang="en-US" altLang="zh-CN" dirty="0">
                <a:latin typeface="+mn-ea"/>
                <a:cs typeface="微软雅黑" panose="020B0503020204020204" pitchFamily="34" charset="-122"/>
              </a:rPr>
              <a:t>cdma2000</a:t>
            </a:r>
            <a:r>
              <a:rPr lang="zh-CN" altLang="en-US" dirty="0">
                <a:latin typeface="+mn-ea"/>
                <a:cs typeface="微软雅黑" panose="020B0503020204020204" pitchFamily="34" charset="-122"/>
              </a:rPr>
              <a:t>）提供下行</a:t>
            </a:r>
            <a:r>
              <a:rPr lang="en-US" altLang="zh-CN" dirty="0">
                <a:latin typeface="+mn-ea"/>
                <a:cs typeface="微软雅黑" panose="020B0503020204020204" pitchFamily="34" charset="-122"/>
              </a:rPr>
              <a:t>3.6Mbps</a:t>
            </a:r>
            <a:r>
              <a:rPr lang="zh-CN" altLang="en-US" dirty="0">
                <a:latin typeface="+mn-ea"/>
                <a:cs typeface="微软雅黑" panose="020B0503020204020204" pitchFamily="34" charset="-122"/>
              </a:rPr>
              <a:t>，上行</a:t>
            </a:r>
            <a:r>
              <a:rPr lang="en-US" altLang="zh-CN" dirty="0">
                <a:latin typeface="+mn-ea"/>
                <a:cs typeface="微软雅黑" panose="020B0503020204020204" pitchFamily="34" charset="-122"/>
              </a:rPr>
              <a:t>384 kbps</a:t>
            </a:r>
            <a:r>
              <a:rPr lang="zh-CN" altLang="en-US" dirty="0">
                <a:latin typeface="+mn-ea"/>
                <a:cs typeface="微软雅黑" panose="020B0503020204020204" pitchFamily="34" charset="-122"/>
              </a:rPr>
              <a:t>的带宽</a:t>
            </a:r>
            <a:endParaRPr lang="en-US" altLang="zh-CN" dirty="0">
              <a:latin typeface="+mn-ea"/>
              <a:cs typeface="微软雅黑" panose="020B0503020204020204" pitchFamily="34" charset="-122"/>
            </a:endParaRPr>
          </a:p>
          <a:p>
            <a:pPr lvl="1">
              <a:buSzPct val="70000"/>
            </a:pPr>
            <a:r>
              <a:rPr lang="en-US" altLang="zh-CN" dirty="0">
                <a:latin typeface="+mn-ea"/>
                <a:cs typeface="微软雅黑" panose="020B0503020204020204" pitchFamily="34" charset="-122"/>
              </a:rPr>
              <a:t>4G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100Mbps</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FDD-LTE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150Mbps</a:t>
            </a:r>
            <a:r>
              <a:rPr lang="zh-CN" altLang="en-US" dirty="0">
                <a:latin typeface="+mn-ea"/>
                <a:cs typeface="微软雅黑" panose="020B0503020204020204" pitchFamily="34" charset="-122"/>
              </a:rPr>
              <a:t>））</a:t>
            </a:r>
          </a:p>
        </p:txBody>
      </p:sp>
      <p:grpSp>
        <p:nvGrpSpPr>
          <p:cNvPr id="6" name="Group 38">
            <a:extLst>
              <a:ext uri="{FF2B5EF4-FFF2-40B4-BE49-F238E27FC236}">
                <a16:creationId xmlns:a16="http://schemas.microsoft.com/office/drawing/2014/main" xmlns="" id="{4F4294B2-62CC-48E5-BEB2-22A78591B4F6}"/>
              </a:ext>
            </a:extLst>
          </p:cNvPr>
          <p:cNvGrpSpPr/>
          <p:nvPr/>
        </p:nvGrpSpPr>
        <p:grpSpPr>
          <a:xfrm>
            <a:off x="7777480" y="1903433"/>
            <a:ext cx="3600026" cy="3675177"/>
            <a:chOff x="3405" y="1098"/>
            <a:chExt cx="2079" cy="2543"/>
          </a:xfrm>
        </p:grpSpPr>
        <p:grpSp>
          <p:nvGrpSpPr>
            <p:cNvPr id="7" name="Group 6">
              <a:extLst>
                <a:ext uri="{FF2B5EF4-FFF2-40B4-BE49-F238E27FC236}">
                  <a16:creationId xmlns:a16="http://schemas.microsoft.com/office/drawing/2014/main" xmlns="" id="{F1DCE90E-CED8-431C-AC30-CB51881E488E}"/>
                </a:ext>
              </a:extLst>
            </p:cNvPr>
            <p:cNvGrpSpPr/>
            <p:nvPr/>
          </p:nvGrpSpPr>
          <p:grpSpPr>
            <a:xfrm>
              <a:off x="3919" y="2550"/>
              <a:ext cx="400" cy="508"/>
              <a:chOff x="3919" y="2550"/>
              <a:chExt cx="400" cy="508"/>
            </a:xfrm>
          </p:grpSpPr>
          <p:graphicFrame>
            <p:nvGraphicFramePr>
              <p:cNvPr id="39" name="Object 4">
                <a:extLst>
                  <a:ext uri="{FF2B5EF4-FFF2-40B4-BE49-F238E27FC236}">
                    <a16:creationId xmlns:a16="http://schemas.microsoft.com/office/drawing/2014/main" xmlns="" id="{33982CD8-2D09-492B-BC9A-719045E7BEFA}"/>
                  </a:ext>
                </a:extLst>
              </p:cNvPr>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spid="_x0000_s43237" r:id="rId4" imgW="593090" imgH="711835" progId="MS_ClipArt_Gallery.2">
                      <p:embed/>
                    </p:oleObj>
                  </mc:Choice>
                  <mc:Fallback>
                    <p:oleObj r:id="rId4" imgW="593090" imgH="711835" progId="MS_ClipArt_Gallery.2">
                      <p:embed/>
                      <p:pic>
                        <p:nvPicPr>
                          <p:cNvPr id="66597" name="Object 4"/>
                          <p:cNvPicPr/>
                          <p:nvPr/>
                        </p:nvPicPr>
                        <p:blipFill>
                          <a:blip r:embed="rId5"/>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a:extLst>
                  <a:ext uri="{FF2B5EF4-FFF2-40B4-BE49-F238E27FC236}">
                    <a16:creationId xmlns:a16="http://schemas.microsoft.com/office/drawing/2014/main" xmlns="" id="{78044FE5-BD0B-4250-B4DD-A95A36C58F2C}"/>
                  </a:ext>
                </a:extLst>
              </p:cNvPr>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spid="_x0000_s43238" r:id="rId6" imgW="542925" imgH="598170" progId="MS_ClipArt_Gallery.2">
                      <p:embed/>
                    </p:oleObj>
                  </mc:Choice>
                  <mc:Fallback>
                    <p:oleObj r:id="rId6" imgW="542925" imgH="598170" progId="MS_ClipArt_Gallery.2">
                      <p:embed/>
                      <p:pic>
                        <p:nvPicPr>
                          <p:cNvPr id="66598" name="Object 5"/>
                          <p:cNvPicPr/>
                          <p:nvPr/>
                        </p:nvPicPr>
                        <p:blipFill>
                          <a:blip r:embed="rId7"/>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a:extLst>
                <a:ext uri="{FF2B5EF4-FFF2-40B4-BE49-F238E27FC236}">
                  <a16:creationId xmlns:a16="http://schemas.microsoft.com/office/drawing/2014/main" xmlns="" id="{7015D19D-5E07-4154-8DCE-AA19F8A4A882}"/>
                </a:ext>
              </a:extLst>
            </p:cNvPr>
            <p:cNvGrpSpPr/>
            <p:nvPr/>
          </p:nvGrpSpPr>
          <p:grpSpPr>
            <a:xfrm>
              <a:off x="4647" y="2496"/>
              <a:ext cx="400" cy="508"/>
              <a:chOff x="4647" y="2496"/>
              <a:chExt cx="400" cy="508"/>
            </a:xfrm>
          </p:grpSpPr>
          <p:graphicFrame>
            <p:nvGraphicFramePr>
              <p:cNvPr id="37" name="Object 7">
                <a:extLst>
                  <a:ext uri="{FF2B5EF4-FFF2-40B4-BE49-F238E27FC236}">
                    <a16:creationId xmlns:a16="http://schemas.microsoft.com/office/drawing/2014/main" xmlns="" id="{5CA1FE9A-B7DC-445A-8CF1-AD6C4C3E92B6}"/>
                  </a:ext>
                </a:extLst>
              </p:cNvPr>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spid="_x0000_s43239" r:id="rId8" imgW="591820" imgH="711835" progId="MS_ClipArt_Gallery.2">
                      <p:embed/>
                    </p:oleObj>
                  </mc:Choice>
                  <mc:Fallback>
                    <p:oleObj r:id="rId8" imgW="591820" imgH="711835" progId="MS_ClipArt_Gallery.2">
                      <p:embed/>
                      <p:pic>
                        <p:nvPicPr>
                          <p:cNvPr id="66595" name="Object 7"/>
                          <p:cNvPicPr/>
                          <p:nvPr/>
                        </p:nvPicPr>
                        <p:blipFill>
                          <a:blip r:embed="rId9"/>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a:extLst>
                  <a:ext uri="{FF2B5EF4-FFF2-40B4-BE49-F238E27FC236}">
                    <a16:creationId xmlns:a16="http://schemas.microsoft.com/office/drawing/2014/main" xmlns="" id="{24FA025B-B12C-45E3-A245-F1CDCA1D025A}"/>
                  </a:ext>
                </a:extLst>
              </p:cNvPr>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spid="_x0000_s43240" r:id="rId10" imgW="542925" imgH="598170" progId="MS_ClipArt_Gallery.2">
                      <p:embed/>
                    </p:oleObj>
                  </mc:Choice>
                  <mc:Fallback>
                    <p:oleObj r:id="rId10" imgW="542925" imgH="598170" progId="MS_ClipArt_Gallery.2">
                      <p:embed/>
                      <p:pic>
                        <p:nvPicPr>
                          <p:cNvPr id="66596" name="Object 8"/>
                          <p:cNvPicPr/>
                          <p:nvPr/>
                        </p:nvPicPr>
                        <p:blipFill>
                          <a:blip r:embed="rId11"/>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a:extLst>
                <a:ext uri="{FF2B5EF4-FFF2-40B4-BE49-F238E27FC236}">
                  <a16:creationId xmlns:a16="http://schemas.microsoft.com/office/drawing/2014/main" xmlns="" id="{7BFBEE7A-6110-4DBB-923B-BF8D8D3BC104}"/>
                </a:ext>
              </a:extLst>
            </p:cNvPr>
            <p:cNvGrpSpPr/>
            <p:nvPr/>
          </p:nvGrpSpPr>
          <p:grpSpPr>
            <a:xfrm>
              <a:off x="4067" y="1766"/>
              <a:ext cx="374" cy="450"/>
              <a:chOff x="4067" y="1766"/>
              <a:chExt cx="374" cy="450"/>
            </a:xfrm>
          </p:grpSpPr>
          <p:graphicFrame>
            <p:nvGraphicFramePr>
              <p:cNvPr id="35" name="Object 10">
                <a:extLst>
                  <a:ext uri="{FF2B5EF4-FFF2-40B4-BE49-F238E27FC236}">
                    <a16:creationId xmlns:a16="http://schemas.microsoft.com/office/drawing/2014/main" xmlns="" id="{B49D9E27-3967-43C4-845E-7C4D52EC3CCC}"/>
                  </a:ext>
                </a:extLst>
              </p:cNvPr>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spid="_x0000_s43241" r:id="rId12" imgW="594360" imgH="715010" progId="MS_ClipArt_Gallery.2">
                      <p:embed/>
                    </p:oleObj>
                  </mc:Choice>
                  <mc:Fallback>
                    <p:oleObj r:id="rId12" imgW="594360" imgH="715010" progId="MS_ClipArt_Gallery.2">
                      <p:embed/>
                      <p:pic>
                        <p:nvPicPr>
                          <p:cNvPr id="66593" name="Object 10"/>
                          <p:cNvPicPr/>
                          <p:nvPr/>
                        </p:nvPicPr>
                        <p:blipFill>
                          <a:blip r:embed="rId13"/>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a:extLst>
                  <a:ext uri="{FF2B5EF4-FFF2-40B4-BE49-F238E27FC236}">
                    <a16:creationId xmlns:a16="http://schemas.microsoft.com/office/drawing/2014/main" xmlns="" id="{12A12115-0F08-4FD7-85A7-3551C27A3CB0}"/>
                  </a:ext>
                </a:extLst>
              </p:cNvPr>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a:extLst>
                <a:ext uri="{FF2B5EF4-FFF2-40B4-BE49-F238E27FC236}">
                  <a16:creationId xmlns:a16="http://schemas.microsoft.com/office/drawing/2014/main" xmlns="" id="{5A15970D-5B6F-41D4-B65A-CC1F4161F131}"/>
                </a:ext>
              </a:extLst>
            </p:cNvPr>
            <p:cNvGrpSpPr/>
            <p:nvPr/>
          </p:nvGrpSpPr>
          <p:grpSpPr>
            <a:xfrm>
              <a:off x="4088" y="1382"/>
              <a:ext cx="483" cy="273"/>
              <a:chOff x="4088" y="1382"/>
              <a:chExt cx="483" cy="273"/>
            </a:xfrm>
          </p:grpSpPr>
          <p:sp>
            <p:nvSpPr>
              <p:cNvPr id="22" name="Oval 13">
                <a:extLst>
                  <a:ext uri="{FF2B5EF4-FFF2-40B4-BE49-F238E27FC236}">
                    <a16:creationId xmlns:a16="http://schemas.microsoft.com/office/drawing/2014/main" xmlns="" id="{D4ED6BD0-4F1B-4311-A9DE-867DA53147F7}"/>
                  </a:ext>
                </a:extLst>
              </p:cNvPr>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a:extLst>
                  <a:ext uri="{FF2B5EF4-FFF2-40B4-BE49-F238E27FC236}">
                    <a16:creationId xmlns:a16="http://schemas.microsoft.com/office/drawing/2014/main" xmlns="" id="{1AAB1FCC-366A-4A3A-9095-9D6596F4EA43}"/>
                  </a:ext>
                </a:extLst>
              </p:cNvPr>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a:extLst>
                  <a:ext uri="{FF2B5EF4-FFF2-40B4-BE49-F238E27FC236}">
                    <a16:creationId xmlns:a16="http://schemas.microsoft.com/office/drawing/2014/main" xmlns="" id="{D1EAA9C2-E62B-4598-B606-EB8B3DBE9F7E}"/>
                  </a:ext>
                </a:extLst>
              </p:cNvPr>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a:extLst>
                  <a:ext uri="{FF2B5EF4-FFF2-40B4-BE49-F238E27FC236}">
                    <a16:creationId xmlns:a16="http://schemas.microsoft.com/office/drawing/2014/main" xmlns="" id="{2EB1BA97-E103-45F0-B6EC-F756B3AAD608}"/>
                  </a:ext>
                </a:extLst>
              </p:cNvPr>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a:extLst>
                  <a:ext uri="{FF2B5EF4-FFF2-40B4-BE49-F238E27FC236}">
                    <a16:creationId xmlns:a16="http://schemas.microsoft.com/office/drawing/2014/main" xmlns="" id="{E571A02D-6812-44D8-89F8-AC6C3D282C12}"/>
                  </a:ext>
                </a:extLst>
              </p:cNvPr>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a:extLst>
                  <a:ext uri="{FF2B5EF4-FFF2-40B4-BE49-F238E27FC236}">
                    <a16:creationId xmlns:a16="http://schemas.microsoft.com/office/drawing/2014/main" xmlns="" id="{09D52D43-9456-4A19-BBC2-DC12F0376E20}"/>
                  </a:ext>
                </a:extLst>
              </p:cNvPr>
              <p:cNvGrpSpPr/>
              <p:nvPr/>
            </p:nvGrpSpPr>
            <p:grpSpPr>
              <a:xfrm>
                <a:off x="4202" y="1421"/>
                <a:ext cx="239" cy="103"/>
                <a:chOff x="4202" y="1421"/>
                <a:chExt cx="239" cy="103"/>
              </a:xfrm>
            </p:grpSpPr>
            <p:sp>
              <p:nvSpPr>
                <p:cNvPr id="32" name="Line 18">
                  <a:extLst>
                    <a:ext uri="{FF2B5EF4-FFF2-40B4-BE49-F238E27FC236}">
                      <a16:creationId xmlns:a16="http://schemas.microsoft.com/office/drawing/2014/main" xmlns="" id="{CC247EE9-17C9-498F-878F-3517803147FA}"/>
                    </a:ext>
                  </a:extLst>
                </p:cNvPr>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a:extLst>
                    <a:ext uri="{FF2B5EF4-FFF2-40B4-BE49-F238E27FC236}">
                      <a16:creationId xmlns:a16="http://schemas.microsoft.com/office/drawing/2014/main" xmlns="" id="{C6911B92-C009-48AC-BAEB-6076856F9E62}"/>
                    </a:ext>
                  </a:extLst>
                </p:cNvPr>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a:extLst>
                    <a:ext uri="{FF2B5EF4-FFF2-40B4-BE49-F238E27FC236}">
                      <a16:creationId xmlns:a16="http://schemas.microsoft.com/office/drawing/2014/main" xmlns="" id="{3A6B51BE-6B42-411F-8568-1B9FB5C07013}"/>
                    </a:ext>
                  </a:extLst>
                </p:cNvPr>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a:extLst>
                  <a:ext uri="{FF2B5EF4-FFF2-40B4-BE49-F238E27FC236}">
                    <a16:creationId xmlns:a16="http://schemas.microsoft.com/office/drawing/2014/main" xmlns="" id="{63F6A558-FD5B-4C29-98AC-2AFD87C0497F}"/>
                  </a:ext>
                </a:extLst>
              </p:cNvPr>
              <p:cNvGrpSpPr/>
              <p:nvPr/>
            </p:nvGrpSpPr>
            <p:grpSpPr>
              <a:xfrm>
                <a:off x="4203" y="1418"/>
                <a:ext cx="237" cy="104"/>
                <a:chOff x="4203" y="1418"/>
                <a:chExt cx="237" cy="104"/>
              </a:xfrm>
            </p:grpSpPr>
            <p:sp>
              <p:nvSpPr>
                <p:cNvPr id="29" name="Line 22">
                  <a:extLst>
                    <a:ext uri="{FF2B5EF4-FFF2-40B4-BE49-F238E27FC236}">
                      <a16:creationId xmlns:a16="http://schemas.microsoft.com/office/drawing/2014/main" xmlns="" id="{0D92ACB5-367D-4E11-BD09-0227BBE28CC2}"/>
                    </a:ext>
                  </a:extLst>
                </p:cNvPr>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a:extLst>
                    <a:ext uri="{FF2B5EF4-FFF2-40B4-BE49-F238E27FC236}">
                      <a16:creationId xmlns:a16="http://schemas.microsoft.com/office/drawing/2014/main" xmlns="" id="{C48EEDA5-A0ED-41EA-BFD7-83056F074587}"/>
                    </a:ext>
                  </a:extLst>
                </p:cNvPr>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a:extLst>
                    <a:ext uri="{FF2B5EF4-FFF2-40B4-BE49-F238E27FC236}">
                      <a16:creationId xmlns:a16="http://schemas.microsoft.com/office/drawing/2014/main" xmlns="" id="{A6495B58-2D3F-4B0E-B87C-05EF0094A322}"/>
                    </a:ext>
                  </a:extLst>
                </p:cNvPr>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a:extLst>
                <a:ext uri="{FF2B5EF4-FFF2-40B4-BE49-F238E27FC236}">
                  <a16:creationId xmlns:a16="http://schemas.microsoft.com/office/drawing/2014/main" xmlns="" id="{A780D9E5-2176-4242-9459-C8A4B9D57434}"/>
                </a:ext>
              </a:extLst>
            </p:cNvPr>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a:extLst>
                <a:ext uri="{FF2B5EF4-FFF2-40B4-BE49-F238E27FC236}">
                  <a16:creationId xmlns:a16="http://schemas.microsoft.com/office/drawing/2014/main" xmlns="" id="{7FBC421A-3CB7-458C-88AB-56A4227DCE34}"/>
                </a:ext>
              </a:extLst>
            </p:cNvPr>
            <p:cNvGrpSpPr/>
            <p:nvPr/>
          </p:nvGrpSpPr>
          <p:grpSpPr>
            <a:xfrm>
              <a:off x="4801" y="1486"/>
              <a:ext cx="400" cy="508"/>
              <a:chOff x="4801" y="1486"/>
              <a:chExt cx="400" cy="508"/>
            </a:xfrm>
          </p:grpSpPr>
          <p:graphicFrame>
            <p:nvGraphicFramePr>
              <p:cNvPr id="20" name="Object 28">
                <a:extLst>
                  <a:ext uri="{FF2B5EF4-FFF2-40B4-BE49-F238E27FC236}">
                    <a16:creationId xmlns:a16="http://schemas.microsoft.com/office/drawing/2014/main" xmlns="" id="{1A7EDF4A-A4BF-4C2A-A96B-138237BB10AE}"/>
                  </a:ext>
                </a:extLst>
              </p:cNvPr>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spid="_x0000_s43242" r:id="rId14" imgW="591820" imgH="711835" progId="MS_ClipArt_Gallery.2">
                      <p:embed/>
                    </p:oleObj>
                  </mc:Choice>
                  <mc:Fallback>
                    <p:oleObj r:id="rId14" imgW="591820" imgH="711835" progId="MS_ClipArt_Gallery.2">
                      <p:embed/>
                      <p:pic>
                        <p:nvPicPr>
                          <p:cNvPr id="66578" name="Object 28"/>
                          <p:cNvPicPr/>
                          <p:nvPr/>
                        </p:nvPicPr>
                        <p:blipFill>
                          <a:blip r:embed="rId15"/>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a:extLst>
                  <a:ext uri="{FF2B5EF4-FFF2-40B4-BE49-F238E27FC236}">
                    <a16:creationId xmlns:a16="http://schemas.microsoft.com/office/drawing/2014/main" xmlns="" id="{A5D96FEB-115D-4F83-AF29-09A888C5A415}"/>
                  </a:ext>
                </a:extLst>
              </p:cNvPr>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spid="_x0000_s43243" r:id="rId16" imgW="542925" imgH="598170" progId="MS_ClipArt_Gallery.2">
                      <p:embed/>
                    </p:oleObj>
                  </mc:Choice>
                  <mc:Fallback>
                    <p:oleObj r:id="rId16" imgW="542925" imgH="598170" progId="MS_ClipArt_Gallery.2">
                      <p:embed/>
                      <p:pic>
                        <p:nvPicPr>
                          <p:cNvPr id="66579" name="Object 29"/>
                          <p:cNvPicPr/>
                          <p:nvPr/>
                        </p:nvPicPr>
                        <p:blipFill>
                          <a:blip r:embed="rId17"/>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a:extLst>
                <a:ext uri="{FF2B5EF4-FFF2-40B4-BE49-F238E27FC236}">
                  <a16:creationId xmlns:a16="http://schemas.microsoft.com/office/drawing/2014/main" xmlns="" id="{6F663ED0-385A-4817-B684-9001F9EBC4D4}"/>
                </a:ext>
              </a:extLst>
            </p:cNvPr>
            <p:cNvGrpSpPr/>
            <p:nvPr/>
          </p:nvGrpSpPr>
          <p:grpSpPr>
            <a:xfrm>
              <a:off x="5084" y="2155"/>
              <a:ext cx="400" cy="508"/>
              <a:chOff x="5084" y="2155"/>
              <a:chExt cx="400" cy="508"/>
            </a:xfrm>
          </p:grpSpPr>
          <p:graphicFrame>
            <p:nvGraphicFramePr>
              <p:cNvPr id="18" name="Object 31">
                <a:extLst>
                  <a:ext uri="{FF2B5EF4-FFF2-40B4-BE49-F238E27FC236}">
                    <a16:creationId xmlns:a16="http://schemas.microsoft.com/office/drawing/2014/main" xmlns="" id="{C6DF4C8B-FC7B-47D8-B730-BCB4E259BF2E}"/>
                  </a:ext>
                </a:extLst>
              </p:cNvPr>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spid="_x0000_s43244" r:id="rId18" imgW="591820" imgH="711835" progId="MS_ClipArt_Gallery.2">
                      <p:embed/>
                    </p:oleObj>
                  </mc:Choice>
                  <mc:Fallback>
                    <p:oleObj r:id="rId18" imgW="591820" imgH="711835" progId="MS_ClipArt_Gallery.2">
                      <p:embed/>
                      <p:pic>
                        <p:nvPicPr>
                          <p:cNvPr id="66576" name="Object 31"/>
                          <p:cNvPicPr/>
                          <p:nvPr/>
                        </p:nvPicPr>
                        <p:blipFill>
                          <a:blip r:embed="rId19"/>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a:extLst>
                  <a:ext uri="{FF2B5EF4-FFF2-40B4-BE49-F238E27FC236}">
                    <a16:creationId xmlns:a16="http://schemas.microsoft.com/office/drawing/2014/main" xmlns="" id="{BC03A955-3BF5-42E8-8558-30F496B286B5}"/>
                  </a:ext>
                </a:extLst>
              </p:cNvPr>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spid="_x0000_s43245" r:id="rId20" imgW="542925" imgH="598170" progId="MS_ClipArt_Gallery.2">
                      <p:embed/>
                    </p:oleObj>
                  </mc:Choice>
                  <mc:Fallback>
                    <p:oleObj r:id="rId20" imgW="542925" imgH="598170" progId="MS_ClipArt_Gallery.2">
                      <p:embed/>
                      <p:pic>
                        <p:nvPicPr>
                          <p:cNvPr id="66577" name="Object 32"/>
                          <p:cNvPicPr/>
                          <p:nvPr/>
                        </p:nvPicPr>
                        <p:blipFill>
                          <a:blip r:embed="rId21"/>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a:extLst>
                <a:ext uri="{FF2B5EF4-FFF2-40B4-BE49-F238E27FC236}">
                  <a16:creationId xmlns:a16="http://schemas.microsoft.com/office/drawing/2014/main" xmlns="" id="{D13A1E1D-56D0-4EB0-A7E0-DC85487279B4}"/>
                </a:ext>
              </a:extLst>
            </p:cNvPr>
            <p:cNvSpPr/>
            <p:nvPr/>
          </p:nvSpPr>
          <p:spPr>
            <a:xfrm>
              <a:off x="3412" y="1794"/>
              <a:ext cx="752" cy="575"/>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a:extLst>
                <a:ext uri="{FF2B5EF4-FFF2-40B4-BE49-F238E27FC236}">
                  <a16:creationId xmlns:a16="http://schemas.microsoft.com/office/drawing/2014/main" xmlns="" id="{8871D332-641A-4B3E-8802-6E0F0F745E37}"/>
                </a:ext>
              </a:extLst>
            </p:cNvPr>
            <p:cNvSpPr/>
            <p:nvPr/>
          </p:nvSpPr>
          <p:spPr>
            <a:xfrm>
              <a:off x="4567" y="3066"/>
              <a:ext cx="809" cy="575"/>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a:extLst>
                <a:ext uri="{FF2B5EF4-FFF2-40B4-BE49-F238E27FC236}">
                  <a16:creationId xmlns:a16="http://schemas.microsoft.com/office/drawing/2014/main" xmlns="" id="{2268B809-E3ED-4E58-B500-47B74D2A6843}"/>
                </a:ext>
              </a:extLst>
            </p:cNvPr>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a:extLst>
                <a:ext uri="{FF2B5EF4-FFF2-40B4-BE49-F238E27FC236}">
                  <a16:creationId xmlns:a16="http://schemas.microsoft.com/office/drawing/2014/main" xmlns="" id="{7FF5AB4A-5D26-481D-8F9A-42CA83285857}"/>
                </a:ext>
              </a:extLst>
            </p:cNvPr>
            <p:cNvSpPr/>
            <p:nvPr/>
          </p:nvSpPr>
          <p:spPr>
            <a:xfrm>
              <a:off x="3405" y="1362"/>
              <a:ext cx="699" cy="32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a:extLst>
              <a:ext uri="{FF2B5EF4-FFF2-40B4-BE49-F238E27FC236}">
                <a16:creationId xmlns:a16="http://schemas.microsoft.com/office/drawing/2014/main" xmlns="" id="{82B49C6E-FAFB-4804-A44B-80A631011CF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4196015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93B2916C-4C98-4F81-BAAC-2A412E993506}"/>
              </a:ext>
            </a:extLst>
          </p:cNvPr>
          <p:cNvSpPr txBox="1">
            <a:spLocks/>
          </p:cNvSpPr>
          <p:nvPr/>
        </p:nvSpPr>
        <p:spPr>
          <a:xfrm>
            <a:off x="4381500" y="822807"/>
            <a:ext cx="3346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家庭网络举例</a:t>
            </a:r>
          </a:p>
        </p:txBody>
      </p:sp>
      <p:sp>
        <p:nvSpPr>
          <p:cNvPr id="5" name="Rectangle 3">
            <a:extLst>
              <a:ext uri="{FF2B5EF4-FFF2-40B4-BE49-F238E27FC236}">
                <a16:creationId xmlns:a16="http://schemas.microsoft.com/office/drawing/2014/main" xmlns="" id="{A8F3D999-927F-4E19-AD1A-9A9965014370}"/>
              </a:ext>
            </a:extLst>
          </p:cNvPr>
          <p:cNvSpPr txBox="1">
            <a:spLocks/>
          </p:cNvSpPr>
          <p:nvPr/>
        </p:nvSpPr>
        <p:spPr>
          <a:xfrm>
            <a:off x="1597025" y="1673542"/>
            <a:ext cx="4302125" cy="26142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solidFill>
                  <a:schemeClr val="tx2"/>
                </a:solidFill>
                <a:latin typeface="+mn-ea"/>
                <a:cs typeface="微软雅黑" panose="020B0503020204020204" pitchFamily="34" charset="-122"/>
              </a:rPr>
              <a:t>典型家庭网络的构建</a:t>
            </a:r>
            <a:r>
              <a:rPr lang="en-US" altLang="zh-CN" sz="2400" dirty="0">
                <a:solidFill>
                  <a:schemeClr val="tx2"/>
                </a:solidFill>
                <a:latin typeface="+mn-ea"/>
                <a:cs typeface="微软雅黑" panose="020B0503020204020204" pitchFamily="34" charset="-122"/>
              </a:rPr>
              <a:t>:</a:t>
            </a:r>
            <a:r>
              <a:rPr lang="en-US" altLang="zh-CN" sz="2400" dirty="0">
                <a:solidFill>
                  <a:srgbClr val="FF0000"/>
                </a:solidFill>
                <a:latin typeface="+mn-ea"/>
                <a:cs typeface="微软雅黑" panose="020B0503020204020204" pitchFamily="34" charset="-122"/>
              </a:rPr>
              <a:t> </a:t>
            </a:r>
          </a:p>
          <a:p>
            <a:pPr>
              <a:buSzPct val="85000"/>
            </a:pPr>
            <a:r>
              <a:rPr lang="en-US" altLang="zh-CN" sz="2400" dirty="0">
                <a:latin typeface="+mn-ea"/>
                <a:cs typeface="微软雅黑" panose="020B0503020204020204" pitchFamily="34" charset="-122"/>
              </a:rPr>
              <a:t>ADSL </a:t>
            </a:r>
            <a:r>
              <a:rPr lang="zh-CN" altLang="en-US" sz="2400" dirty="0">
                <a:latin typeface="+mn-ea"/>
                <a:cs typeface="微软雅黑" panose="020B0503020204020204" pitchFamily="34" charset="-122"/>
              </a:rPr>
              <a:t>或 </a:t>
            </a:r>
            <a:r>
              <a:rPr lang="en-US" altLang="zh-CN" sz="2400" dirty="0">
                <a:latin typeface="+mn-ea"/>
                <a:cs typeface="微软雅黑" panose="020B0503020204020204" pitchFamily="34" charset="-122"/>
              </a:rPr>
              <a:t>cable modem</a:t>
            </a:r>
          </a:p>
          <a:p>
            <a:pPr>
              <a:buSzPct val="85000"/>
            </a:pPr>
            <a:r>
              <a:rPr lang="en-US" altLang="zh-CN" sz="2400" dirty="0">
                <a:latin typeface="+mn-ea"/>
                <a:cs typeface="微软雅黑" panose="020B0503020204020204" pitchFamily="34" charset="-122"/>
              </a:rPr>
              <a:t>router/firewall/NAT</a:t>
            </a:r>
          </a:p>
          <a:p>
            <a:pPr>
              <a:buSzPct val="85000"/>
            </a:pPr>
            <a:r>
              <a:rPr lang="en-US" altLang="zh-CN" sz="2400" dirty="0">
                <a:latin typeface="+mn-ea"/>
                <a:cs typeface="微软雅黑" panose="020B0503020204020204" pitchFamily="34" charset="-122"/>
              </a:rPr>
              <a:t>Ethernet</a:t>
            </a:r>
          </a:p>
          <a:p>
            <a:pPr>
              <a:buSzPct val="85000"/>
            </a:pPr>
            <a:r>
              <a:rPr lang="en-US" altLang="zh-CN" sz="2400" dirty="0">
                <a:latin typeface="+mn-ea"/>
                <a:cs typeface="微软雅黑" panose="020B0503020204020204" pitchFamily="34" charset="-122"/>
              </a:rPr>
              <a:t>wireless access point</a:t>
            </a:r>
          </a:p>
        </p:txBody>
      </p:sp>
      <p:grpSp>
        <p:nvGrpSpPr>
          <p:cNvPr id="6" name="Group 6">
            <a:extLst>
              <a:ext uri="{FF2B5EF4-FFF2-40B4-BE49-F238E27FC236}">
                <a16:creationId xmlns:a16="http://schemas.microsoft.com/office/drawing/2014/main" xmlns="" id="{376302FB-5B21-4888-8005-EEA89BD09239}"/>
              </a:ext>
            </a:extLst>
          </p:cNvPr>
          <p:cNvGrpSpPr/>
          <p:nvPr/>
        </p:nvGrpSpPr>
        <p:grpSpPr>
          <a:xfrm>
            <a:off x="8096250" y="3686175"/>
            <a:ext cx="635000" cy="806450"/>
            <a:chOff x="4254" y="2124"/>
            <a:chExt cx="400" cy="508"/>
          </a:xfrm>
        </p:grpSpPr>
        <p:graphicFrame>
          <p:nvGraphicFramePr>
            <p:cNvPr id="7" name="Object 4">
              <a:extLst>
                <a:ext uri="{FF2B5EF4-FFF2-40B4-BE49-F238E27FC236}">
                  <a16:creationId xmlns:a16="http://schemas.microsoft.com/office/drawing/2014/main" xmlns="" id="{DBBBCE39-588A-4834-8919-66B2A9A0525A}"/>
                </a:ext>
              </a:extLst>
            </p:cNvPr>
            <p:cNvGraphicFramePr/>
            <p:nvPr/>
          </p:nvGraphicFramePr>
          <p:xfrm>
            <a:off x="4254" y="2124"/>
            <a:ext cx="374" cy="449"/>
          </p:xfrm>
          <a:graphic>
            <a:graphicData uri="http://schemas.openxmlformats.org/presentationml/2006/ole">
              <mc:AlternateContent xmlns:mc="http://schemas.openxmlformats.org/markup-compatibility/2006">
                <mc:Choice xmlns:v="urn:schemas-microsoft-com:vml" Requires="v">
                  <p:oleObj spid="_x0000_s19407" r:id="rId4" imgW="593090" imgH="711835" progId="MS_ClipArt_Gallery.2">
                    <p:embed/>
                  </p:oleObj>
                </mc:Choice>
                <mc:Fallback>
                  <p:oleObj r:id="rId4" imgW="593090" imgH="711835" progId="MS_ClipArt_Gallery.2">
                    <p:embed/>
                    <p:pic>
                      <p:nvPicPr>
                        <p:cNvPr id="68651" name="Object 4"/>
                        <p:cNvPicPr/>
                        <p:nvPr/>
                      </p:nvPicPr>
                      <p:blipFill>
                        <a:blip r:embed="rId5"/>
                        <a:stretch>
                          <a:fillRect/>
                        </a:stretch>
                      </p:blipFill>
                      <p:spPr>
                        <a:xfrm>
                          <a:off x="4254" y="2124"/>
                          <a:ext cx="374" cy="449"/>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xmlns="" id="{682EEA62-2D7F-4977-9885-08390E86A631}"/>
                </a:ext>
              </a:extLst>
            </p:cNvPr>
            <p:cNvGraphicFramePr/>
            <p:nvPr/>
          </p:nvGraphicFramePr>
          <p:xfrm>
            <a:off x="4312" y="2255"/>
            <a:ext cx="342" cy="377"/>
          </p:xfrm>
          <a:graphic>
            <a:graphicData uri="http://schemas.openxmlformats.org/presentationml/2006/ole">
              <mc:AlternateContent xmlns:mc="http://schemas.openxmlformats.org/markup-compatibility/2006">
                <mc:Choice xmlns:v="urn:schemas-microsoft-com:vml" Requires="v">
                  <p:oleObj spid="_x0000_s19408" r:id="rId6" imgW="542925" imgH="598170" progId="MS_ClipArt_Gallery.2">
                    <p:embed/>
                  </p:oleObj>
                </mc:Choice>
                <mc:Fallback>
                  <p:oleObj r:id="rId6" imgW="542925" imgH="598170" progId="MS_ClipArt_Gallery.2">
                    <p:embed/>
                    <p:pic>
                      <p:nvPicPr>
                        <p:cNvPr id="68652" name="Object 5"/>
                        <p:cNvPicPr/>
                        <p:nvPr/>
                      </p:nvPicPr>
                      <p:blipFill>
                        <a:blip r:embed="rId7"/>
                        <a:stretch>
                          <a:fillRect/>
                        </a:stretch>
                      </p:blipFill>
                      <p:spPr>
                        <a:xfrm>
                          <a:off x="4312" y="2255"/>
                          <a:ext cx="342" cy="377"/>
                        </a:xfrm>
                        <a:prstGeom prst="rect">
                          <a:avLst/>
                        </a:prstGeom>
                        <a:noFill/>
                        <a:ln w="38100">
                          <a:noFill/>
                          <a:miter/>
                        </a:ln>
                      </p:spPr>
                    </p:pic>
                  </p:oleObj>
                </mc:Fallback>
              </mc:AlternateContent>
            </a:graphicData>
          </a:graphic>
        </p:graphicFrame>
      </p:grpSp>
      <p:grpSp>
        <p:nvGrpSpPr>
          <p:cNvPr id="9" name="Group 9">
            <a:extLst>
              <a:ext uri="{FF2B5EF4-FFF2-40B4-BE49-F238E27FC236}">
                <a16:creationId xmlns:a16="http://schemas.microsoft.com/office/drawing/2014/main" xmlns="" id="{5280A3F1-D655-49DC-B434-F2D502F2D5F2}"/>
              </a:ext>
            </a:extLst>
          </p:cNvPr>
          <p:cNvGrpSpPr/>
          <p:nvPr/>
        </p:nvGrpSpPr>
        <p:grpSpPr>
          <a:xfrm>
            <a:off x="8143875" y="4645025"/>
            <a:ext cx="635000" cy="806450"/>
            <a:chOff x="4284" y="2728"/>
            <a:chExt cx="400" cy="508"/>
          </a:xfrm>
        </p:grpSpPr>
        <p:graphicFrame>
          <p:nvGraphicFramePr>
            <p:cNvPr id="10" name="Object 7">
              <a:extLst>
                <a:ext uri="{FF2B5EF4-FFF2-40B4-BE49-F238E27FC236}">
                  <a16:creationId xmlns:a16="http://schemas.microsoft.com/office/drawing/2014/main" xmlns="" id="{C5D3DA34-C17F-4699-9C89-661148839A23}"/>
                </a:ext>
              </a:extLst>
            </p:cNvPr>
            <p:cNvGraphicFramePr/>
            <p:nvPr/>
          </p:nvGraphicFramePr>
          <p:xfrm>
            <a:off x="4284" y="2728"/>
            <a:ext cx="373" cy="449"/>
          </p:xfrm>
          <a:graphic>
            <a:graphicData uri="http://schemas.openxmlformats.org/presentationml/2006/ole">
              <mc:AlternateContent xmlns:mc="http://schemas.openxmlformats.org/markup-compatibility/2006">
                <mc:Choice xmlns:v="urn:schemas-microsoft-com:vml" Requires="v">
                  <p:oleObj spid="_x0000_s19409" r:id="rId8" imgW="591820" imgH="711835" progId="MS_ClipArt_Gallery.2">
                    <p:embed/>
                  </p:oleObj>
                </mc:Choice>
                <mc:Fallback>
                  <p:oleObj r:id="rId8" imgW="591820" imgH="711835" progId="MS_ClipArt_Gallery.2">
                    <p:embed/>
                    <p:pic>
                      <p:nvPicPr>
                        <p:cNvPr id="68649" name="Object 7"/>
                        <p:cNvPicPr/>
                        <p:nvPr/>
                      </p:nvPicPr>
                      <p:blipFill>
                        <a:blip r:embed="rId9"/>
                        <a:stretch>
                          <a:fillRect/>
                        </a:stretch>
                      </p:blipFill>
                      <p:spPr>
                        <a:xfrm>
                          <a:off x="4284" y="2728"/>
                          <a:ext cx="373" cy="449"/>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xmlns="" id="{DFE85D2F-572C-4383-824D-34D9B05709AD}"/>
                </a:ext>
              </a:extLst>
            </p:cNvPr>
            <p:cNvGraphicFramePr/>
            <p:nvPr/>
          </p:nvGraphicFramePr>
          <p:xfrm>
            <a:off x="4342" y="2859"/>
            <a:ext cx="342" cy="377"/>
          </p:xfrm>
          <a:graphic>
            <a:graphicData uri="http://schemas.openxmlformats.org/presentationml/2006/ole">
              <mc:AlternateContent xmlns:mc="http://schemas.openxmlformats.org/markup-compatibility/2006">
                <mc:Choice xmlns:v="urn:schemas-microsoft-com:vml" Requires="v">
                  <p:oleObj spid="_x0000_s19410" r:id="rId10" imgW="542925" imgH="598170" progId="MS_ClipArt_Gallery.2">
                    <p:embed/>
                  </p:oleObj>
                </mc:Choice>
                <mc:Fallback>
                  <p:oleObj r:id="rId10" imgW="542925" imgH="598170" progId="MS_ClipArt_Gallery.2">
                    <p:embed/>
                    <p:pic>
                      <p:nvPicPr>
                        <p:cNvPr id="68650" name="Object 8"/>
                        <p:cNvPicPr/>
                        <p:nvPr/>
                      </p:nvPicPr>
                      <p:blipFill>
                        <a:blip r:embed="rId11"/>
                        <a:stretch>
                          <a:fillRect/>
                        </a:stretch>
                      </p:blipFill>
                      <p:spPr>
                        <a:xfrm>
                          <a:off x="4342" y="2859"/>
                          <a:ext cx="342" cy="377"/>
                        </a:xfrm>
                        <a:prstGeom prst="rect">
                          <a:avLst/>
                        </a:prstGeom>
                        <a:noFill/>
                        <a:ln w="38100">
                          <a:noFill/>
                          <a:miter/>
                        </a:ln>
                      </p:spPr>
                    </p:pic>
                  </p:oleObj>
                </mc:Fallback>
              </mc:AlternateContent>
            </a:graphicData>
          </a:graphic>
        </p:graphicFrame>
      </p:grpSp>
      <p:grpSp>
        <p:nvGrpSpPr>
          <p:cNvPr id="12" name="Group 12">
            <a:extLst>
              <a:ext uri="{FF2B5EF4-FFF2-40B4-BE49-F238E27FC236}">
                <a16:creationId xmlns:a16="http://schemas.microsoft.com/office/drawing/2014/main" xmlns="" id="{53287AC0-4F4A-48A4-AF77-64298C0A4FDA}"/>
              </a:ext>
            </a:extLst>
          </p:cNvPr>
          <p:cNvGrpSpPr/>
          <p:nvPr/>
        </p:nvGrpSpPr>
        <p:grpSpPr>
          <a:xfrm>
            <a:off x="7451725" y="4251325"/>
            <a:ext cx="552450" cy="646113"/>
            <a:chOff x="3848" y="2480"/>
            <a:chExt cx="348" cy="407"/>
          </a:xfrm>
        </p:grpSpPr>
        <p:graphicFrame>
          <p:nvGraphicFramePr>
            <p:cNvPr id="13" name="Object 10">
              <a:extLst>
                <a:ext uri="{FF2B5EF4-FFF2-40B4-BE49-F238E27FC236}">
                  <a16:creationId xmlns:a16="http://schemas.microsoft.com/office/drawing/2014/main" xmlns="" id="{99F484D8-543B-4AA0-ADEF-3ACE9C6BB6EC}"/>
                </a:ext>
              </a:extLst>
            </p:cNvPr>
            <p:cNvGraphicFramePr/>
            <p:nvPr/>
          </p:nvGraphicFramePr>
          <p:xfrm>
            <a:off x="3848" y="2480"/>
            <a:ext cx="348" cy="407"/>
          </p:xfrm>
          <a:graphic>
            <a:graphicData uri="http://schemas.openxmlformats.org/presentationml/2006/ole">
              <mc:AlternateContent xmlns:mc="http://schemas.openxmlformats.org/markup-compatibility/2006">
                <mc:Choice xmlns:v="urn:schemas-microsoft-com:vml" Requires="v">
                  <p:oleObj spid="_x0000_s19411" r:id="rId12" imgW="551815" imgH="645160" progId="MS_ClipArt_Gallery.2">
                    <p:embed/>
                  </p:oleObj>
                </mc:Choice>
                <mc:Fallback>
                  <p:oleObj r:id="rId12" imgW="551815" imgH="645160" progId="MS_ClipArt_Gallery.2">
                    <p:embed/>
                    <p:pic>
                      <p:nvPicPr>
                        <p:cNvPr id="68647" name="Object 10"/>
                        <p:cNvPicPr/>
                        <p:nvPr/>
                      </p:nvPicPr>
                      <p:blipFill>
                        <a:blip r:embed="rId13"/>
                        <a:stretch>
                          <a:fillRect/>
                        </a:stretch>
                      </p:blipFill>
                      <p:spPr>
                        <a:xfrm>
                          <a:off x="3848" y="2480"/>
                          <a:ext cx="348" cy="407"/>
                        </a:xfrm>
                        <a:prstGeom prst="rect">
                          <a:avLst/>
                        </a:prstGeom>
                        <a:noFill/>
                        <a:ln w="38100">
                          <a:noFill/>
                          <a:miter/>
                        </a:ln>
                      </p:spPr>
                    </p:pic>
                  </p:oleObj>
                </mc:Fallback>
              </mc:AlternateContent>
            </a:graphicData>
          </a:graphic>
        </p:graphicFrame>
        <p:sp>
          <p:nvSpPr>
            <p:cNvPr id="14" name="Rectangle 11">
              <a:extLst>
                <a:ext uri="{FF2B5EF4-FFF2-40B4-BE49-F238E27FC236}">
                  <a16:creationId xmlns:a16="http://schemas.microsoft.com/office/drawing/2014/main" xmlns="" id="{17DCAEA4-AD76-421C-94A0-23CC46298835}"/>
                </a:ext>
              </a:extLst>
            </p:cNvPr>
            <p:cNvSpPr/>
            <p:nvPr/>
          </p:nvSpPr>
          <p:spPr>
            <a:xfrm>
              <a:off x="3948" y="2621"/>
              <a:ext cx="238" cy="257"/>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5" name="Rectangle 13">
            <a:extLst>
              <a:ext uri="{FF2B5EF4-FFF2-40B4-BE49-F238E27FC236}">
                <a16:creationId xmlns:a16="http://schemas.microsoft.com/office/drawing/2014/main" xmlns="" id="{F097B595-F59D-42F8-98BB-A4FAC5900974}"/>
              </a:ext>
            </a:extLst>
          </p:cNvPr>
          <p:cNvSpPr/>
          <p:nvPr/>
        </p:nvSpPr>
        <p:spPr>
          <a:xfrm>
            <a:off x="7788597" y="5448300"/>
            <a:ext cx="1213794" cy="101630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access </a:t>
            </a:r>
          </a:p>
          <a:p>
            <a:pPr marL="0" lvl="0" indent="0" algn="ctr">
              <a:spcBef>
                <a:spcPct val="0"/>
              </a:spcBef>
              <a:buSzPct val="100000"/>
              <a:buNone/>
            </a:pPr>
            <a:r>
              <a:rPr lang="en-US" altLang="zh-CN" sz="2000" b="1" dirty="0">
                <a:solidFill>
                  <a:schemeClr val="tx2"/>
                </a:solidFill>
                <a:latin typeface="+mn-ea"/>
              </a:rPr>
              <a:t>point</a:t>
            </a:r>
          </a:p>
        </p:txBody>
      </p:sp>
      <p:sp>
        <p:nvSpPr>
          <p:cNvPr id="16" name="Rectangle 14">
            <a:extLst>
              <a:ext uri="{FF2B5EF4-FFF2-40B4-BE49-F238E27FC236}">
                <a16:creationId xmlns:a16="http://schemas.microsoft.com/office/drawing/2014/main" xmlns="" id="{4E7D0299-3C3A-4A0A-AC99-65837A28F444}"/>
              </a:ext>
            </a:extLst>
          </p:cNvPr>
          <p:cNvSpPr/>
          <p:nvPr/>
        </p:nvSpPr>
        <p:spPr>
          <a:xfrm>
            <a:off x="8880797" y="4295775"/>
            <a:ext cx="1213794"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laptops</a:t>
            </a:r>
          </a:p>
        </p:txBody>
      </p:sp>
      <p:sp>
        <p:nvSpPr>
          <p:cNvPr id="17" name="Rectangle 15">
            <a:extLst>
              <a:ext uri="{FF2B5EF4-FFF2-40B4-BE49-F238E27FC236}">
                <a16:creationId xmlns:a16="http://schemas.microsoft.com/office/drawing/2014/main" xmlns="" id="{1E82ED47-7465-4C41-B933-A5BAAB5074D9}"/>
              </a:ext>
            </a:extLst>
          </p:cNvPr>
          <p:cNvSpPr/>
          <p:nvPr/>
        </p:nvSpPr>
        <p:spPr>
          <a:xfrm>
            <a:off x="4906747" y="4813300"/>
            <a:ext cx="113845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000" b="1" dirty="0">
                <a:solidFill>
                  <a:schemeClr val="tx2"/>
                </a:solidFill>
                <a:latin typeface="+mn-ea"/>
              </a:rPr>
              <a:t>router/</a:t>
            </a:r>
          </a:p>
          <a:p>
            <a:pPr marL="0" lvl="0" indent="0" algn="r">
              <a:spcBef>
                <a:spcPct val="0"/>
              </a:spcBef>
              <a:buSzPct val="100000"/>
              <a:buNone/>
            </a:pPr>
            <a:r>
              <a:rPr lang="en-US" altLang="zh-CN" sz="2000" b="1" dirty="0">
                <a:solidFill>
                  <a:schemeClr val="tx2"/>
                </a:solidFill>
                <a:latin typeface="+mn-ea"/>
              </a:rPr>
              <a:t>firewall</a:t>
            </a:r>
          </a:p>
        </p:txBody>
      </p:sp>
      <p:sp>
        <p:nvSpPr>
          <p:cNvPr id="18" name="Freeform 16">
            <a:extLst>
              <a:ext uri="{FF2B5EF4-FFF2-40B4-BE49-F238E27FC236}">
                <a16:creationId xmlns:a16="http://schemas.microsoft.com/office/drawing/2014/main" xmlns="" id="{C137B47C-10B9-4291-BC34-5BBFA692AC07}"/>
              </a:ext>
            </a:extLst>
          </p:cNvPr>
          <p:cNvSpPr/>
          <p:nvPr/>
        </p:nvSpPr>
        <p:spPr>
          <a:xfrm>
            <a:off x="6164263" y="4762500"/>
            <a:ext cx="777875" cy="679450"/>
          </a:xfrm>
          <a:custGeom>
            <a:avLst/>
            <a:gdLst>
              <a:gd name="txL" fmla="*/ 0 w 490"/>
              <a:gd name="txT" fmla="*/ 0 h 428"/>
              <a:gd name="txR" fmla="*/ 490 w 490"/>
              <a:gd name="txB" fmla="*/ 428 h 428"/>
            </a:gdLst>
            <a:ahLst/>
            <a:cxnLst>
              <a:cxn ang="0">
                <a:pos x="2147483646" y="2147483646"/>
              </a:cxn>
              <a:cxn ang="0">
                <a:pos x="2147483646" y="2147483646"/>
              </a:cxn>
              <a:cxn ang="0">
                <a:pos x="0" y="0"/>
              </a:cxn>
            </a:cxnLst>
            <a:rect l="txL" t="txT" r="txR" b="txB"/>
            <a:pathLst>
              <a:path w="490" h="428">
                <a:moveTo>
                  <a:pt x="489" y="427"/>
                </a:moveTo>
                <a:lnTo>
                  <a:pt x="166" y="427"/>
                </a:lnTo>
                <a:lnTo>
                  <a:pt x="0"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19" name="Object 17">
            <a:extLst>
              <a:ext uri="{FF2B5EF4-FFF2-40B4-BE49-F238E27FC236}">
                <a16:creationId xmlns:a16="http://schemas.microsoft.com/office/drawing/2014/main" xmlns="" id="{51BB71CE-F481-4973-8DF2-3A35C07624E7}"/>
              </a:ext>
            </a:extLst>
          </p:cNvPr>
          <p:cNvGraphicFramePr/>
          <p:nvPr>
            <p:extLst>
              <p:ext uri="{D42A27DB-BD31-4B8C-83A1-F6EECF244321}">
                <p14:modId xmlns:p14="http://schemas.microsoft.com/office/powerpoint/2010/main" val="1136138549"/>
              </p:ext>
            </p:extLst>
          </p:nvPr>
        </p:nvGraphicFramePr>
        <p:xfrm>
          <a:off x="6869113" y="3536950"/>
          <a:ext cx="611187" cy="592138"/>
        </p:xfrm>
        <a:graphic>
          <a:graphicData uri="http://schemas.openxmlformats.org/presentationml/2006/ole">
            <mc:AlternateContent xmlns:mc="http://schemas.openxmlformats.org/markup-compatibility/2006">
              <mc:Choice xmlns:v="urn:schemas-microsoft-com:vml" Requires="v">
                <p:oleObj spid="_x0000_s19412" r:id="rId14" imgW="610870" imgH="591820" progId="MS_ClipArt_Gallery.5">
                  <p:embed/>
                </p:oleObj>
              </mc:Choice>
              <mc:Fallback>
                <p:oleObj r:id="rId14" imgW="610870" imgH="591820" progId="MS_ClipArt_Gallery.5">
                  <p:embed/>
                  <p:pic>
                    <p:nvPicPr>
                      <p:cNvPr id="68619" name="Object 17"/>
                      <p:cNvPicPr/>
                      <p:nvPr/>
                    </p:nvPicPr>
                    <p:blipFill>
                      <a:blip r:embed="rId15"/>
                      <a:stretch>
                        <a:fillRect/>
                      </a:stretch>
                    </p:blipFill>
                    <p:spPr>
                      <a:xfrm>
                        <a:off x="6869113" y="3536950"/>
                        <a:ext cx="611187" cy="592138"/>
                      </a:xfrm>
                      <a:prstGeom prst="rect">
                        <a:avLst/>
                      </a:prstGeom>
                      <a:noFill/>
                      <a:ln w="38100">
                        <a:noFill/>
                        <a:miter/>
                      </a:ln>
                    </p:spPr>
                  </p:pic>
                </p:oleObj>
              </mc:Fallback>
            </mc:AlternateContent>
          </a:graphicData>
        </a:graphic>
      </p:graphicFrame>
      <p:sp>
        <p:nvSpPr>
          <p:cNvPr id="20" name="Freeform 18">
            <a:extLst>
              <a:ext uri="{FF2B5EF4-FFF2-40B4-BE49-F238E27FC236}">
                <a16:creationId xmlns:a16="http://schemas.microsoft.com/office/drawing/2014/main" xmlns="" id="{BD278464-E841-40B7-BA13-66070FC9B8E1}"/>
              </a:ext>
            </a:extLst>
          </p:cNvPr>
          <p:cNvSpPr/>
          <p:nvPr/>
        </p:nvSpPr>
        <p:spPr>
          <a:xfrm>
            <a:off x="6364288" y="4651375"/>
            <a:ext cx="1246187" cy="1588"/>
          </a:xfrm>
          <a:custGeom>
            <a:avLst/>
            <a:gdLst>
              <a:gd name="txL" fmla="*/ 0 w 785"/>
              <a:gd name="txT" fmla="*/ 0 h 1"/>
              <a:gd name="txR" fmla="*/ 785 w 785"/>
              <a:gd name="txB" fmla="*/ 1 h 1"/>
            </a:gdLst>
            <a:ahLst/>
            <a:cxnLst>
              <a:cxn ang="0">
                <a:pos x="0" y="0"/>
              </a:cxn>
              <a:cxn ang="0">
                <a:pos x="2147483646" y="0"/>
              </a:cxn>
            </a:cxnLst>
            <a:rect l="txL" t="txT" r="txR" b="txB"/>
            <a:pathLst>
              <a:path w="785" h="1">
                <a:moveTo>
                  <a:pt x="0" y="0"/>
                </a:moveTo>
                <a:lnTo>
                  <a:pt x="784"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21" name="Object 19">
            <a:extLst>
              <a:ext uri="{FF2B5EF4-FFF2-40B4-BE49-F238E27FC236}">
                <a16:creationId xmlns:a16="http://schemas.microsoft.com/office/drawing/2014/main" xmlns="" id="{DCAA275A-CB15-4F3F-B614-4C5C8D49CBA7}"/>
              </a:ext>
            </a:extLst>
          </p:cNvPr>
          <p:cNvGraphicFramePr/>
          <p:nvPr>
            <p:extLst>
              <p:ext uri="{D42A27DB-BD31-4B8C-83A1-F6EECF244321}">
                <p14:modId xmlns:p14="http://schemas.microsoft.com/office/powerpoint/2010/main" val="3621696930"/>
              </p:ext>
            </p:extLst>
          </p:nvPr>
        </p:nvGraphicFramePr>
        <p:xfrm>
          <a:off x="6896100" y="5265738"/>
          <a:ext cx="611188" cy="592137"/>
        </p:xfrm>
        <a:graphic>
          <a:graphicData uri="http://schemas.openxmlformats.org/presentationml/2006/ole">
            <mc:AlternateContent xmlns:mc="http://schemas.openxmlformats.org/markup-compatibility/2006">
              <mc:Choice xmlns:v="urn:schemas-microsoft-com:vml" Requires="v">
                <p:oleObj spid="_x0000_s19413" r:id="rId16" imgW="610870" imgH="591820" progId="MS_ClipArt_Gallery.5">
                  <p:embed/>
                </p:oleObj>
              </mc:Choice>
              <mc:Fallback>
                <p:oleObj r:id="rId16" imgW="610870" imgH="591820" progId="MS_ClipArt_Gallery.5">
                  <p:embed/>
                  <p:pic>
                    <p:nvPicPr>
                      <p:cNvPr id="68621" name="Object 19"/>
                      <p:cNvPicPr/>
                      <p:nvPr/>
                    </p:nvPicPr>
                    <p:blipFill>
                      <a:blip r:embed="rId17"/>
                      <a:stretch>
                        <a:fillRect/>
                      </a:stretch>
                    </p:blipFill>
                    <p:spPr>
                      <a:xfrm>
                        <a:off x="6896100" y="5265738"/>
                        <a:ext cx="611188" cy="592137"/>
                      </a:xfrm>
                      <a:prstGeom prst="rect">
                        <a:avLst/>
                      </a:prstGeom>
                      <a:noFill/>
                      <a:ln w="38100">
                        <a:noFill/>
                        <a:miter/>
                      </a:ln>
                    </p:spPr>
                  </p:pic>
                </p:oleObj>
              </mc:Fallback>
            </mc:AlternateContent>
          </a:graphicData>
        </a:graphic>
      </p:graphicFrame>
      <p:pic>
        <p:nvPicPr>
          <p:cNvPr id="22" name="Picture 20">
            <a:extLst>
              <a:ext uri="{FF2B5EF4-FFF2-40B4-BE49-F238E27FC236}">
                <a16:creationId xmlns:a16="http://schemas.microsoft.com/office/drawing/2014/main" xmlns="" id="{C8BE42E4-87DD-45A1-8387-9769AB946561}"/>
              </a:ext>
            </a:extLst>
          </p:cNvPr>
          <p:cNvPicPr/>
          <p:nvPr/>
        </p:nvPicPr>
        <p:blipFill>
          <a:blip r:embed="rId18"/>
          <a:stretch>
            <a:fillRect/>
          </a:stretch>
        </p:blipFill>
        <p:spPr>
          <a:xfrm>
            <a:off x="3773488" y="4541838"/>
            <a:ext cx="1055687" cy="230187"/>
          </a:xfrm>
          <a:prstGeom prst="rect">
            <a:avLst/>
          </a:prstGeom>
          <a:noFill/>
          <a:ln w="9525">
            <a:noFill/>
          </a:ln>
        </p:spPr>
      </p:pic>
      <p:sp>
        <p:nvSpPr>
          <p:cNvPr id="23" name="Freeform 21">
            <a:extLst>
              <a:ext uri="{FF2B5EF4-FFF2-40B4-BE49-F238E27FC236}">
                <a16:creationId xmlns:a16="http://schemas.microsoft.com/office/drawing/2014/main" xmlns="" id="{FF708A77-3502-4A5D-A6B6-C6BC2B76580A}"/>
              </a:ext>
            </a:extLst>
          </p:cNvPr>
          <p:cNvSpPr/>
          <p:nvPr/>
        </p:nvSpPr>
        <p:spPr>
          <a:xfrm>
            <a:off x="4813300" y="4683125"/>
            <a:ext cx="815975" cy="1588"/>
          </a:xfrm>
          <a:custGeom>
            <a:avLst/>
            <a:gdLst>
              <a:gd name="txL" fmla="*/ 0 w 514"/>
              <a:gd name="txT" fmla="*/ 0 h 1"/>
              <a:gd name="txR" fmla="*/ 514 w 514"/>
              <a:gd name="txB" fmla="*/ 1 h 1"/>
            </a:gdLst>
            <a:ahLst/>
            <a:cxnLst>
              <a:cxn ang="0">
                <a:pos x="0" y="0"/>
              </a:cxn>
              <a:cxn ang="0">
                <a:pos x="2147483646" y="0"/>
              </a:cxn>
            </a:cxnLst>
            <a:rect l="txL" t="txT" r="txR" b="txB"/>
            <a:pathLst>
              <a:path w="514" h="1">
                <a:moveTo>
                  <a:pt x="0" y="0"/>
                </a:moveTo>
                <a:lnTo>
                  <a:pt x="51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4" name="Freeform 22">
            <a:extLst>
              <a:ext uri="{FF2B5EF4-FFF2-40B4-BE49-F238E27FC236}">
                <a16:creationId xmlns:a16="http://schemas.microsoft.com/office/drawing/2014/main" xmlns="" id="{2A4DEE58-D245-42AC-9435-1FDFC5500CE6}"/>
              </a:ext>
            </a:extLst>
          </p:cNvPr>
          <p:cNvSpPr/>
          <p:nvPr/>
        </p:nvSpPr>
        <p:spPr>
          <a:xfrm>
            <a:off x="6108700" y="3906838"/>
            <a:ext cx="777875" cy="679450"/>
          </a:xfrm>
          <a:custGeom>
            <a:avLst/>
            <a:gdLst>
              <a:gd name="txL" fmla="*/ 0 w 490"/>
              <a:gd name="txT" fmla="*/ 0 h 428"/>
              <a:gd name="txR" fmla="*/ 490 w 490"/>
              <a:gd name="txB" fmla="*/ 428 h 428"/>
            </a:gdLst>
            <a:ahLst/>
            <a:cxnLst>
              <a:cxn ang="0">
                <a:pos x="2147483646" y="0"/>
              </a:cxn>
              <a:cxn ang="0">
                <a:pos x="2147483646" y="0"/>
              </a:cxn>
              <a:cxn ang="0">
                <a:pos x="0" y="2147483646"/>
              </a:cxn>
            </a:cxnLst>
            <a:rect l="txL" t="txT" r="txR" b="txB"/>
            <a:pathLst>
              <a:path w="490" h="428">
                <a:moveTo>
                  <a:pt x="489" y="0"/>
                </a:moveTo>
                <a:lnTo>
                  <a:pt x="166" y="0"/>
                </a:lnTo>
                <a:lnTo>
                  <a:pt x="0" y="427"/>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25" name="Line 23">
            <a:extLst>
              <a:ext uri="{FF2B5EF4-FFF2-40B4-BE49-F238E27FC236}">
                <a16:creationId xmlns:a16="http://schemas.microsoft.com/office/drawing/2014/main" xmlns="" id="{E12E2A1E-A466-4283-8A41-68DFD07F6ACF}"/>
              </a:ext>
            </a:extLst>
          </p:cNvPr>
          <p:cNvSpPr/>
          <p:nvPr/>
        </p:nvSpPr>
        <p:spPr>
          <a:xfrm flipH="1" flipV="1">
            <a:off x="7854950" y="4926013"/>
            <a:ext cx="123825" cy="582612"/>
          </a:xfrm>
          <a:prstGeom prst="line">
            <a:avLst/>
          </a:prstGeom>
          <a:ln w="12700" cap="flat" cmpd="sng">
            <a:solidFill>
              <a:srgbClr val="FF0000"/>
            </a:solidFill>
            <a:prstDash val="solid"/>
            <a:headEnd type="none" w="sm" len="sm"/>
            <a:tailEnd type="stealth" w="med" len="med"/>
          </a:ln>
        </p:spPr>
      </p:sp>
      <p:sp>
        <p:nvSpPr>
          <p:cNvPr id="26" name="Rectangle 24">
            <a:extLst>
              <a:ext uri="{FF2B5EF4-FFF2-40B4-BE49-F238E27FC236}">
                <a16:creationId xmlns:a16="http://schemas.microsoft.com/office/drawing/2014/main" xmlns="" id="{26363BD8-E964-40BD-8F3E-700312DA5711}"/>
              </a:ext>
            </a:extLst>
          </p:cNvPr>
          <p:cNvSpPr/>
          <p:nvPr/>
        </p:nvSpPr>
        <p:spPr>
          <a:xfrm>
            <a:off x="3835129" y="4795838"/>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27" name="Line 25">
            <a:extLst>
              <a:ext uri="{FF2B5EF4-FFF2-40B4-BE49-F238E27FC236}">
                <a16:creationId xmlns:a16="http://schemas.microsoft.com/office/drawing/2014/main" xmlns="" id="{734F36A1-1D3D-4786-9C14-A9C8D6925E5E}"/>
              </a:ext>
            </a:extLst>
          </p:cNvPr>
          <p:cNvSpPr/>
          <p:nvPr/>
        </p:nvSpPr>
        <p:spPr>
          <a:xfrm>
            <a:off x="3422650" y="4665663"/>
            <a:ext cx="357188" cy="0"/>
          </a:xfrm>
          <a:prstGeom prst="line">
            <a:avLst/>
          </a:prstGeom>
          <a:ln w="12700" cap="flat" cmpd="sng">
            <a:solidFill>
              <a:schemeClr val="tx1"/>
            </a:solidFill>
            <a:prstDash val="solid"/>
            <a:headEnd type="none" w="sm" len="sm"/>
            <a:tailEnd type="none" w="sm" len="sm"/>
          </a:ln>
        </p:spPr>
      </p:sp>
      <p:grpSp>
        <p:nvGrpSpPr>
          <p:cNvPr id="28" name="Group 39">
            <a:extLst>
              <a:ext uri="{FF2B5EF4-FFF2-40B4-BE49-F238E27FC236}">
                <a16:creationId xmlns:a16="http://schemas.microsoft.com/office/drawing/2014/main" xmlns="" id="{B23F3A29-EE8D-402F-B8CE-AF8982B17A0C}"/>
              </a:ext>
            </a:extLst>
          </p:cNvPr>
          <p:cNvGrpSpPr/>
          <p:nvPr/>
        </p:nvGrpSpPr>
        <p:grpSpPr>
          <a:xfrm>
            <a:off x="5604193" y="4475480"/>
            <a:ext cx="766762" cy="433388"/>
            <a:chOff x="2675" y="2612"/>
            <a:chExt cx="483" cy="273"/>
          </a:xfrm>
        </p:grpSpPr>
        <p:sp>
          <p:nvSpPr>
            <p:cNvPr id="29" name="Oval 26">
              <a:extLst>
                <a:ext uri="{FF2B5EF4-FFF2-40B4-BE49-F238E27FC236}">
                  <a16:creationId xmlns:a16="http://schemas.microsoft.com/office/drawing/2014/main" xmlns="" id="{CA1FE353-1EBB-45B2-BE01-D23D286D8293}"/>
                </a:ext>
              </a:extLst>
            </p:cNvPr>
            <p:cNvSpPr/>
            <p:nvPr/>
          </p:nvSpPr>
          <p:spPr>
            <a:xfrm>
              <a:off x="2679" y="273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27">
              <a:extLst>
                <a:ext uri="{FF2B5EF4-FFF2-40B4-BE49-F238E27FC236}">
                  <a16:creationId xmlns:a16="http://schemas.microsoft.com/office/drawing/2014/main" xmlns="" id="{49EB2A61-8621-472B-961E-322A7ED7AE66}"/>
                </a:ext>
              </a:extLst>
            </p:cNvPr>
            <p:cNvSpPr/>
            <p:nvPr/>
          </p:nvSpPr>
          <p:spPr>
            <a:xfrm>
              <a:off x="2679" y="2721"/>
              <a:ext cx="0" cy="94"/>
            </a:xfrm>
            <a:prstGeom prst="line">
              <a:avLst/>
            </a:prstGeom>
            <a:ln w="12700" cap="flat" cmpd="sng">
              <a:solidFill>
                <a:schemeClr val="tx1"/>
              </a:solidFill>
              <a:prstDash val="solid"/>
              <a:headEnd type="none" w="sm" len="sm"/>
              <a:tailEnd type="none" w="sm" len="sm"/>
            </a:ln>
          </p:spPr>
        </p:sp>
        <p:sp>
          <p:nvSpPr>
            <p:cNvPr id="31" name="Line 28">
              <a:extLst>
                <a:ext uri="{FF2B5EF4-FFF2-40B4-BE49-F238E27FC236}">
                  <a16:creationId xmlns:a16="http://schemas.microsoft.com/office/drawing/2014/main" xmlns="" id="{FE279611-BBC0-4FE6-BE00-35CF1FB901FF}"/>
                </a:ext>
              </a:extLst>
            </p:cNvPr>
            <p:cNvSpPr/>
            <p:nvPr/>
          </p:nvSpPr>
          <p:spPr>
            <a:xfrm>
              <a:off x="3158" y="2721"/>
              <a:ext cx="0" cy="94"/>
            </a:xfrm>
            <a:prstGeom prst="line">
              <a:avLst/>
            </a:prstGeom>
            <a:ln w="12700" cap="flat" cmpd="sng">
              <a:solidFill>
                <a:schemeClr val="tx1"/>
              </a:solidFill>
              <a:prstDash val="solid"/>
              <a:headEnd type="none" w="sm" len="sm"/>
              <a:tailEnd type="none" w="sm" len="sm"/>
            </a:ln>
          </p:spPr>
        </p:sp>
        <p:sp>
          <p:nvSpPr>
            <p:cNvPr id="32" name="Rectangle 29">
              <a:extLst>
                <a:ext uri="{FF2B5EF4-FFF2-40B4-BE49-F238E27FC236}">
                  <a16:creationId xmlns:a16="http://schemas.microsoft.com/office/drawing/2014/main" xmlns="" id="{4E227D93-0308-46B4-93F6-9CF914DCB817}"/>
                </a:ext>
              </a:extLst>
            </p:cNvPr>
            <p:cNvSpPr/>
            <p:nvPr/>
          </p:nvSpPr>
          <p:spPr>
            <a:xfrm>
              <a:off x="2679" y="272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3" name="Oval 30">
              <a:extLst>
                <a:ext uri="{FF2B5EF4-FFF2-40B4-BE49-F238E27FC236}">
                  <a16:creationId xmlns:a16="http://schemas.microsoft.com/office/drawing/2014/main" xmlns="" id="{02DB2366-FE0F-4190-B537-B278B2D4133A}"/>
                </a:ext>
              </a:extLst>
            </p:cNvPr>
            <p:cNvSpPr/>
            <p:nvPr/>
          </p:nvSpPr>
          <p:spPr>
            <a:xfrm>
              <a:off x="2675" y="261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4" name="Group 34">
              <a:extLst>
                <a:ext uri="{FF2B5EF4-FFF2-40B4-BE49-F238E27FC236}">
                  <a16:creationId xmlns:a16="http://schemas.microsoft.com/office/drawing/2014/main" xmlns="" id="{D168BD64-0CBB-4B1B-B6C3-DA9CDB6D4531}"/>
                </a:ext>
              </a:extLst>
            </p:cNvPr>
            <p:cNvGrpSpPr/>
            <p:nvPr/>
          </p:nvGrpSpPr>
          <p:grpSpPr>
            <a:xfrm>
              <a:off x="2789" y="2651"/>
              <a:ext cx="239" cy="103"/>
              <a:chOff x="2789" y="2651"/>
              <a:chExt cx="239" cy="103"/>
            </a:xfrm>
          </p:grpSpPr>
          <p:sp>
            <p:nvSpPr>
              <p:cNvPr id="39" name="Line 31">
                <a:extLst>
                  <a:ext uri="{FF2B5EF4-FFF2-40B4-BE49-F238E27FC236}">
                    <a16:creationId xmlns:a16="http://schemas.microsoft.com/office/drawing/2014/main" xmlns="" id="{92A70EBA-6349-4E2B-B4A1-1D4132F523CB}"/>
                  </a:ext>
                </a:extLst>
              </p:cNvPr>
              <p:cNvSpPr/>
              <p:nvPr/>
            </p:nvSpPr>
            <p:spPr>
              <a:xfrm flipV="1">
                <a:off x="2789" y="2651"/>
                <a:ext cx="85" cy="2"/>
              </a:xfrm>
              <a:prstGeom prst="line">
                <a:avLst/>
              </a:prstGeom>
              <a:ln w="25400" cap="flat" cmpd="sng">
                <a:solidFill>
                  <a:schemeClr val="tx1"/>
                </a:solidFill>
                <a:prstDash val="solid"/>
                <a:headEnd type="none" w="sm" len="sm"/>
                <a:tailEnd type="none" w="sm" len="sm"/>
              </a:ln>
            </p:spPr>
          </p:sp>
          <p:sp>
            <p:nvSpPr>
              <p:cNvPr id="40" name="Line 32">
                <a:extLst>
                  <a:ext uri="{FF2B5EF4-FFF2-40B4-BE49-F238E27FC236}">
                    <a16:creationId xmlns:a16="http://schemas.microsoft.com/office/drawing/2014/main" xmlns="" id="{C3B6EEF6-CDC8-4450-953A-80DFCAE525AD}"/>
                  </a:ext>
                </a:extLst>
              </p:cNvPr>
              <p:cNvSpPr/>
              <p:nvPr/>
            </p:nvSpPr>
            <p:spPr>
              <a:xfrm>
                <a:off x="2953" y="2754"/>
                <a:ext cx="75" cy="0"/>
              </a:xfrm>
              <a:prstGeom prst="line">
                <a:avLst/>
              </a:prstGeom>
              <a:ln w="25400" cap="flat" cmpd="sng">
                <a:solidFill>
                  <a:schemeClr val="tx1"/>
                </a:solidFill>
                <a:prstDash val="solid"/>
                <a:headEnd type="none" w="sm" len="sm"/>
                <a:tailEnd type="none" w="sm" len="sm"/>
              </a:ln>
            </p:spPr>
          </p:sp>
          <p:sp>
            <p:nvSpPr>
              <p:cNvPr id="41" name="Line 33">
                <a:extLst>
                  <a:ext uri="{FF2B5EF4-FFF2-40B4-BE49-F238E27FC236}">
                    <a16:creationId xmlns:a16="http://schemas.microsoft.com/office/drawing/2014/main" xmlns="" id="{34BD8F01-C6D1-4CCB-B2FA-3C05C899BC6F}"/>
                  </a:ext>
                </a:extLst>
              </p:cNvPr>
              <p:cNvSpPr/>
              <p:nvPr/>
            </p:nvSpPr>
            <p:spPr>
              <a:xfrm>
                <a:off x="2868" y="2653"/>
                <a:ext cx="89" cy="101"/>
              </a:xfrm>
              <a:prstGeom prst="line">
                <a:avLst/>
              </a:prstGeom>
              <a:ln w="25400" cap="flat" cmpd="sng">
                <a:solidFill>
                  <a:schemeClr val="tx1"/>
                </a:solidFill>
                <a:prstDash val="solid"/>
                <a:headEnd type="none" w="sm" len="sm"/>
                <a:tailEnd type="none" w="sm" len="sm"/>
              </a:ln>
            </p:spPr>
          </p:sp>
        </p:grpSp>
        <p:grpSp>
          <p:nvGrpSpPr>
            <p:cNvPr id="35" name="Group 38">
              <a:extLst>
                <a:ext uri="{FF2B5EF4-FFF2-40B4-BE49-F238E27FC236}">
                  <a16:creationId xmlns:a16="http://schemas.microsoft.com/office/drawing/2014/main" xmlns="" id="{5CFE3557-F96D-4682-8E6C-9C69F6ED0B63}"/>
                </a:ext>
              </a:extLst>
            </p:cNvPr>
            <p:cNvGrpSpPr/>
            <p:nvPr/>
          </p:nvGrpSpPr>
          <p:grpSpPr>
            <a:xfrm>
              <a:off x="2790" y="2648"/>
              <a:ext cx="237" cy="104"/>
              <a:chOff x="2790" y="2648"/>
              <a:chExt cx="237" cy="104"/>
            </a:xfrm>
          </p:grpSpPr>
          <p:sp>
            <p:nvSpPr>
              <p:cNvPr id="36" name="Line 35">
                <a:extLst>
                  <a:ext uri="{FF2B5EF4-FFF2-40B4-BE49-F238E27FC236}">
                    <a16:creationId xmlns:a16="http://schemas.microsoft.com/office/drawing/2014/main" xmlns="" id="{D96674AD-9A6A-4E55-B74F-FE022AB0AF72}"/>
                  </a:ext>
                </a:extLst>
              </p:cNvPr>
              <p:cNvSpPr/>
              <p:nvPr/>
            </p:nvSpPr>
            <p:spPr>
              <a:xfrm>
                <a:off x="2790" y="2750"/>
                <a:ext cx="85" cy="2"/>
              </a:xfrm>
              <a:prstGeom prst="line">
                <a:avLst/>
              </a:prstGeom>
              <a:ln w="25400" cap="flat" cmpd="sng">
                <a:solidFill>
                  <a:schemeClr val="tx1"/>
                </a:solidFill>
                <a:prstDash val="solid"/>
                <a:headEnd type="none" w="sm" len="sm"/>
                <a:tailEnd type="none" w="sm" len="sm"/>
              </a:ln>
            </p:spPr>
          </p:sp>
          <p:sp>
            <p:nvSpPr>
              <p:cNvPr id="37" name="Line 36">
                <a:extLst>
                  <a:ext uri="{FF2B5EF4-FFF2-40B4-BE49-F238E27FC236}">
                    <a16:creationId xmlns:a16="http://schemas.microsoft.com/office/drawing/2014/main" xmlns="" id="{6DDF2683-4E51-4065-B313-66DAF9BD03E5}"/>
                  </a:ext>
                </a:extLst>
              </p:cNvPr>
              <p:cNvSpPr/>
              <p:nvPr/>
            </p:nvSpPr>
            <p:spPr>
              <a:xfrm>
                <a:off x="2952" y="2649"/>
                <a:ext cx="75" cy="0"/>
              </a:xfrm>
              <a:prstGeom prst="line">
                <a:avLst/>
              </a:prstGeom>
              <a:ln w="25400" cap="flat" cmpd="sng">
                <a:solidFill>
                  <a:schemeClr val="tx1"/>
                </a:solidFill>
                <a:prstDash val="solid"/>
                <a:headEnd type="none" w="sm" len="sm"/>
                <a:tailEnd type="none" w="sm" len="sm"/>
              </a:ln>
            </p:spPr>
          </p:sp>
          <p:sp>
            <p:nvSpPr>
              <p:cNvPr id="38" name="Line 37">
                <a:extLst>
                  <a:ext uri="{FF2B5EF4-FFF2-40B4-BE49-F238E27FC236}">
                    <a16:creationId xmlns:a16="http://schemas.microsoft.com/office/drawing/2014/main" xmlns="" id="{219DDFB1-FFBA-4878-83A6-C5048E256C77}"/>
                  </a:ext>
                </a:extLst>
              </p:cNvPr>
              <p:cNvSpPr/>
              <p:nvPr/>
            </p:nvSpPr>
            <p:spPr>
              <a:xfrm flipV="1">
                <a:off x="2867" y="2648"/>
                <a:ext cx="89" cy="101"/>
              </a:xfrm>
              <a:prstGeom prst="line">
                <a:avLst/>
              </a:prstGeom>
              <a:ln w="25400" cap="flat" cmpd="sng">
                <a:solidFill>
                  <a:schemeClr val="tx1"/>
                </a:solidFill>
                <a:prstDash val="solid"/>
                <a:headEnd type="none" w="sm" len="sm"/>
                <a:tailEnd type="none" w="sm" len="sm"/>
              </a:ln>
            </p:spPr>
          </p:sp>
        </p:grpSp>
      </p:grpSp>
      <p:sp>
        <p:nvSpPr>
          <p:cNvPr id="42" name="Rectangle 40">
            <a:extLst>
              <a:ext uri="{FF2B5EF4-FFF2-40B4-BE49-F238E27FC236}">
                <a16:creationId xmlns:a16="http://schemas.microsoft.com/office/drawing/2014/main" xmlns="" id="{187D6DFB-3B0F-42FB-996B-28BAA7085382}"/>
              </a:ext>
            </a:extLst>
          </p:cNvPr>
          <p:cNvSpPr/>
          <p:nvPr/>
        </p:nvSpPr>
        <p:spPr>
          <a:xfrm>
            <a:off x="5417742" y="5946775"/>
            <a:ext cx="1526380"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Ethernet</a:t>
            </a:r>
          </a:p>
          <a:p>
            <a:pPr marL="0" lvl="0" indent="0" algn="ctr">
              <a:spcBef>
                <a:spcPct val="0"/>
              </a:spcBef>
              <a:buSzPct val="100000"/>
              <a:buNone/>
            </a:pPr>
            <a:r>
              <a:rPr lang="en-US" altLang="zh-CN" sz="2000" b="1" dirty="0">
                <a:solidFill>
                  <a:schemeClr val="tx2"/>
                </a:solidFill>
                <a:latin typeface="+mn-ea"/>
              </a:rPr>
              <a:t>(switched)</a:t>
            </a:r>
          </a:p>
        </p:txBody>
      </p:sp>
      <p:sp>
        <p:nvSpPr>
          <p:cNvPr id="43" name="Line 41">
            <a:extLst>
              <a:ext uri="{FF2B5EF4-FFF2-40B4-BE49-F238E27FC236}">
                <a16:creationId xmlns:a16="http://schemas.microsoft.com/office/drawing/2014/main" xmlns="" id="{8DD05F9A-F1E9-4D7C-9EB4-7A1685969F5C}"/>
              </a:ext>
            </a:extLst>
          </p:cNvPr>
          <p:cNvSpPr/>
          <p:nvPr/>
        </p:nvSpPr>
        <p:spPr>
          <a:xfrm flipV="1">
            <a:off x="6205538" y="5189538"/>
            <a:ext cx="69850" cy="819150"/>
          </a:xfrm>
          <a:prstGeom prst="line">
            <a:avLst/>
          </a:prstGeom>
          <a:ln w="12700" cap="flat" cmpd="sng">
            <a:solidFill>
              <a:srgbClr val="FF0000"/>
            </a:solidFill>
            <a:prstDash val="solid"/>
            <a:headEnd type="none" w="sm" len="sm"/>
            <a:tailEnd type="stealth" w="med" len="med"/>
          </a:ln>
        </p:spPr>
      </p:sp>
      <p:sp>
        <p:nvSpPr>
          <p:cNvPr id="44" name="Line 42">
            <a:extLst>
              <a:ext uri="{FF2B5EF4-FFF2-40B4-BE49-F238E27FC236}">
                <a16:creationId xmlns:a16="http://schemas.microsoft.com/office/drawing/2014/main" xmlns="" id="{B143875B-5321-4CAC-BA09-0062913FBCDA}"/>
              </a:ext>
            </a:extLst>
          </p:cNvPr>
          <p:cNvSpPr/>
          <p:nvPr/>
        </p:nvSpPr>
        <p:spPr>
          <a:xfrm flipV="1">
            <a:off x="6218238" y="3898900"/>
            <a:ext cx="444500" cy="2093913"/>
          </a:xfrm>
          <a:prstGeom prst="line">
            <a:avLst/>
          </a:prstGeom>
          <a:ln w="12700" cap="flat" cmpd="sng">
            <a:solidFill>
              <a:srgbClr val="FF0000"/>
            </a:solidFill>
            <a:prstDash val="solid"/>
            <a:headEnd type="none" w="sm" len="sm"/>
            <a:tailEnd type="stealth" w="med" len="med"/>
          </a:ln>
        </p:spPr>
      </p:sp>
      <p:sp>
        <p:nvSpPr>
          <p:cNvPr id="45" name="Line 43">
            <a:extLst>
              <a:ext uri="{FF2B5EF4-FFF2-40B4-BE49-F238E27FC236}">
                <a16:creationId xmlns:a16="http://schemas.microsoft.com/office/drawing/2014/main" xmlns="" id="{B33C706C-EB84-4498-BD00-1B96CC7877E1}"/>
              </a:ext>
            </a:extLst>
          </p:cNvPr>
          <p:cNvSpPr/>
          <p:nvPr/>
        </p:nvSpPr>
        <p:spPr>
          <a:xfrm flipV="1">
            <a:off x="6202363" y="4662488"/>
            <a:ext cx="665162" cy="1304925"/>
          </a:xfrm>
          <a:prstGeom prst="line">
            <a:avLst/>
          </a:prstGeom>
          <a:ln w="12700" cap="flat" cmpd="sng">
            <a:solidFill>
              <a:srgbClr val="FF0000"/>
            </a:solidFill>
            <a:prstDash val="solid"/>
            <a:headEnd type="none" w="sm" len="sm"/>
            <a:tailEnd type="stealth" w="med" len="med"/>
          </a:ln>
        </p:spPr>
      </p:sp>
      <p:sp>
        <p:nvSpPr>
          <p:cNvPr id="46" name="Oval 44">
            <a:extLst>
              <a:ext uri="{FF2B5EF4-FFF2-40B4-BE49-F238E27FC236}">
                <a16:creationId xmlns:a16="http://schemas.microsoft.com/office/drawing/2014/main" xmlns="" id="{12434774-D45B-413D-943B-39B6A93F7036}"/>
              </a:ext>
            </a:extLst>
          </p:cNvPr>
          <p:cNvSpPr/>
          <p:nvPr/>
        </p:nvSpPr>
        <p:spPr>
          <a:xfrm>
            <a:off x="2320925" y="4330700"/>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sp>
        <p:nvSpPr>
          <p:cNvPr id="47" name="Title 1">
            <a:extLst>
              <a:ext uri="{FF2B5EF4-FFF2-40B4-BE49-F238E27FC236}">
                <a16:creationId xmlns:a16="http://schemas.microsoft.com/office/drawing/2014/main" xmlns="" id="{8D3522B2-B423-4931-A8E1-C87A4BEAB3E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957693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0DD7CD4D-9142-4F6B-B612-D59156C8FB2E}"/>
              </a:ext>
            </a:extLst>
          </p:cNvPr>
          <p:cNvSpPr txBox="1">
            <a:spLocks/>
          </p:cNvSpPr>
          <p:nvPr/>
        </p:nvSpPr>
        <p:spPr>
          <a:xfrm>
            <a:off x="4125912" y="1223733"/>
            <a:ext cx="394017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简单家庭网络举例</a:t>
            </a:r>
          </a:p>
        </p:txBody>
      </p:sp>
      <p:graphicFrame>
        <p:nvGraphicFramePr>
          <p:cNvPr id="5" name="Object 17">
            <a:extLst>
              <a:ext uri="{FF2B5EF4-FFF2-40B4-BE49-F238E27FC236}">
                <a16:creationId xmlns:a16="http://schemas.microsoft.com/office/drawing/2014/main" xmlns="" id="{71679774-6AA2-42D1-86F9-2F33E40D2651}"/>
              </a:ext>
            </a:extLst>
          </p:cNvPr>
          <p:cNvGraphicFramePr/>
          <p:nvPr>
            <p:extLst>
              <p:ext uri="{D42A27DB-BD31-4B8C-83A1-F6EECF244321}">
                <p14:modId xmlns:p14="http://schemas.microsoft.com/office/powerpoint/2010/main" val="396372813"/>
              </p:ext>
            </p:extLst>
          </p:nvPr>
        </p:nvGraphicFramePr>
        <p:xfrm>
          <a:off x="8777288" y="2200275"/>
          <a:ext cx="611187" cy="592138"/>
        </p:xfrm>
        <a:graphic>
          <a:graphicData uri="http://schemas.openxmlformats.org/presentationml/2006/ole">
            <mc:AlternateContent xmlns:mc="http://schemas.openxmlformats.org/markup-compatibility/2006">
              <mc:Choice xmlns:v="urn:schemas-microsoft-com:vml" Requires="v">
                <p:oleObj spid="_x0000_s19736" r:id="rId4" imgW="610870" imgH="591820" progId="MS_ClipArt_Gallery.5">
                  <p:embed/>
                </p:oleObj>
              </mc:Choice>
              <mc:Fallback>
                <p:oleObj r:id="rId4" imgW="610870" imgH="591820" progId="MS_ClipArt_Gallery.5">
                  <p:embed/>
                  <p:pic>
                    <p:nvPicPr>
                      <p:cNvPr id="70659" name="Object 17"/>
                      <p:cNvPicPr/>
                      <p:nvPr/>
                    </p:nvPicPr>
                    <p:blipFill>
                      <a:blip r:embed="rId5"/>
                      <a:stretch>
                        <a:fillRect/>
                      </a:stretch>
                    </p:blipFill>
                    <p:spPr>
                      <a:xfrm>
                        <a:off x="8777288" y="2200275"/>
                        <a:ext cx="611187" cy="592138"/>
                      </a:xfrm>
                      <a:prstGeom prst="rect">
                        <a:avLst/>
                      </a:prstGeom>
                      <a:noFill/>
                      <a:ln w="38100">
                        <a:noFill/>
                        <a:miter/>
                      </a:ln>
                    </p:spPr>
                  </p:pic>
                </p:oleObj>
              </mc:Fallback>
            </mc:AlternateContent>
          </a:graphicData>
        </a:graphic>
      </p:graphicFrame>
      <p:pic>
        <p:nvPicPr>
          <p:cNvPr id="6" name="Picture 20">
            <a:extLst>
              <a:ext uri="{FF2B5EF4-FFF2-40B4-BE49-F238E27FC236}">
                <a16:creationId xmlns:a16="http://schemas.microsoft.com/office/drawing/2014/main" xmlns="" id="{D273F434-976B-4975-A7DF-D9C6FA02E235}"/>
              </a:ext>
            </a:extLst>
          </p:cNvPr>
          <p:cNvPicPr/>
          <p:nvPr/>
        </p:nvPicPr>
        <p:blipFill>
          <a:blip r:embed="rId6"/>
          <a:stretch>
            <a:fillRect/>
          </a:stretch>
        </p:blipFill>
        <p:spPr>
          <a:xfrm>
            <a:off x="6521450" y="2378075"/>
            <a:ext cx="1055688" cy="230188"/>
          </a:xfrm>
          <a:prstGeom prst="rect">
            <a:avLst/>
          </a:prstGeom>
          <a:noFill/>
          <a:ln w="9525">
            <a:noFill/>
          </a:ln>
        </p:spPr>
      </p:pic>
      <p:sp>
        <p:nvSpPr>
          <p:cNvPr id="7" name="Rectangle 24">
            <a:extLst>
              <a:ext uri="{FF2B5EF4-FFF2-40B4-BE49-F238E27FC236}">
                <a16:creationId xmlns:a16="http://schemas.microsoft.com/office/drawing/2014/main" xmlns="" id="{640B8C21-5251-454D-AF55-944B3D5CDE06}"/>
              </a:ext>
            </a:extLst>
          </p:cNvPr>
          <p:cNvSpPr/>
          <p:nvPr/>
        </p:nvSpPr>
        <p:spPr>
          <a:xfrm>
            <a:off x="6621192" y="1993900"/>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8" name="Oval 44">
            <a:extLst>
              <a:ext uri="{FF2B5EF4-FFF2-40B4-BE49-F238E27FC236}">
                <a16:creationId xmlns:a16="http://schemas.microsoft.com/office/drawing/2014/main" xmlns="" id="{50D3CFFC-6B99-4AC4-A26B-0D123564B861}"/>
              </a:ext>
            </a:extLst>
          </p:cNvPr>
          <p:cNvSpPr/>
          <p:nvPr/>
        </p:nvSpPr>
        <p:spPr>
          <a:xfrm>
            <a:off x="2489200" y="3730625"/>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sp>
        <p:nvSpPr>
          <p:cNvPr id="9" name="Rectangle 45">
            <a:extLst>
              <a:ext uri="{FF2B5EF4-FFF2-40B4-BE49-F238E27FC236}">
                <a16:creationId xmlns:a16="http://schemas.microsoft.com/office/drawing/2014/main" xmlns="" id="{D858C0FA-AC14-4BFA-8ACB-0C9C30C03141}"/>
              </a:ext>
            </a:extLst>
          </p:cNvPr>
          <p:cNvSpPr/>
          <p:nvPr/>
        </p:nvSpPr>
        <p:spPr>
          <a:xfrm>
            <a:off x="8726806" y="1768475"/>
            <a:ext cx="69469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chemeClr val="tx2"/>
                </a:solidFill>
                <a:latin typeface="+mn-ea"/>
              </a:rPr>
              <a:t>电脑</a:t>
            </a:r>
          </a:p>
        </p:txBody>
      </p:sp>
      <p:sp>
        <p:nvSpPr>
          <p:cNvPr id="10" name="Rectangle 46">
            <a:extLst>
              <a:ext uri="{FF2B5EF4-FFF2-40B4-BE49-F238E27FC236}">
                <a16:creationId xmlns:a16="http://schemas.microsoft.com/office/drawing/2014/main" xmlns="" id="{EBFB510E-DB34-4379-9AE1-5BF26B5D74D6}"/>
              </a:ext>
            </a:extLst>
          </p:cNvPr>
          <p:cNvSpPr/>
          <p:nvPr/>
        </p:nvSpPr>
        <p:spPr>
          <a:xfrm>
            <a:off x="3597468" y="359568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1" name="Rectangle 47">
            <a:extLst>
              <a:ext uri="{FF2B5EF4-FFF2-40B4-BE49-F238E27FC236}">
                <a16:creationId xmlns:a16="http://schemas.microsoft.com/office/drawing/2014/main" xmlns="" id="{A3249076-8803-4FAB-A5E9-FF97BD85A538}"/>
              </a:ext>
            </a:extLst>
          </p:cNvPr>
          <p:cNvSpPr/>
          <p:nvPr/>
        </p:nvSpPr>
        <p:spPr>
          <a:xfrm>
            <a:off x="5062538" y="3910013"/>
            <a:ext cx="688975" cy="287337"/>
          </a:xfrm>
          <a:prstGeom prst="rect">
            <a:avLst/>
          </a:prstGeom>
          <a:solidFill>
            <a:schemeClr val="accent1"/>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48">
            <a:extLst>
              <a:ext uri="{FF2B5EF4-FFF2-40B4-BE49-F238E27FC236}">
                <a16:creationId xmlns:a16="http://schemas.microsoft.com/office/drawing/2014/main" xmlns="" id="{872A6D47-A17E-499D-8CC6-B95C8827EC8E}"/>
              </a:ext>
            </a:extLst>
          </p:cNvPr>
          <p:cNvSpPr/>
          <p:nvPr/>
        </p:nvSpPr>
        <p:spPr>
          <a:xfrm>
            <a:off x="4873818" y="35004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分频器</a:t>
            </a:r>
          </a:p>
        </p:txBody>
      </p:sp>
      <p:cxnSp>
        <p:nvCxnSpPr>
          <p:cNvPr id="13" name="AutoShape 49">
            <a:extLst>
              <a:ext uri="{FF2B5EF4-FFF2-40B4-BE49-F238E27FC236}">
                <a16:creationId xmlns:a16="http://schemas.microsoft.com/office/drawing/2014/main" xmlns="" id="{F620886A-0A27-4007-9FAD-60945573054C}"/>
              </a:ext>
            </a:extLst>
          </p:cNvPr>
          <p:cNvCxnSpPr>
            <a:stCxn id="11" idx="3"/>
          </p:cNvCxnSpPr>
          <p:nvPr/>
        </p:nvCxnSpPr>
        <p:spPr>
          <a:xfrm flipV="1">
            <a:off x="5751513" y="2493963"/>
            <a:ext cx="769937" cy="1560512"/>
          </a:xfrm>
          <a:prstGeom prst="bentConnector3">
            <a:avLst>
              <a:gd name="adj1" fmla="val 49898"/>
            </a:avLst>
          </a:prstGeom>
          <a:ln w="12700" cap="flat" cmpd="sng">
            <a:solidFill>
              <a:schemeClr val="tx1"/>
            </a:solidFill>
            <a:prstDash val="solid"/>
            <a:miter/>
            <a:headEnd type="none" w="sm" len="sm"/>
            <a:tailEnd type="none" w="sm" len="sm"/>
          </a:ln>
        </p:spPr>
      </p:cxnSp>
      <p:graphicFrame>
        <p:nvGraphicFramePr>
          <p:cNvPr id="14" name="Object 50">
            <a:extLst>
              <a:ext uri="{FF2B5EF4-FFF2-40B4-BE49-F238E27FC236}">
                <a16:creationId xmlns:a16="http://schemas.microsoft.com/office/drawing/2014/main" xmlns="" id="{E79003DE-9D15-47F4-B225-418B67894680}"/>
              </a:ext>
            </a:extLst>
          </p:cNvPr>
          <p:cNvGraphicFramePr>
            <a:graphicFrameLocks noChangeAspect="1"/>
          </p:cNvGraphicFramePr>
          <p:nvPr>
            <p:extLst>
              <p:ext uri="{D42A27DB-BD31-4B8C-83A1-F6EECF244321}">
                <p14:modId xmlns:p14="http://schemas.microsoft.com/office/powerpoint/2010/main" val="899976743"/>
              </p:ext>
            </p:extLst>
          </p:nvPr>
        </p:nvGraphicFramePr>
        <p:xfrm>
          <a:off x="8829675" y="5451475"/>
          <a:ext cx="596900" cy="755650"/>
        </p:xfrm>
        <a:graphic>
          <a:graphicData uri="http://schemas.openxmlformats.org/presentationml/2006/ole">
            <mc:AlternateContent xmlns:mc="http://schemas.openxmlformats.org/markup-compatibility/2006">
              <mc:Choice xmlns:v="urn:schemas-microsoft-com:vml" Requires="v">
                <p:oleObj spid="_x0000_s19737" r:id="rId7" imgW="946785" imgH="1395730" progId="Visio.Drawing.11">
                  <p:embed/>
                </p:oleObj>
              </mc:Choice>
              <mc:Fallback>
                <p:oleObj r:id="rId7" imgW="946785" imgH="1395730" progId="Visio.Drawing.11">
                  <p:embed/>
                  <p:pic>
                    <p:nvPicPr>
                      <p:cNvPr id="70668" name="Object 50"/>
                      <p:cNvPicPr/>
                      <p:nvPr/>
                    </p:nvPicPr>
                    <p:blipFill>
                      <a:blip r:embed="rId8"/>
                      <a:srcRect/>
                      <a:stretch>
                        <a:fillRect/>
                      </a:stretch>
                    </p:blipFill>
                    <p:spPr>
                      <a:xfrm>
                        <a:off x="8829675" y="5451475"/>
                        <a:ext cx="596900" cy="755650"/>
                      </a:xfrm>
                      <a:prstGeom prst="rect">
                        <a:avLst/>
                      </a:prstGeom>
                      <a:noFill/>
                      <a:ln w="38100">
                        <a:miter/>
                      </a:ln>
                    </p:spPr>
                  </p:pic>
                </p:oleObj>
              </mc:Fallback>
            </mc:AlternateContent>
          </a:graphicData>
        </a:graphic>
      </p:graphicFrame>
      <p:cxnSp>
        <p:nvCxnSpPr>
          <p:cNvPr id="15" name="AutoShape 53">
            <a:extLst>
              <a:ext uri="{FF2B5EF4-FFF2-40B4-BE49-F238E27FC236}">
                <a16:creationId xmlns:a16="http://schemas.microsoft.com/office/drawing/2014/main" xmlns="" id="{D6F81A37-2830-4E5D-997C-A03B6C6F4429}"/>
              </a:ext>
            </a:extLst>
          </p:cNvPr>
          <p:cNvCxnSpPr>
            <a:stCxn id="11" idx="2"/>
          </p:cNvCxnSpPr>
          <p:nvPr/>
        </p:nvCxnSpPr>
        <p:spPr>
          <a:xfrm rot="16200000" flipH="1">
            <a:off x="6640513" y="2963863"/>
            <a:ext cx="1254125" cy="3721100"/>
          </a:xfrm>
          <a:prstGeom prst="bentConnector3">
            <a:avLst>
              <a:gd name="adj1" fmla="val 49875"/>
            </a:avLst>
          </a:prstGeom>
          <a:ln w="12700" cap="flat" cmpd="sng">
            <a:solidFill>
              <a:schemeClr val="tx1"/>
            </a:solidFill>
            <a:prstDash val="solid"/>
            <a:miter/>
            <a:headEnd type="none" w="sm" len="sm"/>
            <a:tailEnd type="none" w="sm" len="sm"/>
          </a:ln>
        </p:spPr>
      </p:cxnSp>
      <p:sp>
        <p:nvSpPr>
          <p:cNvPr id="16" name="Rectangle 54">
            <a:extLst>
              <a:ext uri="{FF2B5EF4-FFF2-40B4-BE49-F238E27FC236}">
                <a16:creationId xmlns:a16="http://schemas.microsoft.com/office/drawing/2014/main" xmlns="" id="{9C19E4A9-5DE8-446D-9FEC-BC5D205ADA8E}"/>
              </a:ext>
            </a:extLst>
          </p:cNvPr>
          <p:cNvSpPr/>
          <p:nvPr/>
        </p:nvSpPr>
        <p:spPr>
          <a:xfrm>
            <a:off x="6777230" y="4884738"/>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7" name="Rectangle 55">
            <a:extLst>
              <a:ext uri="{FF2B5EF4-FFF2-40B4-BE49-F238E27FC236}">
                <a16:creationId xmlns:a16="http://schemas.microsoft.com/office/drawing/2014/main" xmlns="" id="{A1625AE7-A90E-4AF4-AD27-767EB7FAB027}"/>
              </a:ext>
            </a:extLst>
          </p:cNvPr>
          <p:cNvSpPr/>
          <p:nvPr/>
        </p:nvSpPr>
        <p:spPr>
          <a:xfrm>
            <a:off x="6077143" y="3294063"/>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8" name="Rectangle 57">
            <a:extLst>
              <a:ext uri="{FF2B5EF4-FFF2-40B4-BE49-F238E27FC236}">
                <a16:creationId xmlns:a16="http://schemas.microsoft.com/office/drawing/2014/main" xmlns="" id="{862DF8F0-B493-4BE2-92B4-91529EECEEA6}"/>
              </a:ext>
            </a:extLst>
          </p:cNvPr>
          <p:cNvSpPr/>
          <p:nvPr/>
        </p:nvSpPr>
        <p:spPr>
          <a:xfrm>
            <a:off x="7808212" y="2116138"/>
            <a:ext cx="80150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网线</a:t>
            </a:r>
          </a:p>
        </p:txBody>
      </p:sp>
      <p:cxnSp>
        <p:nvCxnSpPr>
          <p:cNvPr id="19" name="AutoShape 58">
            <a:extLst>
              <a:ext uri="{FF2B5EF4-FFF2-40B4-BE49-F238E27FC236}">
                <a16:creationId xmlns:a16="http://schemas.microsoft.com/office/drawing/2014/main" xmlns="" id="{24F8BBB6-2BB1-4E76-96AF-0E13BA63E071}"/>
              </a:ext>
            </a:extLst>
          </p:cNvPr>
          <p:cNvCxnSpPr>
            <a:stCxn id="11" idx="1"/>
            <a:endCxn id="8" idx="6"/>
          </p:cNvCxnSpPr>
          <p:nvPr/>
        </p:nvCxnSpPr>
        <p:spPr>
          <a:xfrm flipH="1" flipV="1">
            <a:off x="3589338" y="4043363"/>
            <a:ext cx="1473200" cy="11112"/>
          </a:xfrm>
          <a:prstGeom prst="straightConnector1">
            <a:avLst/>
          </a:prstGeom>
          <a:ln w="12700" cap="flat" cmpd="sng">
            <a:solidFill>
              <a:schemeClr val="tx1"/>
            </a:solidFill>
            <a:prstDash val="solid"/>
            <a:headEnd type="none" w="sm" len="sm"/>
            <a:tailEnd type="none" w="sm" len="sm"/>
          </a:ln>
        </p:spPr>
      </p:cxnSp>
      <p:cxnSp>
        <p:nvCxnSpPr>
          <p:cNvPr id="20" name="AutoShape 59">
            <a:extLst>
              <a:ext uri="{FF2B5EF4-FFF2-40B4-BE49-F238E27FC236}">
                <a16:creationId xmlns:a16="http://schemas.microsoft.com/office/drawing/2014/main" xmlns="" id="{3FB959FD-CBE4-42D9-B1EF-2E682B141705}"/>
              </a:ext>
            </a:extLst>
          </p:cNvPr>
          <p:cNvCxnSpPr/>
          <p:nvPr/>
        </p:nvCxnSpPr>
        <p:spPr>
          <a:xfrm>
            <a:off x="7577138" y="2493963"/>
            <a:ext cx="1200150" cy="3175"/>
          </a:xfrm>
          <a:prstGeom prst="straightConnector1">
            <a:avLst/>
          </a:prstGeom>
          <a:ln w="12700" cap="flat" cmpd="sng">
            <a:solidFill>
              <a:schemeClr val="tx1"/>
            </a:solidFill>
            <a:prstDash val="solid"/>
            <a:headEnd type="none" w="sm" len="sm"/>
            <a:tailEnd type="none" w="sm" len="sm"/>
          </a:ln>
        </p:spPr>
      </p:cxnSp>
      <p:sp>
        <p:nvSpPr>
          <p:cNvPr id="21" name="Title 1">
            <a:extLst>
              <a:ext uri="{FF2B5EF4-FFF2-40B4-BE49-F238E27FC236}">
                <a16:creationId xmlns:a16="http://schemas.microsoft.com/office/drawing/2014/main" xmlns="" id="{4D05DBD6-DAC3-4482-9024-079CC7714B0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197065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1065213"/>
            <a:ext cx="7772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E908EA39-7477-4810-BF83-C40A0FEF563F}"/>
              </a:ext>
            </a:extLst>
          </p:cNvPr>
          <p:cNvSpPr txBox="1">
            <a:spLocks/>
          </p:cNvSpPr>
          <p:nvPr/>
        </p:nvSpPr>
        <p:spPr>
          <a:xfrm>
            <a:off x="3943350" y="1064295"/>
            <a:ext cx="3600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物理介质</a:t>
            </a:r>
          </a:p>
        </p:txBody>
      </p:sp>
      <p:sp>
        <p:nvSpPr>
          <p:cNvPr id="5" name="Rectangle 3">
            <a:extLst>
              <a:ext uri="{FF2B5EF4-FFF2-40B4-BE49-F238E27FC236}">
                <a16:creationId xmlns:a16="http://schemas.microsoft.com/office/drawing/2014/main" xmlns="" id="{9C24D55B-BC02-4886-9E6C-8CED556AAE6C}"/>
              </a:ext>
            </a:extLst>
          </p:cNvPr>
          <p:cNvSpPr txBox="1">
            <a:spLocks/>
          </p:cNvSpPr>
          <p:nvPr/>
        </p:nvSpPr>
        <p:spPr>
          <a:xfrm>
            <a:off x="1868860" y="2164715"/>
            <a:ext cx="9084890" cy="280733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dirty="0">
                <a:latin typeface="+mn-ea"/>
                <a:cs typeface="微软雅黑" panose="020B0503020204020204" pitchFamily="34" charset="-122"/>
              </a:rPr>
              <a:t>物理链路</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在发送方和接受方间</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传播位（</a:t>
            </a:r>
            <a:r>
              <a:rPr lang="en-US" altLang="zh-CN" dirty="0">
                <a:latin typeface="+mn-ea"/>
                <a:cs typeface="微软雅黑" panose="020B0503020204020204" pitchFamily="34" charset="-122"/>
              </a:rPr>
              <a:t>bit</a:t>
            </a:r>
            <a:r>
              <a:rPr lang="zh-CN" altLang="en-US" dirty="0">
                <a:latin typeface="+mn-ea"/>
                <a:cs typeface="微软雅黑" panose="020B0503020204020204" pitchFamily="34" charset="-122"/>
              </a:rPr>
              <a:t>）信号</a:t>
            </a:r>
          </a:p>
          <a:p>
            <a:pPr>
              <a:buSzPct val="85000"/>
            </a:pPr>
            <a:r>
              <a:rPr lang="zh-CN" altLang="en-US" dirty="0">
                <a:latin typeface="+mn-ea"/>
                <a:cs typeface="微软雅黑" panose="020B0503020204020204" pitchFamily="34" charset="-122"/>
              </a:rPr>
              <a:t>导引型媒体</a:t>
            </a:r>
            <a:r>
              <a:rPr lang="en-US" altLang="zh-CN" dirty="0">
                <a:latin typeface="+mn-ea"/>
                <a:cs typeface="微软雅黑" panose="020B0503020204020204" pitchFamily="34" charset="-122"/>
              </a:rPr>
              <a:t>: </a:t>
            </a:r>
          </a:p>
          <a:p>
            <a:pPr lvl="1">
              <a:buSzPct val="70000"/>
            </a:pPr>
            <a:r>
              <a:rPr lang="zh-CN" altLang="en-US" sz="2800" dirty="0">
                <a:latin typeface="+mn-ea"/>
                <a:cs typeface="微软雅黑" panose="020B0503020204020204" pitchFamily="34" charset="-122"/>
              </a:rPr>
              <a:t>信号在固态介质中有向传播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如：光纤、双绞线和同轴电缆等 </a:t>
            </a:r>
          </a:p>
          <a:p>
            <a:pPr>
              <a:buSzPct val="85000"/>
            </a:pPr>
            <a:r>
              <a:rPr lang="zh-CN" altLang="en-US" dirty="0">
                <a:latin typeface="+mn-ea"/>
                <a:cs typeface="微软雅黑" panose="020B0503020204020204" pitchFamily="34" charset="-122"/>
              </a:rPr>
              <a:t>非导引型媒体</a:t>
            </a:r>
            <a:r>
              <a:rPr lang="en-US" altLang="zh-CN" dirty="0">
                <a:latin typeface="+mn-ea"/>
                <a:cs typeface="微软雅黑" panose="020B0503020204020204" pitchFamily="34" charset="-122"/>
              </a:rPr>
              <a:t>: </a:t>
            </a:r>
          </a:p>
          <a:p>
            <a:pPr lvl="1">
              <a:buSzPct val="70000"/>
            </a:pPr>
            <a:r>
              <a:rPr lang="zh-CN" altLang="en-US" sz="2800" dirty="0">
                <a:latin typeface="+mn-ea"/>
                <a:cs typeface="微软雅黑" panose="020B0503020204020204" pitchFamily="34" charset="-122"/>
              </a:rPr>
              <a:t>信号在大气空间或外太空空间自由传播</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如：无线电</a:t>
            </a:r>
          </a:p>
        </p:txBody>
      </p:sp>
      <p:sp>
        <p:nvSpPr>
          <p:cNvPr id="6" name="Title 1">
            <a:extLst>
              <a:ext uri="{FF2B5EF4-FFF2-40B4-BE49-F238E27FC236}">
                <a16:creationId xmlns:a16="http://schemas.microsoft.com/office/drawing/2014/main" xmlns="" id="{69BF9019-3084-419C-9457-648DF773C96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215951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25731CE1-7B00-4F54-A025-0BD23F304893}"/>
              </a:ext>
            </a:extLst>
          </p:cNvPr>
          <p:cNvSpPr txBox="1">
            <a:spLocks/>
          </p:cNvSpPr>
          <p:nvPr/>
        </p:nvSpPr>
        <p:spPr>
          <a:xfrm>
            <a:off x="3605211" y="1073151"/>
            <a:ext cx="49815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物理介质</a:t>
            </a:r>
            <a:r>
              <a:rPr lang="en-US" altLang="zh-CN" sz="3600" b="1" dirty="0">
                <a:solidFill>
                  <a:srgbClr val="5B9BD5"/>
                </a:solidFill>
                <a:latin typeface="+mj-ea"/>
              </a:rPr>
              <a:t>-</a:t>
            </a:r>
            <a:r>
              <a:rPr lang="zh-CN" altLang="en-US" sz="3600" b="1" dirty="0">
                <a:solidFill>
                  <a:srgbClr val="5B9BD5"/>
                </a:solidFill>
                <a:latin typeface="+mj-ea"/>
              </a:rPr>
              <a:t>双绞线</a:t>
            </a:r>
          </a:p>
        </p:txBody>
      </p:sp>
      <p:sp>
        <p:nvSpPr>
          <p:cNvPr id="5" name="Rectangle 3">
            <a:extLst>
              <a:ext uri="{FF2B5EF4-FFF2-40B4-BE49-F238E27FC236}">
                <a16:creationId xmlns:a16="http://schemas.microsoft.com/office/drawing/2014/main" xmlns="" id="{054F126E-F81B-4B96-B88A-5EEEC908DE3F}"/>
              </a:ext>
            </a:extLst>
          </p:cNvPr>
          <p:cNvSpPr txBox="1">
            <a:spLocks/>
          </p:cNvSpPr>
          <p:nvPr/>
        </p:nvSpPr>
        <p:spPr>
          <a:xfrm>
            <a:off x="1582102" y="2567557"/>
            <a:ext cx="9027795" cy="23378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rPr>
              <a:t>      </a:t>
            </a:r>
            <a:r>
              <a:rPr lang="en-US" altLang="zh-CN" sz="2400" dirty="0">
                <a:latin typeface="+mn-ea"/>
                <a:cs typeface="微软雅黑" panose="020B0503020204020204" pitchFamily="34" charset="-122"/>
              </a:rPr>
              <a:t> </a:t>
            </a:r>
            <a:r>
              <a:rPr lang="zh-CN" altLang="en-US" dirty="0">
                <a:latin typeface="+mn-ea"/>
                <a:cs typeface="微软雅黑" panose="020B0503020204020204" pitchFamily="34" charset="-122"/>
              </a:rPr>
              <a:t>两根彼此绝缘、相互缠绕成螺旋状的铜线。缠绕的目的是减少电磁干扰，提高传输质量。</a:t>
            </a:r>
          </a:p>
          <a:p>
            <a:pPr>
              <a:buSzPct val="85000"/>
              <a:buFont typeface="Wingdings" panose="05000000000000000000" pitchFamily="2" charset="2"/>
              <a:buChar char="Ø"/>
            </a:pPr>
            <a:r>
              <a:rPr lang="zh-CN" altLang="en-US" dirty="0">
                <a:latin typeface="+mn-ea"/>
                <a:cs typeface="微软雅黑" panose="020B0503020204020204" pitchFamily="34" charset="-122"/>
              </a:rPr>
              <a:t>屏蔽双绞线 </a:t>
            </a:r>
            <a:r>
              <a:rPr lang="en-US" altLang="zh-CN" dirty="0">
                <a:latin typeface="+mn-ea"/>
                <a:cs typeface="微软雅黑" panose="020B0503020204020204" pitchFamily="34" charset="-122"/>
              </a:rPr>
              <a:t>(STP</a:t>
            </a:r>
            <a:r>
              <a:rPr lang="zh-CN" altLang="en-US" dirty="0">
                <a:latin typeface="+mn-ea"/>
                <a:cs typeface="微软雅黑" panose="020B0503020204020204" pitchFamily="34" charset="-122"/>
              </a:rPr>
              <a:t>， </a:t>
            </a:r>
            <a:r>
              <a:rPr lang="en-US" altLang="zh-CN" dirty="0">
                <a:latin typeface="+mn-ea"/>
                <a:cs typeface="微软雅黑" panose="020B0503020204020204" pitchFamily="34" charset="-122"/>
              </a:rPr>
              <a:t>Shielded Twisted Pair)         </a:t>
            </a:r>
          </a:p>
          <a:p>
            <a:pPr>
              <a:buSzPct val="85000"/>
              <a:buFont typeface="Wingdings" panose="05000000000000000000" pitchFamily="2" charset="2"/>
              <a:buChar char="Ø"/>
            </a:pPr>
            <a:r>
              <a:rPr lang="zh-CN" altLang="en-US" dirty="0">
                <a:latin typeface="+mn-ea"/>
                <a:cs typeface="微软雅黑" panose="020B0503020204020204" pitchFamily="34" charset="-122"/>
              </a:rPr>
              <a:t>非屏蔽双绞线 </a:t>
            </a:r>
            <a:r>
              <a:rPr lang="en-US" altLang="zh-CN" dirty="0">
                <a:latin typeface="+mn-ea"/>
                <a:cs typeface="微软雅黑" panose="020B0503020204020204" pitchFamily="34" charset="-122"/>
              </a:rPr>
              <a:t>(UTP</a:t>
            </a:r>
            <a:r>
              <a:rPr lang="zh-CN" altLang="en-US" dirty="0">
                <a:latin typeface="+mn-ea"/>
                <a:cs typeface="微软雅黑" panose="020B0503020204020204" pitchFamily="34" charset="-122"/>
              </a:rPr>
              <a:t>， </a:t>
            </a:r>
            <a:r>
              <a:rPr lang="en-US" altLang="zh-CN" dirty="0">
                <a:latin typeface="+mn-ea"/>
                <a:cs typeface="微软雅黑" panose="020B0503020204020204" pitchFamily="34" charset="-122"/>
              </a:rPr>
              <a:t>Unshielded Twisted Pair )</a:t>
            </a:r>
          </a:p>
        </p:txBody>
      </p:sp>
      <p:sp>
        <p:nvSpPr>
          <p:cNvPr id="6" name="Title 1">
            <a:extLst>
              <a:ext uri="{FF2B5EF4-FFF2-40B4-BE49-F238E27FC236}">
                <a16:creationId xmlns:a16="http://schemas.microsoft.com/office/drawing/2014/main" xmlns="" id="{E6572380-DC71-4593-BB3C-81D58920167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413771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3E7D157C-ED5C-4EAE-AEDF-91D0C07B114D}"/>
              </a:ext>
            </a:extLst>
          </p:cNvPr>
          <p:cNvSpPr txBox="1">
            <a:spLocks/>
          </p:cNvSpPr>
          <p:nvPr/>
        </p:nvSpPr>
        <p:spPr>
          <a:xfrm>
            <a:off x="3586559" y="1127125"/>
            <a:ext cx="52411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物理介质</a:t>
            </a:r>
            <a:r>
              <a:rPr lang="en-US" altLang="zh-CN" sz="3600" b="1" dirty="0">
                <a:solidFill>
                  <a:srgbClr val="5B9BD5"/>
                </a:solidFill>
                <a:latin typeface="+mj-ea"/>
              </a:rPr>
              <a:t>-</a:t>
            </a:r>
            <a:r>
              <a:rPr lang="zh-CN" altLang="en-US" sz="3600" b="1" dirty="0">
                <a:solidFill>
                  <a:srgbClr val="5B9BD5"/>
                </a:solidFill>
                <a:latin typeface="+mj-ea"/>
              </a:rPr>
              <a:t>双绞线</a:t>
            </a:r>
          </a:p>
        </p:txBody>
      </p:sp>
      <p:grpSp>
        <p:nvGrpSpPr>
          <p:cNvPr id="5" name="Group 7">
            <a:extLst>
              <a:ext uri="{FF2B5EF4-FFF2-40B4-BE49-F238E27FC236}">
                <a16:creationId xmlns:a16="http://schemas.microsoft.com/office/drawing/2014/main" xmlns="" id="{7DC33B8D-B73C-405B-8A59-27E6AFE86208}"/>
              </a:ext>
            </a:extLst>
          </p:cNvPr>
          <p:cNvGrpSpPr/>
          <p:nvPr/>
        </p:nvGrpSpPr>
        <p:grpSpPr>
          <a:xfrm>
            <a:off x="2219325" y="2297113"/>
            <a:ext cx="7931150" cy="3592513"/>
            <a:chOff x="438" y="1447"/>
            <a:chExt cx="4996" cy="2263"/>
          </a:xfrm>
        </p:grpSpPr>
        <p:pic>
          <p:nvPicPr>
            <p:cNvPr id="6" name="Picture 3">
              <a:extLst>
                <a:ext uri="{FF2B5EF4-FFF2-40B4-BE49-F238E27FC236}">
                  <a16:creationId xmlns:a16="http://schemas.microsoft.com/office/drawing/2014/main" xmlns="" id="{B4F3FAD7-1D0B-4112-989D-777F3D39345E}"/>
                </a:ext>
              </a:extLst>
            </p:cNvPr>
            <p:cNvPicPr/>
            <p:nvPr/>
          </p:nvPicPr>
          <p:blipFill>
            <a:blip r:embed="rId3"/>
            <a:stretch>
              <a:fillRect/>
            </a:stretch>
          </p:blipFill>
          <p:spPr>
            <a:xfrm>
              <a:off x="438" y="1447"/>
              <a:ext cx="1945" cy="1946"/>
            </a:xfrm>
            <a:prstGeom prst="rect">
              <a:avLst/>
            </a:prstGeom>
            <a:noFill/>
            <a:ln w="9525">
              <a:noFill/>
            </a:ln>
          </p:spPr>
        </p:pic>
        <p:pic>
          <p:nvPicPr>
            <p:cNvPr id="7" name="Picture 4">
              <a:extLst>
                <a:ext uri="{FF2B5EF4-FFF2-40B4-BE49-F238E27FC236}">
                  <a16:creationId xmlns:a16="http://schemas.microsoft.com/office/drawing/2014/main" xmlns="" id="{A88C0C61-93BB-4E17-BF4C-3AE757750F16}"/>
                </a:ext>
              </a:extLst>
            </p:cNvPr>
            <p:cNvPicPr/>
            <p:nvPr/>
          </p:nvPicPr>
          <p:blipFill>
            <a:blip r:embed="rId4"/>
            <a:stretch>
              <a:fillRect/>
            </a:stretch>
          </p:blipFill>
          <p:spPr>
            <a:xfrm>
              <a:off x="3367" y="1447"/>
              <a:ext cx="1957" cy="1927"/>
            </a:xfrm>
            <a:prstGeom prst="rect">
              <a:avLst/>
            </a:prstGeom>
            <a:noFill/>
            <a:ln w="9525">
              <a:noFill/>
            </a:ln>
          </p:spPr>
        </p:pic>
        <p:sp>
          <p:nvSpPr>
            <p:cNvPr id="8" name="Rectangle 5">
              <a:extLst>
                <a:ext uri="{FF2B5EF4-FFF2-40B4-BE49-F238E27FC236}">
                  <a16:creationId xmlns:a16="http://schemas.microsoft.com/office/drawing/2014/main" xmlns="" id="{779C7534-4D56-49E1-B742-E6EC4E3DA7E6}"/>
                </a:ext>
              </a:extLst>
            </p:cNvPr>
            <p:cNvSpPr/>
            <p:nvPr/>
          </p:nvSpPr>
          <p:spPr>
            <a:xfrm>
              <a:off x="438" y="3419"/>
              <a:ext cx="194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STP</a:t>
              </a:r>
            </a:p>
          </p:txBody>
        </p:sp>
        <p:sp>
          <p:nvSpPr>
            <p:cNvPr id="9" name="Rectangle 6">
              <a:extLst>
                <a:ext uri="{FF2B5EF4-FFF2-40B4-BE49-F238E27FC236}">
                  <a16:creationId xmlns:a16="http://schemas.microsoft.com/office/drawing/2014/main" xmlns="" id="{C7DA0077-4607-4F9C-B964-B2688438B800}"/>
                </a:ext>
              </a:extLst>
            </p:cNvPr>
            <p:cNvSpPr/>
            <p:nvPr/>
          </p:nvSpPr>
          <p:spPr>
            <a:xfrm>
              <a:off x="3399" y="3400"/>
              <a:ext cx="2035" cy="29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非屏蔽双绞线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UTP</a:t>
              </a:r>
            </a:p>
          </p:txBody>
        </p:sp>
      </p:grpSp>
      <p:sp>
        <p:nvSpPr>
          <p:cNvPr id="10" name="Title 1">
            <a:extLst>
              <a:ext uri="{FF2B5EF4-FFF2-40B4-BE49-F238E27FC236}">
                <a16:creationId xmlns:a16="http://schemas.microsoft.com/office/drawing/2014/main" xmlns="" id="{9479641B-0944-42CA-9589-E01E7E0C161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962532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E3249A4F-20BB-4436-8FA8-143DC5FEC767}"/>
              </a:ext>
            </a:extLst>
          </p:cNvPr>
          <p:cNvSpPr txBox="1">
            <a:spLocks/>
          </p:cNvSpPr>
          <p:nvPr/>
        </p:nvSpPr>
        <p:spPr>
          <a:xfrm>
            <a:off x="777268" y="1411855"/>
            <a:ext cx="5210175" cy="43698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u="sng" dirty="0">
                <a:solidFill>
                  <a:schemeClr val="tx2"/>
                </a:solidFill>
                <a:latin typeface="+mn-ea"/>
                <a:cs typeface="微软雅黑" panose="020B0503020204020204" pitchFamily="34" charset="-122"/>
              </a:rPr>
              <a:t>(2).</a:t>
            </a:r>
            <a:r>
              <a:rPr lang="zh-CN" altLang="en-US" sz="2400" u="sng" dirty="0">
                <a:solidFill>
                  <a:schemeClr val="tx2"/>
                </a:solidFill>
                <a:latin typeface="+mn-ea"/>
                <a:cs typeface="微软雅黑" panose="020B0503020204020204" pitchFamily="34" charset="-122"/>
              </a:rPr>
              <a:t>同轴电缆</a:t>
            </a:r>
            <a:r>
              <a:rPr lang="en-US" altLang="zh-CN" sz="2400" u="sng" dirty="0">
                <a:solidFill>
                  <a:schemeClr val="tx2"/>
                </a:solidFill>
                <a:latin typeface="+mn-ea"/>
                <a:cs typeface="微软雅黑" panose="020B0503020204020204" pitchFamily="34" charset="-122"/>
              </a:rPr>
              <a:t>:</a:t>
            </a:r>
          </a:p>
          <a:p>
            <a:pPr>
              <a:buSzPct val="85000"/>
            </a:pPr>
            <a:r>
              <a:rPr lang="zh-CN" altLang="en-US" sz="2400" dirty="0">
                <a:latin typeface="+mn-ea"/>
                <a:cs typeface="微软雅黑" panose="020B0503020204020204" pitchFamily="34" charset="-122"/>
              </a:rPr>
              <a:t>两根彼此绝缘的同心导体</a:t>
            </a:r>
          </a:p>
          <a:p>
            <a:pPr>
              <a:buSzPct val="85000"/>
            </a:pPr>
            <a:r>
              <a:rPr lang="zh-CN" altLang="en-US" sz="2400" dirty="0">
                <a:latin typeface="+mn-ea"/>
                <a:cs typeface="微软雅黑" panose="020B0503020204020204" pitchFamily="34" charset="-122"/>
              </a:rPr>
              <a:t>双向传输</a:t>
            </a:r>
          </a:p>
          <a:p>
            <a:pPr>
              <a:buSzPct val="85000"/>
            </a:pPr>
            <a:r>
              <a:rPr lang="zh-CN" altLang="en-US" sz="2400" dirty="0">
                <a:latin typeface="+mn-ea"/>
                <a:cs typeface="微软雅黑" panose="020B0503020204020204" pitchFamily="34" charset="-122"/>
              </a:rPr>
              <a:t>基带</a:t>
            </a:r>
            <a:r>
              <a:rPr lang="en-US" altLang="zh-CN" sz="2400" dirty="0">
                <a:latin typeface="+mn-ea"/>
                <a:cs typeface="微软雅黑" panose="020B0503020204020204" pitchFamily="34" charset="-122"/>
              </a:rPr>
              <a:t>baseband:</a:t>
            </a:r>
          </a:p>
          <a:p>
            <a:pPr lvl="1">
              <a:buSzPct val="70000"/>
            </a:pPr>
            <a:r>
              <a:rPr lang="en-US" altLang="zh-CN" dirty="0">
                <a:latin typeface="+mn-ea"/>
                <a:cs typeface="微软雅黑" panose="020B0503020204020204" pitchFamily="34" charset="-122"/>
              </a:rPr>
              <a:t>50Ω</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1cm</a:t>
            </a:r>
          </a:p>
          <a:p>
            <a:pPr lvl="1">
              <a:buSzPct val="70000"/>
            </a:pPr>
            <a:r>
              <a:rPr lang="zh-CN" altLang="en-US" dirty="0">
                <a:latin typeface="+mn-ea"/>
                <a:cs typeface="微软雅黑" panose="020B0503020204020204" pitchFamily="34" charset="-122"/>
              </a:rPr>
              <a:t>单信号频带</a:t>
            </a:r>
          </a:p>
          <a:p>
            <a:pPr lvl="1">
              <a:buSzPct val="70000"/>
            </a:pPr>
            <a:r>
              <a:rPr lang="zh-CN" altLang="en-US" dirty="0">
                <a:latin typeface="+mn-ea"/>
                <a:cs typeface="微软雅黑" panose="020B0503020204020204" pitchFamily="34" charset="-122"/>
              </a:rPr>
              <a:t>细缆以太网</a:t>
            </a:r>
            <a:r>
              <a:rPr lang="en-US" altLang="zh-CN" dirty="0">
                <a:latin typeface="+mn-ea"/>
                <a:cs typeface="微软雅黑" panose="020B0503020204020204" pitchFamily="34" charset="-122"/>
              </a:rPr>
              <a:t>10base-2</a:t>
            </a:r>
          </a:p>
          <a:p>
            <a:pPr>
              <a:buSzPct val="85000"/>
            </a:pPr>
            <a:r>
              <a:rPr lang="zh-CN" altLang="en-US" sz="2400" dirty="0">
                <a:latin typeface="+mn-ea"/>
                <a:cs typeface="微软雅黑" panose="020B0503020204020204" pitchFamily="34" charset="-122"/>
              </a:rPr>
              <a:t>宽带</a:t>
            </a:r>
            <a:r>
              <a:rPr lang="en-US" altLang="zh-CN" sz="2400" dirty="0">
                <a:latin typeface="+mn-ea"/>
                <a:cs typeface="微软雅黑" panose="020B0503020204020204" pitchFamily="34" charset="-122"/>
              </a:rPr>
              <a:t>broadband:</a:t>
            </a:r>
          </a:p>
          <a:p>
            <a:pPr lvl="1">
              <a:buSzPct val="70000"/>
            </a:pPr>
            <a:r>
              <a:rPr lang="en-US" altLang="zh-CN" dirty="0">
                <a:latin typeface="+mn-ea"/>
                <a:cs typeface="微软雅黑" panose="020B0503020204020204" pitchFamily="34" charset="-122"/>
              </a:rPr>
              <a:t>75Ω</a:t>
            </a:r>
            <a:r>
              <a:rPr lang="zh-CN" altLang="en-US" dirty="0">
                <a:latin typeface="+mn-ea"/>
                <a:cs typeface="微软雅黑" panose="020B0503020204020204" pitchFamily="34" charset="-122"/>
              </a:rPr>
              <a:t>，较粗</a:t>
            </a:r>
          </a:p>
          <a:p>
            <a:pPr lvl="1">
              <a:buSzPct val="70000"/>
            </a:pPr>
            <a:r>
              <a:rPr lang="zh-CN" altLang="en-US" dirty="0">
                <a:latin typeface="+mn-ea"/>
                <a:cs typeface="微软雅黑" panose="020B0503020204020204" pitchFamily="34" charset="-122"/>
              </a:rPr>
              <a:t>多信号频带</a:t>
            </a:r>
          </a:p>
          <a:p>
            <a:pPr lvl="1">
              <a:buSzPct val="70000"/>
            </a:pPr>
            <a:r>
              <a:rPr lang="zh-CN" altLang="en-US" dirty="0">
                <a:latin typeface="+mn-ea"/>
                <a:cs typeface="微软雅黑" panose="020B0503020204020204" pitchFamily="34" charset="-122"/>
              </a:rPr>
              <a:t> 用于光纤同轴混合网</a:t>
            </a:r>
            <a:r>
              <a:rPr lang="en-US" altLang="zh-CN" dirty="0">
                <a:latin typeface="+mn-ea"/>
                <a:cs typeface="微软雅黑" panose="020B0503020204020204" pitchFamily="34" charset="-122"/>
              </a:rPr>
              <a:t>HFC</a:t>
            </a:r>
          </a:p>
        </p:txBody>
      </p:sp>
      <p:sp>
        <p:nvSpPr>
          <p:cNvPr id="5" name="Rectangle 3">
            <a:extLst>
              <a:ext uri="{FF2B5EF4-FFF2-40B4-BE49-F238E27FC236}">
                <a16:creationId xmlns:a16="http://schemas.microsoft.com/office/drawing/2014/main" xmlns="" id="{C590C243-9436-4AE0-B4C4-3500810DB6C8}"/>
              </a:ext>
            </a:extLst>
          </p:cNvPr>
          <p:cNvSpPr txBox="1">
            <a:spLocks/>
          </p:cNvSpPr>
          <p:nvPr/>
        </p:nvSpPr>
        <p:spPr>
          <a:xfrm>
            <a:off x="2034381" y="887666"/>
            <a:ext cx="81232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物理介质：同轴电缆和光纤线缆</a:t>
            </a:r>
          </a:p>
        </p:txBody>
      </p:sp>
      <p:pic>
        <p:nvPicPr>
          <p:cNvPr id="6" name="Picture 4">
            <a:extLst>
              <a:ext uri="{FF2B5EF4-FFF2-40B4-BE49-F238E27FC236}">
                <a16:creationId xmlns:a16="http://schemas.microsoft.com/office/drawing/2014/main" xmlns="" id="{C0CA4C82-1AA5-4866-92AA-E66136098DC8}"/>
              </a:ext>
            </a:extLst>
          </p:cNvPr>
          <p:cNvPicPr/>
          <p:nvPr/>
        </p:nvPicPr>
        <p:blipFill>
          <a:blip r:embed="rId3"/>
          <a:stretch>
            <a:fillRect/>
          </a:stretch>
        </p:blipFill>
        <p:spPr>
          <a:xfrm>
            <a:off x="5853748" y="2011680"/>
            <a:ext cx="3821430" cy="3729355"/>
          </a:xfrm>
          <a:prstGeom prst="rect">
            <a:avLst/>
          </a:prstGeom>
          <a:noFill/>
          <a:ln w="9525">
            <a:noFill/>
          </a:ln>
        </p:spPr>
      </p:pic>
      <p:sp>
        <p:nvSpPr>
          <p:cNvPr id="7" name="Line 5">
            <a:extLst>
              <a:ext uri="{FF2B5EF4-FFF2-40B4-BE49-F238E27FC236}">
                <a16:creationId xmlns:a16="http://schemas.microsoft.com/office/drawing/2014/main" xmlns="" id="{4B6BAEA2-9FE1-4D93-9EE1-FDF7C3E2A4DC}"/>
              </a:ext>
            </a:extLst>
          </p:cNvPr>
          <p:cNvSpPr/>
          <p:nvPr/>
        </p:nvSpPr>
        <p:spPr>
          <a:xfrm flipV="1">
            <a:off x="8928100" y="2640013"/>
            <a:ext cx="609600" cy="76200"/>
          </a:xfrm>
          <a:prstGeom prst="line">
            <a:avLst/>
          </a:prstGeom>
          <a:ln w="12700" cap="flat" cmpd="sng">
            <a:solidFill>
              <a:srgbClr val="FF9900"/>
            </a:solidFill>
            <a:prstDash val="solid"/>
            <a:headEnd type="none" w="sm" len="sm"/>
            <a:tailEnd type="none" w="sm" len="sm"/>
          </a:ln>
        </p:spPr>
      </p:sp>
      <p:sp>
        <p:nvSpPr>
          <p:cNvPr id="8" name="Rectangle 6">
            <a:extLst>
              <a:ext uri="{FF2B5EF4-FFF2-40B4-BE49-F238E27FC236}">
                <a16:creationId xmlns:a16="http://schemas.microsoft.com/office/drawing/2014/main" xmlns="" id="{F057CCB6-4B66-4976-B9AC-978CBD6196B3}"/>
              </a:ext>
            </a:extLst>
          </p:cNvPr>
          <p:cNvSpPr/>
          <p:nvPr/>
        </p:nvSpPr>
        <p:spPr>
          <a:xfrm>
            <a:off x="9447213" y="2359025"/>
            <a:ext cx="912812"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铜芯</a:t>
            </a:r>
            <a:endParaRPr lang="zh-CN" altLang="en-US" sz="2000" b="1" dirty="0">
              <a:latin typeface="CordiaUPC" panose="020B0304020202090204" pitchFamily="34" charset="-34"/>
            </a:endParaRPr>
          </a:p>
        </p:txBody>
      </p:sp>
      <p:sp>
        <p:nvSpPr>
          <p:cNvPr id="9" name="Line 7">
            <a:extLst>
              <a:ext uri="{FF2B5EF4-FFF2-40B4-BE49-F238E27FC236}">
                <a16:creationId xmlns:a16="http://schemas.microsoft.com/office/drawing/2014/main" xmlns="" id="{A09F634C-5765-4262-AFF9-7235C1F76001}"/>
              </a:ext>
            </a:extLst>
          </p:cNvPr>
          <p:cNvSpPr/>
          <p:nvPr/>
        </p:nvSpPr>
        <p:spPr>
          <a:xfrm>
            <a:off x="8699500" y="3249613"/>
            <a:ext cx="762000" cy="0"/>
          </a:xfrm>
          <a:prstGeom prst="line">
            <a:avLst/>
          </a:prstGeom>
          <a:ln w="12700" cap="flat" cmpd="sng">
            <a:solidFill>
              <a:srgbClr val="FF9900"/>
            </a:solidFill>
            <a:prstDash val="solid"/>
            <a:headEnd type="none" w="sm" len="sm"/>
            <a:tailEnd type="none" w="sm" len="sm"/>
          </a:ln>
        </p:spPr>
      </p:sp>
      <p:sp>
        <p:nvSpPr>
          <p:cNvPr id="10" name="Rectangle 8">
            <a:extLst>
              <a:ext uri="{FF2B5EF4-FFF2-40B4-BE49-F238E27FC236}">
                <a16:creationId xmlns:a16="http://schemas.microsoft.com/office/drawing/2014/main" xmlns="" id="{16BF5894-D4F7-4830-AA3D-12E31378B3F0}"/>
              </a:ext>
            </a:extLst>
          </p:cNvPr>
          <p:cNvSpPr/>
          <p:nvPr/>
        </p:nvSpPr>
        <p:spPr>
          <a:xfrm>
            <a:off x="9385300" y="3006725"/>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绝缘层</a:t>
            </a:r>
            <a:endParaRPr lang="zh-CN" altLang="en-US" sz="2000" b="1" dirty="0">
              <a:latin typeface="CordiaUPC" panose="020B0304020202090204" pitchFamily="34" charset="-34"/>
            </a:endParaRPr>
          </a:p>
        </p:txBody>
      </p:sp>
      <p:sp>
        <p:nvSpPr>
          <p:cNvPr id="11" name="Line 9">
            <a:extLst>
              <a:ext uri="{FF2B5EF4-FFF2-40B4-BE49-F238E27FC236}">
                <a16:creationId xmlns:a16="http://schemas.microsoft.com/office/drawing/2014/main" xmlns="" id="{F0D74B79-B3BD-4BAB-A723-984A3386C594}"/>
              </a:ext>
            </a:extLst>
          </p:cNvPr>
          <p:cNvSpPr/>
          <p:nvPr/>
        </p:nvSpPr>
        <p:spPr>
          <a:xfrm>
            <a:off x="8394700" y="3706813"/>
            <a:ext cx="990600" cy="152400"/>
          </a:xfrm>
          <a:prstGeom prst="line">
            <a:avLst/>
          </a:prstGeom>
          <a:ln w="12700" cap="flat" cmpd="sng">
            <a:solidFill>
              <a:srgbClr val="FF9900"/>
            </a:solidFill>
            <a:prstDash val="solid"/>
            <a:headEnd type="none" w="sm" len="sm"/>
            <a:tailEnd type="none" w="sm" len="sm"/>
          </a:ln>
        </p:spPr>
      </p:sp>
      <p:sp>
        <p:nvSpPr>
          <p:cNvPr id="12" name="Line 10">
            <a:extLst>
              <a:ext uri="{FF2B5EF4-FFF2-40B4-BE49-F238E27FC236}">
                <a16:creationId xmlns:a16="http://schemas.microsoft.com/office/drawing/2014/main" xmlns="" id="{C4193C84-793D-4AD1-BF5A-273982E47ED6}"/>
              </a:ext>
            </a:extLst>
          </p:cNvPr>
          <p:cNvSpPr/>
          <p:nvPr/>
        </p:nvSpPr>
        <p:spPr>
          <a:xfrm>
            <a:off x="8013700" y="4392613"/>
            <a:ext cx="1371600" cy="228600"/>
          </a:xfrm>
          <a:prstGeom prst="line">
            <a:avLst/>
          </a:prstGeom>
          <a:ln w="12700" cap="flat" cmpd="sng">
            <a:solidFill>
              <a:srgbClr val="FF9900"/>
            </a:solidFill>
            <a:prstDash val="solid"/>
            <a:headEnd type="none" w="sm" len="sm"/>
            <a:tailEnd type="none" w="sm" len="sm"/>
          </a:ln>
        </p:spPr>
      </p:sp>
      <p:sp>
        <p:nvSpPr>
          <p:cNvPr id="13" name="Rectangle 11">
            <a:extLst>
              <a:ext uri="{FF2B5EF4-FFF2-40B4-BE49-F238E27FC236}">
                <a16:creationId xmlns:a16="http://schemas.microsoft.com/office/drawing/2014/main" xmlns="" id="{3278F7BE-9E52-4C34-B4F5-A00EE86F0FB1}"/>
              </a:ext>
            </a:extLst>
          </p:cNvPr>
          <p:cNvSpPr/>
          <p:nvPr/>
        </p:nvSpPr>
        <p:spPr>
          <a:xfrm>
            <a:off x="9385300" y="3630613"/>
            <a:ext cx="1727200"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屏蔽网</a:t>
            </a:r>
            <a:endParaRPr lang="zh-CN" altLang="en-US" sz="2000" b="1" dirty="0">
              <a:latin typeface="CordiaUPC" panose="020B0304020202090204" pitchFamily="34" charset="-34"/>
            </a:endParaRPr>
          </a:p>
        </p:txBody>
      </p:sp>
      <p:sp>
        <p:nvSpPr>
          <p:cNvPr id="14" name="Rectangle 12">
            <a:extLst>
              <a:ext uri="{FF2B5EF4-FFF2-40B4-BE49-F238E27FC236}">
                <a16:creationId xmlns:a16="http://schemas.microsoft.com/office/drawing/2014/main" xmlns="" id="{DCDA67D4-9CC2-4300-AD3A-E45F3E75390E}"/>
              </a:ext>
            </a:extLst>
          </p:cNvPr>
          <p:cNvSpPr/>
          <p:nvPr/>
        </p:nvSpPr>
        <p:spPr>
          <a:xfrm>
            <a:off x="9385300" y="4375150"/>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橡胶套</a:t>
            </a:r>
            <a:endParaRPr lang="zh-CN" altLang="en-US" sz="2000" b="1" dirty="0">
              <a:latin typeface="CordiaUPC" panose="020B0304020202090204" pitchFamily="34" charset="-34"/>
            </a:endParaRPr>
          </a:p>
        </p:txBody>
      </p:sp>
      <p:sp>
        <p:nvSpPr>
          <p:cNvPr id="15" name="Title 1">
            <a:extLst>
              <a:ext uri="{FF2B5EF4-FFF2-40B4-BE49-F238E27FC236}">
                <a16:creationId xmlns:a16="http://schemas.microsoft.com/office/drawing/2014/main" xmlns="" id="{D473C8A8-8F48-4303-BF36-9923C762192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310203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45D68A00-79D2-48EB-8769-4FDDBAA44264}"/>
              </a:ext>
            </a:extLst>
          </p:cNvPr>
          <p:cNvSpPr/>
          <p:nvPr/>
        </p:nvSpPr>
        <p:spPr>
          <a:xfrm>
            <a:off x="325755" y="2087563"/>
            <a:ext cx="4780280" cy="46418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光纤线缆</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光纤传导光脉冲</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每个光脉冲代表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位</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高速传输</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457200" lvl="1" indent="0">
              <a:spcBef>
                <a:spcPct val="0"/>
              </a:spcBef>
              <a:buClrTx/>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高速点对点传输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可达数十或数百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Gbps)</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低误码率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中继到更远传输距离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防止电磁干扰，难以被分光窃听。</a:t>
            </a:r>
          </a:p>
        </p:txBody>
      </p:sp>
      <p:sp>
        <p:nvSpPr>
          <p:cNvPr id="5" name="Rectangle 3">
            <a:extLst>
              <a:ext uri="{FF2B5EF4-FFF2-40B4-BE49-F238E27FC236}">
                <a16:creationId xmlns:a16="http://schemas.microsoft.com/office/drawing/2014/main" xmlns="" id="{E3EC9383-57A8-4022-B34E-7A41D259A4BE}"/>
              </a:ext>
            </a:extLst>
          </p:cNvPr>
          <p:cNvSpPr txBox="1">
            <a:spLocks/>
          </p:cNvSpPr>
          <p:nvPr/>
        </p:nvSpPr>
        <p:spPr>
          <a:xfrm>
            <a:off x="1676532" y="1036691"/>
            <a:ext cx="803227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物理介质：同轴电缆和光纤线缆</a:t>
            </a:r>
          </a:p>
        </p:txBody>
      </p:sp>
      <p:grpSp>
        <p:nvGrpSpPr>
          <p:cNvPr id="6" name="Group 33">
            <a:extLst>
              <a:ext uri="{FF2B5EF4-FFF2-40B4-BE49-F238E27FC236}">
                <a16:creationId xmlns:a16="http://schemas.microsoft.com/office/drawing/2014/main" xmlns="" id="{E0DD989C-8A11-4592-B5A8-4AFCC6BAE305}"/>
              </a:ext>
            </a:extLst>
          </p:cNvPr>
          <p:cNvGrpSpPr/>
          <p:nvPr/>
        </p:nvGrpSpPr>
        <p:grpSpPr>
          <a:xfrm>
            <a:off x="5294313" y="2057400"/>
            <a:ext cx="5392737" cy="1865313"/>
            <a:chOff x="2231" y="864"/>
            <a:chExt cx="3397" cy="1175"/>
          </a:xfrm>
        </p:grpSpPr>
        <p:grpSp>
          <p:nvGrpSpPr>
            <p:cNvPr id="7" name="Group 31">
              <a:extLst>
                <a:ext uri="{FF2B5EF4-FFF2-40B4-BE49-F238E27FC236}">
                  <a16:creationId xmlns:a16="http://schemas.microsoft.com/office/drawing/2014/main" xmlns="" id="{BACA3904-1CE5-4C52-BCAD-6218E1B75164}"/>
                </a:ext>
              </a:extLst>
            </p:cNvPr>
            <p:cNvGrpSpPr/>
            <p:nvPr/>
          </p:nvGrpSpPr>
          <p:grpSpPr>
            <a:xfrm>
              <a:off x="2329" y="1182"/>
              <a:ext cx="3299" cy="857"/>
              <a:chOff x="2329" y="1182"/>
              <a:chExt cx="3299" cy="857"/>
            </a:xfrm>
          </p:grpSpPr>
          <p:sp>
            <p:nvSpPr>
              <p:cNvPr id="9" name="Freeform 4">
                <a:extLst>
                  <a:ext uri="{FF2B5EF4-FFF2-40B4-BE49-F238E27FC236}">
                    <a16:creationId xmlns:a16="http://schemas.microsoft.com/office/drawing/2014/main" xmlns="" id="{41F3A737-BE1E-4E06-ABAC-B21B4F24F9DB}"/>
                  </a:ext>
                </a:extLst>
              </p:cNvPr>
              <p:cNvSpPr/>
              <p:nvPr/>
            </p:nvSpPr>
            <p:spPr bwMode="auto">
              <a:xfrm>
                <a:off x="3156" y="1283"/>
                <a:ext cx="1649" cy="402"/>
              </a:xfrm>
              <a:custGeom>
                <a:avLst/>
                <a:gdLst/>
                <a:ahLst/>
                <a:cxnLst>
                  <a:cxn ang="0">
                    <a:pos x="0" y="401"/>
                  </a:cxn>
                  <a:cxn ang="0">
                    <a:pos x="1648" y="401"/>
                  </a:cxn>
                  <a:cxn ang="0">
                    <a:pos x="1648" y="0"/>
                  </a:cxn>
                  <a:cxn ang="0">
                    <a:pos x="0" y="0"/>
                  </a:cxn>
                  <a:cxn ang="0">
                    <a:pos x="0" y="401"/>
                  </a:cxn>
                </a:cxnLst>
                <a:rect l="0" t="0" r="r" b="b"/>
                <a:pathLst>
                  <a:path w="1649" h="402">
                    <a:moveTo>
                      <a:pt x="0" y="401"/>
                    </a:moveTo>
                    <a:lnTo>
                      <a:pt x="1648" y="401"/>
                    </a:lnTo>
                    <a:lnTo>
                      <a:pt x="1648" y="0"/>
                    </a:lnTo>
                    <a:lnTo>
                      <a:pt x="0" y="0"/>
                    </a:lnTo>
                    <a:lnTo>
                      <a:pt x="0" y="401"/>
                    </a:lnTo>
                  </a:path>
                </a:pathLst>
              </a:custGeom>
              <a:gradFill rotWithShape="0">
                <a:gsLst>
                  <a:gs pos="0">
                    <a:schemeClr val="tx1"/>
                  </a:gs>
                  <a:gs pos="50000">
                    <a:schemeClr val="tx1">
                      <a:gamma/>
                      <a:tint val="80000"/>
                      <a:invGamma/>
                    </a:schemeClr>
                  </a:gs>
                  <a:gs pos="100000">
                    <a:schemeClr val="tx1"/>
                  </a:gs>
                </a:gsLst>
                <a:lin ang="5400000" scaled="1"/>
              </a:gradFill>
              <a:ln w="25400" cap="rnd" cmpd="sng">
                <a:solidFill>
                  <a:schemeClr val="tx1"/>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Freeform 5">
                <a:extLst>
                  <a:ext uri="{FF2B5EF4-FFF2-40B4-BE49-F238E27FC236}">
                    <a16:creationId xmlns:a16="http://schemas.microsoft.com/office/drawing/2014/main" xmlns="" id="{17A2D906-7126-4D7A-9503-1E72F55277C3}"/>
                  </a:ext>
                </a:extLst>
              </p:cNvPr>
              <p:cNvSpPr/>
              <p:nvPr/>
            </p:nvSpPr>
            <p:spPr bwMode="auto">
              <a:xfrm>
                <a:off x="3017" y="1417"/>
                <a:ext cx="140" cy="135"/>
              </a:xfrm>
              <a:custGeom>
                <a:avLst/>
                <a:gdLst/>
                <a:ahLst/>
                <a:cxnLst>
                  <a:cxn ang="0">
                    <a:pos x="0" y="134"/>
                  </a:cxn>
                  <a:cxn ang="0">
                    <a:pos x="139" y="134"/>
                  </a:cxn>
                  <a:cxn ang="0">
                    <a:pos x="139" y="0"/>
                  </a:cxn>
                  <a:cxn ang="0">
                    <a:pos x="0" y="0"/>
                  </a:cxn>
                  <a:cxn ang="0">
                    <a:pos x="0" y="134"/>
                  </a:cxn>
                </a:cxnLst>
                <a:rect l="0" t="0" r="r" b="b"/>
                <a:pathLst>
                  <a:path w="140" h="135">
                    <a:moveTo>
                      <a:pt x="0" y="134"/>
                    </a:moveTo>
                    <a:lnTo>
                      <a:pt x="139" y="134"/>
                    </a:lnTo>
                    <a:lnTo>
                      <a:pt x="139"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 name="Freeform 6">
                <a:extLst>
                  <a:ext uri="{FF2B5EF4-FFF2-40B4-BE49-F238E27FC236}">
                    <a16:creationId xmlns:a16="http://schemas.microsoft.com/office/drawing/2014/main" xmlns="" id="{65A72F3E-1651-4F64-B513-D6505EEB164F}"/>
                  </a:ext>
                </a:extLst>
              </p:cNvPr>
              <p:cNvSpPr/>
              <p:nvPr/>
            </p:nvSpPr>
            <p:spPr bwMode="auto">
              <a:xfrm>
                <a:off x="4804" y="1417"/>
                <a:ext cx="136" cy="135"/>
              </a:xfrm>
              <a:custGeom>
                <a:avLst/>
                <a:gdLst/>
                <a:ahLst/>
                <a:cxnLst>
                  <a:cxn ang="0">
                    <a:pos x="0" y="134"/>
                  </a:cxn>
                  <a:cxn ang="0">
                    <a:pos x="135" y="134"/>
                  </a:cxn>
                  <a:cxn ang="0">
                    <a:pos x="135" y="0"/>
                  </a:cxn>
                  <a:cxn ang="0">
                    <a:pos x="0" y="0"/>
                  </a:cxn>
                  <a:cxn ang="0">
                    <a:pos x="0" y="134"/>
                  </a:cxn>
                </a:cxnLst>
                <a:rect l="0" t="0" r="r" b="b"/>
                <a:pathLst>
                  <a:path w="136" h="135">
                    <a:moveTo>
                      <a:pt x="0" y="134"/>
                    </a:moveTo>
                    <a:lnTo>
                      <a:pt x="135" y="134"/>
                    </a:lnTo>
                    <a:lnTo>
                      <a:pt x="135" y="0"/>
                    </a:lnTo>
                    <a:lnTo>
                      <a:pt x="0" y="0"/>
                    </a:lnTo>
                    <a:lnTo>
                      <a:pt x="0" y="134"/>
                    </a:lnTo>
                  </a:path>
                </a:pathLst>
              </a:custGeom>
              <a:gradFill rotWithShape="0">
                <a:gsLst>
                  <a:gs pos="0">
                    <a:srgbClr val="660066"/>
                  </a:gs>
                  <a:gs pos="50000">
                    <a:schemeClr val="hlink"/>
                  </a:gs>
                  <a:gs pos="100000">
                    <a:srgbClr val="660066"/>
                  </a:gs>
                </a:gsLst>
                <a:lin ang="5400000" scaled="1"/>
              </a:gradFill>
              <a:ln w="9525" cap="rnd">
                <a:noFill/>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 name="Freeform 7">
                <a:extLst>
                  <a:ext uri="{FF2B5EF4-FFF2-40B4-BE49-F238E27FC236}">
                    <a16:creationId xmlns:a16="http://schemas.microsoft.com/office/drawing/2014/main" xmlns="" id="{B29AC7C8-8C32-499F-8370-22C52F4FED1D}"/>
                  </a:ext>
                </a:extLst>
              </p:cNvPr>
              <p:cNvSpPr/>
              <p:nvPr/>
            </p:nvSpPr>
            <p:spPr>
              <a:xfrm>
                <a:off x="3156" y="1383"/>
                <a:ext cx="1649" cy="200"/>
              </a:xfrm>
              <a:custGeom>
                <a:avLst/>
                <a:gdLst>
                  <a:gd name="txL" fmla="*/ 0 w 1649"/>
                  <a:gd name="txT" fmla="*/ 0 h 200"/>
                  <a:gd name="txR" fmla="*/ 1649 w 1649"/>
                  <a:gd name="txB" fmla="*/ 200 h 200"/>
                </a:gdLst>
                <a:ahLst/>
                <a:cxnLst>
                  <a:cxn ang="0">
                    <a:pos x="0" y="199"/>
                  </a:cxn>
                  <a:cxn ang="0">
                    <a:pos x="1648" y="199"/>
                  </a:cxn>
                  <a:cxn ang="0">
                    <a:pos x="1648" y="0"/>
                  </a:cxn>
                  <a:cxn ang="0">
                    <a:pos x="0" y="0"/>
                  </a:cxn>
                  <a:cxn ang="0">
                    <a:pos x="0" y="199"/>
                  </a:cxn>
                </a:cxnLst>
                <a:rect l="txL" t="txT" r="txR" b="txB"/>
                <a:pathLst>
                  <a:path w="1649" h="200">
                    <a:moveTo>
                      <a:pt x="0" y="199"/>
                    </a:moveTo>
                    <a:lnTo>
                      <a:pt x="1648" y="199"/>
                    </a:lnTo>
                    <a:lnTo>
                      <a:pt x="1648" y="0"/>
                    </a:lnTo>
                    <a:lnTo>
                      <a:pt x="0" y="0"/>
                    </a:lnTo>
                    <a:lnTo>
                      <a:pt x="0" y="199"/>
                    </a:lnTo>
                  </a:path>
                </a:pathLst>
              </a:custGeom>
              <a:solidFill>
                <a:schemeClr val="bg1">
                  <a:alpha val="100000"/>
                </a:schemeClr>
              </a:solid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13" name="Freeform 8">
                <a:extLst>
                  <a:ext uri="{FF2B5EF4-FFF2-40B4-BE49-F238E27FC236}">
                    <a16:creationId xmlns:a16="http://schemas.microsoft.com/office/drawing/2014/main" xmlns="" id="{AFC24632-A170-43C5-8F69-1F5400432B52}"/>
                  </a:ext>
                </a:extLst>
              </p:cNvPr>
              <p:cNvSpPr/>
              <p:nvPr/>
            </p:nvSpPr>
            <p:spPr>
              <a:xfrm>
                <a:off x="2329" y="1417"/>
                <a:ext cx="413" cy="268"/>
              </a:xfrm>
              <a:custGeom>
                <a:avLst/>
                <a:gdLst>
                  <a:gd name="txL" fmla="*/ 0 w 413"/>
                  <a:gd name="txT" fmla="*/ 0 h 268"/>
                  <a:gd name="txR" fmla="*/ 413 w 413"/>
                  <a:gd name="txB" fmla="*/ 268 h 268"/>
                </a:gdLst>
                <a:ahLst/>
                <a:cxnLst>
                  <a:cxn ang="0">
                    <a:pos x="0" y="267"/>
                  </a:cxn>
                  <a:cxn ang="0">
                    <a:pos x="137" y="267"/>
                  </a:cxn>
                  <a:cxn ang="0">
                    <a:pos x="137" y="0"/>
                  </a:cxn>
                  <a:cxn ang="0">
                    <a:pos x="275" y="0"/>
                  </a:cxn>
                  <a:cxn ang="0">
                    <a:pos x="275" y="267"/>
                  </a:cxn>
                  <a:cxn ang="0">
                    <a:pos x="412" y="267"/>
                  </a:cxn>
                </a:cxnLst>
                <a:rect l="txL" t="txT" r="txR" b="txB"/>
                <a:pathLst>
                  <a:path w="413" h="268">
                    <a:moveTo>
                      <a:pt x="0" y="267"/>
                    </a:moveTo>
                    <a:lnTo>
                      <a:pt x="137" y="267"/>
                    </a:lnTo>
                    <a:lnTo>
                      <a:pt x="137" y="0"/>
                    </a:lnTo>
                    <a:lnTo>
                      <a:pt x="275" y="0"/>
                    </a:lnTo>
                    <a:lnTo>
                      <a:pt x="275" y="267"/>
                    </a:lnTo>
                    <a:lnTo>
                      <a:pt x="412" y="267"/>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14" name="Freeform 9">
                <a:extLst>
                  <a:ext uri="{FF2B5EF4-FFF2-40B4-BE49-F238E27FC236}">
                    <a16:creationId xmlns:a16="http://schemas.microsoft.com/office/drawing/2014/main" xmlns="" id="{BBD49D19-B93C-4DDA-B0EB-F0CB5202E609}"/>
                  </a:ext>
                </a:extLst>
              </p:cNvPr>
              <p:cNvSpPr/>
              <p:nvPr/>
            </p:nvSpPr>
            <p:spPr>
              <a:xfrm>
                <a:off x="5078" y="1483"/>
                <a:ext cx="550" cy="205"/>
              </a:xfrm>
              <a:custGeom>
                <a:avLst/>
                <a:gdLst>
                  <a:gd name="txL" fmla="*/ 0 w 550"/>
                  <a:gd name="txT" fmla="*/ 0 h 205"/>
                  <a:gd name="txR" fmla="*/ 550 w 550"/>
                  <a:gd name="txB" fmla="*/ 205 h 205"/>
                </a:gdLst>
                <a:ahLst/>
                <a:cxnLst>
                  <a:cxn ang="0">
                    <a:pos x="0" y="204"/>
                  </a:cxn>
                  <a:cxn ang="0">
                    <a:pos x="68" y="201"/>
                  </a:cxn>
                  <a:cxn ang="0">
                    <a:pos x="89" y="197"/>
                  </a:cxn>
                  <a:cxn ang="0">
                    <a:pos x="112" y="191"/>
                  </a:cxn>
                  <a:cxn ang="0">
                    <a:pos x="131" y="178"/>
                  </a:cxn>
                  <a:cxn ang="0">
                    <a:pos x="149" y="164"/>
                  </a:cxn>
                  <a:cxn ang="0">
                    <a:pos x="162" y="144"/>
                  </a:cxn>
                  <a:cxn ang="0">
                    <a:pos x="175" y="124"/>
                  </a:cxn>
                  <a:cxn ang="0">
                    <a:pos x="183" y="99"/>
                  </a:cxn>
                  <a:cxn ang="0">
                    <a:pos x="185" y="76"/>
                  </a:cxn>
                  <a:cxn ang="0">
                    <a:pos x="193" y="53"/>
                  </a:cxn>
                  <a:cxn ang="0">
                    <a:pos x="205" y="32"/>
                  </a:cxn>
                  <a:cxn ang="0">
                    <a:pos x="222" y="17"/>
                  </a:cxn>
                  <a:cxn ang="0">
                    <a:pos x="241" y="6"/>
                  </a:cxn>
                  <a:cxn ang="0">
                    <a:pos x="261" y="0"/>
                  </a:cxn>
                  <a:cxn ang="0">
                    <a:pos x="285" y="0"/>
                  </a:cxn>
                  <a:cxn ang="0">
                    <a:pos x="305" y="6"/>
                  </a:cxn>
                  <a:cxn ang="0">
                    <a:pos x="326" y="17"/>
                  </a:cxn>
                  <a:cxn ang="0">
                    <a:pos x="343" y="32"/>
                  </a:cxn>
                  <a:cxn ang="0">
                    <a:pos x="355" y="53"/>
                  </a:cxn>
                  <a:cxn ang="0">
                    <a:pos x="362" y="76"/>
                  </a:cxn>
                  <a:cxn ang="0">
                    <a:pos x="366" y="99"/>
                  </a:cxn>
                  <a:cxn ang="0">
                    <a:pos x="374" y="124"/>
                  </a:cxn>
                  <a:cxn ang="0">
                    <a:pos x="384" y="144"/>
                  </a:cxn>
                  <a:cxn ang="0">
                    <a:pos x="399" y="164"/>
                  </a:cxn>
                  <a:cxn ang="0">
                    <a:pos x="416" y="178"/>
                  </a:cxn>
                  <a:cxn ang="0">
                    <a:pos x="436" y="191"/>
                  </a:cxn>
                  <a:cxn ang="0">
                    <a:pos x="456" y="197"/>
                  </a:cxn>
                  <a:cxn ang="0">
                    <a:pos x="480" y="201"/>
                  </a:cxn>
                  <a:cxn ang="0">
                    <a:pos x="549" y="201"/>
                  </a:cxn>
                </a:cxnLst>
                <a:rect l="txL" t="txT" r="txR" b="txB"/>
                <a:pathLst>
                  <a:path w="550" h="205">
                    <a:moveTo>
                      <a:pt x="0" y="204"/>
                    </a:moveTo>
                    <a:lnTo>
                      <a:pt x="68" y="201"/>
                    </a:lnTo>
                    <a:lnTo>
                      <a:pt x="89" y="197"/>
                    </a:lnTo>
                    <a:lnTo>
                      <a:pt x="112" y="191"/>
                    </a:lnTo>
                    <a:lnTo>
                      <a:pt x="131" y="178"/>
                    </a:lnTo>
                    <a:lnTo>
                      <a:pt x="149" y="164"/>
                    </a:lnTo>
                    <a:lnTo>
                      <a:pt x="162" y="144"/>
                    </a:lnTo>
                    <a:lnTo>
                      <a:pt x="175" y="124"/>
                    </a:lnTo>
                    <a:lnTo>
                      <a:pt x="183" y="99"/>
                    </a:lnTo>
                    <a:lnTo>
                      <a:pt x="185" y="76"/>
                    </a:lnTo>
                    <a:lnTo>
                      <a:pt x="193" y="53"/>
                    </a:lnTo>
                    <a:lnTo>
                      <a:pt x="205" y="32"/>
                    </a:lnTo>
                    <a:lnTo>
                      <a:pt x="222" y="17"/>
                    </a:lnTo>
                    <a:lnTo>
                      <a:pt x="241" y="6"/>
                    </a:lnTo>
                    <a:lnTo>
                      <a:pt x="261" y="0"/>
                    </a:lnTo>
                    <a:lnTo>
                      <a:pt x="285" y="0"/>
                    </a:lnTo>
                    <a:lnTo>
                      <a:pt x="305" y="6"/>
                    </a:lnTo>
                    <a:lnTo>
                      <a:pt x="326" y="17"/>
                    </a:lnTo>
                    <a:lnTo>
                      <a:pt x="343" y="32"/>
                    </a:lnTo>
                    <a:lnTo>
                      <a:pt x="355" y="53"/>
                    </a:lnTo>
                    <a:lnTo>
                      <a:pt x="362" y="76"/>
                    </a:lnTo>
                    <a:lnTo>
                      <a:pt x="366" y="99"/>
                    </a:lnTo>
                    <a:lnTo>
                      <a:pt x="374" y="124"/>
                    </a:lnTo>
                    <a:lnTo>
                      <a:pt x="384" y="144"/>
                    </a:lnTo>
                    <a:lnTo>
                      <a:pt x="399" y="164"/>
                    </a:lnTo>
                    <a:lnTo>
                      <a:pt x="416" y="178"/>
                    </a:lnTo>
                    <a:lnTo>
                      <a:pt x="436" y="191"/>
                    </a:lnTo>
                    <a:lnTo>
                      <a:pt x="456" y="197"/>
                    </a:lnTo>
                    <a:lnTo>
                      <a:pt x="480" y="201"/>
                    </a:lnTo>
                    <a:lnTo>
                      <a:pt x="549" y="201"/>
                    </a:lnTo>
                  </a:path>
                </a:pathLst>
              </a:custGeom>
              <a:noFill/>
              <a:ln w="25400" cap="rnd" cmpd="sng">
                <a:solidFill>
                  <a:srgbClr val="FF66FF">
                    <a:alpha val="100000"/>
                  </a:srgbClr>
                </a:solidFill>
                <a:prstDash val="solid"/>
                <a:round/>
                <a:headEnd type="none" w="sm" len="sm"/>
                <a:tailEnd type="none" w="sm" len="sm"/>
              </a:ln>
            </p:spPr>
            <p:txBody>
              <a:bodyPr/>
              <a:lstStyle/>
              <a:p>
                <a:endParaRPr lang="zh-CN" altLang="en-US"/>
              </a:p>
            </p:txBody>
          </p:sp>
          <p:sp>
            <p:nvSpPr>
              <p:cNvPr id="15" name="Line 10">
                <a:extLst>
                  <a:ext uri="{FF2B5EF4-FFF2-40B4-BE49-F238E27FC236}">
                    <a16:creationId xmlns:a16="http://schemas.microsoft.com/office/drawing/2014/main" xmlns="" id="{E7DE128A-C326-497F-A6EF-B954A2EBF7A4}"/>
                  </a:ext>
                </a:extLst>
              </p:cNvPr>
              <p:cNvSpPr/>
              <p:nvPr/>
            </p:nvSpPr>
            <p:spPr>
              <a:xfrm flipH="1">
                <a:off x="3156" y="1483"/>
                <a:ext cx="1648" cy="0"/>
              </a:xfrm>
              <a:prstGeom prst="line">
                <a:avLst/>
              </a:prstGeom>
              <a:ln w="12700" cap="flat" cmpd="sng">
                <a:solidFill>
                  <a:srgbClr val="FF0033"/>
                </a:solidFill>
                <a:prstDash val="solid"/>
                <a:headEnd type="none" w="sm" len="sm"/>
                <a:tailEnd type="none" w="sm" len="sm"/>
              </a:ln>
            </p:spPr>
          </p:sp>
          <p:sp>
            <p:nvSpPr>
              <p:cNvPr id="16" name="Freeform 11">
                <a:extLst>
                  <a:ext uri="{FF2B5EF4-FFF2-40B4-BE49-F238E27FC236}">
                    <a16:creationId xmlns:a16="http://schemas.microsoft.com/office/drawing/2014/main" xmlns="" id="{8D825FD8-5EA9-4584-BCF2-5CA9137778B0}"/>
                  </a:ext>
                </a:extLst>
              </p:cNvPr>
              <p:cNvSpPr/>
              <p:nvPr/>
            </p:nvSpPr>
            <p:spPr>
              <a:xfrm>
                <a:off x="3156" y="1383"/>
                <a:ext cx="825" cy="200"/>
              </a:xfrm>
              <a:custGeom>
                <a:avLst/>
                <a:gdLst>
                  <a:gd name="txL" fmla="*/ 0 w 825"/>
                  <a:gd name="txT" fmla="*/ 0 h 200"/>
                  <a:gd name="txR" fmla="*/ 825 w 825"/>
                  <a:gd name="txB" fmla="*/ 200 h 200"/>
                </a:gdLst>
                <a:ahLst/>
                <a:cxnLst>
                  <a:cxn ang="0">
                    <a:pos x="824" y="99"/>
                  </a:cxn>
                  <a:cxn ang="0">
                    <a:pos x="411" y="199"/>
                  </a:cxn>
                  <a:cxn ang="0">
                    <a:pos x="0" y="99"/>
                  </a:cxn>
                  <a:cxn ang="0">
                    <a:pos x="411" y="0"/>
                  </a:cxn>
                  <a:cxn ang="0">
                    <a:pos x="824" y="99"/>
                  </a:cxn>
                </a:cxnLst>
                <a:rect l="txL" t="txT" r="txR" b="txB"/>
                <a:pathLst>
                  <a:path w="825" h="200">
                    <a:moveTo>
                      <a:pt x="824" y="99"/>
                    </a:moveTo>
                    <a:lnTo>
                      <a:pt x="411" y="199"/>
                    </a:lnTo>
                    <a:lnTo>
                      <a:pt x="0" y="99"/>
                    </a:lnTo>
                    <a:lnTo>
                      <a:pt x="411" y="0"/>
                    </a:lnTo>
                    <a:lnTo>
                      <a:pt x="824"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7" name="Freeform 12">
                <a:extLst>
                  <a:ext uri="{FF2B5EF4-FFF2-40B4-BE49-F238E27FC236}">
                    <a16:creationId xmlns:a16="http://schemas.microsoft.com/office/drawing/2014/main" xmlns="" id="{29CD7D4E-B50A-40EA-A755-D6595486ABAD}"/>
                  </a:ext>
                </a:extLst>
              </p:cNvPr>
              <p:cNvSpPr/>
              <p:nvPr/>
            </p:nvSpPr>
            <p:spPr>
              <a:xfrm>
                <a:off x="3980" y="1383"/>
                <a:ext cx="825" cy="200"/>
              </a:xfrm>
              <a:custGeom>
                <a:avLst/>
                <a:gdLst>
                  <a:gd name="txL" fmla="*/ 0 w 825"/>
                  <a:gd name="txT" fmla="*/ 0 h 200"/>
                  <a:gd name="txR" fmla="*/ 825 w 825"/>
                  <a:gd name="txB" fmla="*/ 200 h 200"/>
                </a:gdLst>
                <a:ahLst/>
                <a:cxnLst>
                  <a:cxn ang="0">
                    <a:pos x="0" y="99"/>
                  </a:cxn>
                  <a:cxn ang="0">
                    <a:pos x="411" y="0"/>
                  </a:cxn>
                  <a:cxn ang="0">
                    <a:pos x="824" y="99"/>
                  </a:cxn>
                  <a:cxn ang="0">
                    <a:pos x="411" y="199"/>
                  </a:cxn>
                  <a:cxn ang="0">
                    <a:pos x="0" y="99"/>
                  </a:cxn>
                </a:cxnLst>
                <a:rect l="txL" t="txT" r="txR" b="txB"/>
                <a:pathLst>
                  <a:path w="825" h="200">
                    <a:moveTo>
                      <a:pt x="0" y="99"/>
                    </a:moveTo>
                    <a:lnTo>
                      <a:pt x="411" y="0"/>
                    </a:lnTo>
                    <a:lnTo>
                      <a:pt x="824" y="99"/>
                    </a:lnTo>
                    <a:lnTo>
                      <a:pt x="411" y="199"/>
                    </a:lnTo>
                    <a:lnTo>
                      <a:pt x="0" y="99"/>
                    </a:lnTo>
                  </a:path>
                </a:pathLst>
              </a:custGeom>
              <a:no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18" name="Line 13">
                <a:extLst>
                  <a:ext uri="{FF2B5EF4-FFF2-40B4-BE49-F238E27FC236}">
                    <a16:creationId xmlns:a16="http://schemas.microsoft.com/office/drawing/2014/main" xmlns="" id="{25B09472-7304-4E93-818A-8BA346CA938D}"/>
                  </a:ext>
                </a:extLst>
              </p:cNvPr>
              <p:cNvSpPr/>
              <p:nvPr/>
            </p:nvSpPr>
            <p:spPr>
              <a:xfrm>
                <a:off x="3156" y="1483"/>
                <a:ext cx="205" cy="201"/>
              </a:xfrm>
              <a:prstGeom prst="line">
                <a:avLst/>
              </a:prstGeom>
              <a:ln w="12700" cap="flat" cmpd="sng">
                <a:solidFill>
                  <a:srgbClr val="FF0033"/>
                </a:solidFill>
                <a:prstDash val="solid"/>
                <a:headEnd type="none" w="sm" len="sm"/>
                <a:tailEnd type="none" w="sm" len="sm"/>
              </a:ln>
            </p:spPr>
          </p:sp>
          <p:sp>
            <p:nvSpPr>
              <p:cNvPr id="19" name="Freeform 14">
                <a:extLst>
                  <a:ext uri="{FF2B5EF4-FFF2-40B4-BE49-F238E27FC236}">
                    <a16:creationId xmlns:a16="http://schemas.microsoft.com/office/drawing/2014/main" xmlns="" id="{AEDC9C39-D326-4782-A87F-B87D063CB3B3}"/>
                  </a:ext>
                </a:extLst>
              </p:cNvPr>
              <p:cNvSpPr/>
              <p:nvPr/>
            </p:nvSpPr>
            <p:spPr>
              <a:xfrm>
                <a:off x="3891" y="1182"/>
                <a:ext cx="125" cy="602"/>
              </a:xfrm>
              <a:custGeom>
                <a:avLst/>
                <a:gdLst>
                  <a:gd name="txL" fmla="*/ 0 w 125"/>
                  <a:gd name="txT" fmla="*/ 0 h 602"/>
                  <a:gd name="txR" fmla="*/ 125 w 125"/>
                  <a:gd name="txB" fmla="*/ 602 h 602"/>
                </a:gdLst>
                <a:ahLst/>
                <a:cxnLst>
                  <a:cxn ang="0">
                    <a:pos x="61" y="601"/>
                  </a:cxn>
                  <a:cxn ang="0">
                    <a:pos x="111" y="601"/>
                  </a:cxn>
                  <a:cxn ang="0">
                    <a:pos x="88" y="579"/>
                  </a:cxn>
                  <a:cxn ang="0">
                    <a:pos x="70" y="551"/>
                  </a:cxn>
                  <a:cxn ang="0">
                    <a:pos x="57" y="523"/>
                  </a:cxn>
                  <a:cxn ang="0">
                    <a:pos x="47" y="494"/>
                  </a:cxn>
                  <a:cxn ang="0">
                    <a:pos x="43" y="462"/>
                  </a:cxn>
                  <a:cxn ang="0">
                    <a:pos x="45" y="431"/>
                  </a:cxn>
                  <a:cxn ang="0">
                    <a:pos x="50" y="400"/>
                  </a:cxn>
                  <a:cxn ang="0">
                    <a:pos x="60" y="370"/>
                  </a:cxn>
                  <a:cxn ang="0">
                    <a:pos x="75" y="342"/>
                  </a:cxn>
                  <a:cxn ang="0">
                    <a:pos x="93" y="317"/>
                  </a:cxn>
                  <a:cxn ang="0">
                    <a:pos x="108" y="273"/>
                  </a:cxn>
                  <a:cxn ang="0">
                    <a:pos x="118" y="228"/>
                  </a:cxn>
                  <a:cxn ang="0">
                    <a:pos x="124" y="182"/>
                  </a:cxn>
                  <a:cxn ang="0">
                    <a:pos x="124" y="134"/>
                  </a:cxn>
                  <a:cxn ang="0">
                    <a:pos x="118" y="88"/>
                  </a:cxn>
                  <a:cxn ang="0">
                    <a:pos x="108" y="44"/>
                  </a:cxn>
                  <a:cxn ang="0">
                    <a:pos x="93" y="0"/>
                  </a:cxn>
                  <a:cxn ang="0">
                    <a:pos x="45" y="0"/>
                  </a:cxn>
                  <a:cxn ang="0">
                    <a:pos x="63" y="34"/>
                  </a:cxn>
                  <a:cxn ang="0">
                    <a:pos x="78" y="71"/>
                  </a:cxn>
                  <a:cxn ang="0">
                    <a:pos x="87" y="111"/>
                  </a:cxn>
                  <a:cxn ang="0">
                    <a:pos x="88" y="149"/>
                  </a:cxn>
                  <a:cxn ang="0">
                    <a:pos x="87" y="190"/>
                  </a:cxn>
                  <a:cxn ang="0">
                    <a:pos x="78" y="228"/>
                  </a:cxn>
                  <a:cxn ang="0">
                    <a:pos x="63" y="265"/>
                  </a:cxn>
                  <a:cxn ang="0">
                    <a:pos x="45" y="300"/>
                  </a:cxn>
                  <a:cxn ang="0">
                    <a:pos x="25" y="331"/>
                  </a:cxn>
                  <a:cxn ang="0">
                    <a:pos x="11" y="364"/>
                  </a:cxn>
                  <a:cxn ang="0">
                    <a:pos x="5" y="400"/>
                  </a:cxn>
                  <a:cxn ang="0">
                    <a:pos x="0" y="436"/>
                  </a:cxn>
                  <a:cxn ang="0">
                    <a:pos x="2" y="471"/>
                  </a:cxn>
                  <a:cxn ang="0">
                    <a:pos x="10" y="507"/>
                  </a:cxn>
                  <a:cxn ang="0">
                    <a:pos x="23" y="541"/>
                  </a:cxn>
                  <a:cxn ang="0">
                    <a:pos x="38" y="572"/>
                  </a:cxn>
                  <a:cxn ang="0">
                    <a:pos x="61" y="601"/>
                  </a:cxn>
                </a:cxnLst>
                <a:rect l="txL" t="txT" r="txR" b="txB"/>
                <a:pathLst>
                  <a:path w="125" h="602">
                    <a:moveTo>
                      <a:pt x="61" y="601"/>
                    </a:moveTo>
                    <a:lnTo>
                      <a:pt x="111" y="601"/>
                    </a:lnTo>
                    <a:lnTo>
                      <a:pt x="88" y="579"/>
                    </a:lnTo>
                    <a:lnTo>
                      <a:pt x="70" y="551"/>
                    </a:lnTo>
                    <a:lnTo>
                      <a:pt x="57" y="523"/>
                    </a:lnTo>
                    <a:lnTo>
                      <a:pt x="47" y="494"/>
                    </a:lnTo>
                    <a:lnTo>
                      <a:pt x="43" y="462"/>
                    </a:lnTo>
                    <a:lnTo>
                      <a:pt x="45" y="431"/>
                    </a:lnTo>
                    <a:lnTo>
                      <a:pt x="50" y="400"/>
                    </a:lnTo>
                    <a:lnTo>
                      <a:pt x="60" y="370"/>
                    </a:lnTo>
                    <a:lnTo>
                      <a:pt x="75" y="342"/>
                    </a:lnTo>
                    <a:lnTo>
                      <a:pt x="93" y="317"/>
                    </a:lnTo>
                    <a:lnTo>
                      <a:pt x="108" y="273"/>
                    </a:lnTo>
                    <a:lnTo>
                      <a:pt x="118" y="228"/>
                    </a:lnTo>
                    <a:lnTo>
                      <a:pt x="124" y="182"/>
                    </a:lnTo>
                    <a:lnTo>
                      <a:pt x="124" y="134"/>
                    </a:lnTo>
                    <a:lnTo>
                      <a:pt x="118" y="88"/>
                    </a:lnTo>
                    <a:lnTo>
                      <a:pt x="108" y="44"/>
                    </a:lnTo>
                    <a:lnTo>
                      <a:pt x="93" y="0"/>
                    </a:lnTo>
                    <a:lnTo>
                      <a:pt x="45" y="0"/>
                    </a:lnTo>
                    <a:lnTo>
                      <a:pt x="63" y="34"/>
                    </a:lnTo>
                    <a:lnTo>
                      <a:pt x="78" y="71"/>
                    </a:lnTo>
                    <a:lnTo>
                      <a:pt x="87" y="111"/>
                    </a:lnTo>
                    <a:lnTo>
                      <a:pt x="88" y="149"/>
                    </a:lnTo>
                    <a:lnTo>
                      <a:pt x="87" y="190"/>
                    </a:lnTo>
                    <a:lnTo>
                      <a:pt x="78" y="228"/>
                    </a:lnTo>
                    <a:lnTo>
                      <a:pt x="63" y="265"/>
                    </a:lnTo>
                    <a:lnTo>
                      <a:pt x="45" y="300"/>
                    </a:lnTo>
                    <a:lnTo>
                      <a:pt x="25" y="331"/>
                    </a:lnTo>
                    <a:lnTo>
                      <a:pt x="11" y="364"/>
                    </a:lnTo>
                    <a:lnTo>
                      <a:pt x="5" y="400"/>
                    </a:lnTo>
                    <a:lnTo>
                      <a:pt x="0" y="436"/>
                    </a:lnTo>
                    <a:lnTo>
                      <a:pt x="2" y="471"/>
                    </a:lnTo>
                    <a:lnTo>
                      <a:pt x="10" y="507"/>
                    </a:lnTo>
                    <a:lnTo>
                      <a:pt x="23" y="541"/>
                    </a:lnTo>
                    <a:lnTo>
                      <a:pt x="38" y="572"/>
                    </a:lnTo>
                    <a:lnTo>
                      <a:pt x="61" y="601"/>
                    </a:lnTo>
                  </a:path>
                </a:pathLst>
              </a:custGeom>
              <a:solidFill>
                <a:schemeClr val="accent2">
                  <a:alpha val="100000"/>
                </a:schemeClr>
              </a:solidFill>
              <a:ln w="9525">
                <a:noFill/>
              </a:ln>
            </p:spPr>
            <p:txBody>
              <a:bodyPr/>
              <a:lstStyle/>
              <a:p>
                <a:endParaRPr lang="zh-CN" altLang="en-US"/>
              </a:p>
            </p:txBody>
          </p:sp>
          <p:sp>
            <p:nvSpPr>
              <p:cNvPr id="20" name="Line 15">
                <a:extLst>
                  <a:ext uri="{FF2B5EF4-FFF2-40B4-BE49-F238E27FC236}">
                    <a16:creationId xmlns:a16="http://schemas.microsoft.com/office/drawing/2014/main" xmlns="" id="{8D0EA3ED-34EB-4609-8C4A-C69AFEAE3EDE}"/>
                  </a:ext>
                </a:extLst>
              </p:cNvPr>
              <p:cNvSpPr/>
              <p:nvPr/>
            </p:nvSpPr>
            <p:spPr>
              <a:xfrm flipH="1">
                <a:off x="3156" y="1283"/>
                <a:ext cx="205" cy="200"/>
              </a:xfrm>
              <a:prstGeom prst="line">
                <a:avLst/>
              </a:prstGeom>
              <a:ln w="12700" cap="flat" cmpd="sng">
                <a:solidFill>
                  <a:srgbClr val="FF0033"/>
                </a:solidFill>
                <a:prstDash val="solid"/>
                <a:headEnd type="none" w="sm" len="sm"/>
                <a:tailEnd type="none" w="sm" len="sm"/>
              </a:ln>
            </p:spPr>
          </p:sp>
          <p:sp>
            <p:nvSpPr>
              <p:cNvPr id="21" name="Freeform 16">
                <a:extLst>
                  <a:ext uri="{FF2B5EF4-FFF2-40B4-BE49-F238E27FC236}">
                    <a16:creationId xmlns:a16="http://schemas.microsoft.com/office/drawing/2014/main" xmlns="" id="{DB4D3B90-C097-4287-AB57-22FF46A5E7CD}"/>
                  </a:ext>
                </a:extLst>
              </p:cNvPr>
              <p:cNvSpPr/>
              <p:nvPr/>
            </p:nvSpPr>
            <p:spPr>
              <a:xfrm>
                <a:off x="3410" y="1466"/>
                <a:ext cx="36" cy="34"/>
              </a:xfrm>
              <a:custGeom>
                <a:avLst/>
                <a:gdLst>
                  <a:gd name="txL" fmla="*/ 0 w 36"/>
                  <a:gd name="txT" fmla="*/ 0 h 34"/>
                  <a:gd name="txR" fmla="*/ 36 w 36"/>
                  <a:gd name="txB" fmla="*/ 34 h 34"/>
                </a:gdLst>
                <a:ahLst/>
                <a:cxnLst>
                  <a:cxn ang="0">
                    <a:pos x="0" y="33"/>
                  </a:cxn>
                  <a:cxn ang="0">
                    <a:pos x="35" y="16"/>
                  </a:cxn>
                  <a:cxn ang="0">
                    <a:pos x="0" y="0"/>
                  </a:cxn>
                  <a:cxn ang="0">
                    <a:pos x="6" y="11"/>
                  </a:cxn>
                  <a:cxn ang="0">
                    <a:pos x="6" y="23"/>
                  </a:cxn>
                  <a:cxn ang="0">
                    <a:pos x="0" y="33"/>
                  </a:cxn>
                </a:cxnLst>
                <a:rect l="txL" t="txT" r="txR" b="txB"/>
                <a:pathLst>
                  <a:path w="36" h="34">
                    <a:moveTo>
                      <a:pt x="0" y="33"/>
                    </a:moveTo>
                    <a:lnTo>
                      <a:pt x="35" y="16"/>
                    </a:lnTo>
                    <a:lnTo>
                      <a:pt x="0" y="0"/>
                    </a:lnTo>
                    <a:lnTo>
                      <a:pt x="6" y="11"/>
                    </a:lnTo>
                    <a:lnTo>
                      <a:pt x="6"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2" name="Freeform 17">
                <a:extLst>
                  <a:ext uri="{FF2B5EF4-FFF2-40B4-BE49-F238E27FC236}">
                    <a16:creationId xmlns:a16="http://schemas.microsoft.com/office/drawing/2014/main" xmlns="" id="{5F370BC2-7AC0-4E98-AE8A-437DF19B94C1}"/>
                  </a:ext>
                </a:extLst>
              </p:cNvPr>
              <p:cNvSpPr/>
              <p:nvPr/>
            </p:nvSpPr>
            <p:spPr>
              <a:xfrm>
                <a:off x="4492" y="1466"/>
                <a:ext cx="36" cy="34"/>
              </a:xfrm>
              <a:custGeom>
                <a:avLst/>
                <a:gdLst>
                  <a:gd name="txL" fmla="*/ 0 w 36"/>
                  <a:gd name="txT" fmla="*/ 0 h 34"/>
                  <a:gd name="txR" fmla="*/ 36 w 36"/>
                  <a:gd name="txB" fmla="*/ 34 h 34"/>
                </a:gdLst>
                <a:ahLst/>
                <a:cxnLst>
                  <a:cxn ang="0">
                    <a:pos x="0" y="33"/>
                  </a:cxn>
                  <a:cxn ang="0">
                    <a:pos x="35" y="16"/>
                  </a:cxn>
                  <a:cxn ang="0">
                    <a:pos x="0" y="0"/>
                  </a:cxn>
                  <a:cxn ang="0">
                    <a:pos x="5" y="11"/>
                  </a:cxn>
                  <a:cxn ang="0">
                    <a:pos x="5" y="23"/>
                  </a:cxn>
                  <a:cxn ang="0">
                    <a:pos x="0" y="33"/>
                  </a:cxn>
                </a:cxnLst>
                <a:rect l="txL" t="txT" r="txR" b="txB"/>
                <a:pathLst>
                  <a:path w="36" h="34">
                    <a:moveTo>
                      <a:pt x="0" y="33"/>
                    </a:moveTo>
                    <a:lnTo>
                      <a:pt x="35" y="16"/>
                    </a:lnTo>
                    <a:lnTo>
                      <a:pt x="0" y="0"/>
                    </a:lnTo>
                    <a:lnTo>
                      <a:pt x="5" y="11"/>
                    </a:lnTo>
                    <a:lnTo>
                      <a:pt x="5" y="23"/>
                    </a:lnTo>
                    <a:lnTo>
                      <a:pt x="0" y="33"/>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3" name="Freeform 18">
                <a:extLst>
                  <a:ext uri="{FF2B5EF4-FFF2-40B4-BE49-F238E27FC236}">
                    <a16:creationId xmlns:a16="http://schemas.microsoft.com/office/drawing/2014/main" xmlns="" id="{9B6B19FE-17DB-420B-8121-028350D97033}"/>
                  </a:ext>
                </a:extLst>
              </p:cNvPr>
              <p:cNvSpPr/>
              <p:nvPr/>
            </p:nvSpPr>
            <p:spPr>
              <a:xfrm>
                <a:off x="3291" y="1435"/>
                <a:ext cx="37" cy="32"/>
              </a:xfrm>
              <a:custGeom>
                <a:avLst/>
                <a:gdLst>
                  <a:gd name="txL" fmla="*/ 0 w 37"/>
                  <a:gd name="txT" fmla="*/ 0 h 32"/>
                  <a:gd name="txR" fmla="*/ 37 w 37"/>
                  <a:gd name="txB" fmla="*/ 32 h 32"/>
                </a:gdLst>
                <a:ahLst/>
                <a:cxnLst>
                  <a:cxn ang="0">
                    <a:pos x="7" y="31"/>
                  </a:cxn>
                  <a:cxn ang="0">
                    <a:pos x="36" y="7"/>
                  </a:cxn>
                  <a:cxn ang="0">
                    <a:pos x="0" y="0"/>
                  </a:cxn>
                  <a:cxn ang="0">
                    <a:pos x="7" y="8"/>
                  </a:cxn>
                  <a:cxn ang="0">
                    <a:pos x="10" y="20"/>
                  </a:cxn>
                  <a:cxn ang="0">
                    <a:pos x="7" y="31"/>
                  </a:cxn>
                </a:cxnLst>
                <a:rect l="txL" t="txT" r="txR" b="txB"/>
                <a:pathLst>
                  <a:path w="37" h="32">
                    <a:moveTo>
                      <a:pt x="7" y="31"/>
                    </a:moveTo>
                    <a:lnTo>
                      <a:pt x="36" y="7"/>
                    </a:lnTo>
                    <a:lnTo>
                      <a:pt x="0" y="0"/>
                    </a:lnTo>
                    <a:lnTo>
                      <a:pt x="7" y="8"/>
                    </a:lnTo>
                    <a:lnTo>
                      <a:pt x="10" y="20"/>
                    </a:lnTo>
                    <a:lnTo>
                      <a:pt x="7" y="31"/>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4" name="Freeform 19">
                <a:extLst>
                  <a:ext uri="{FF2B5EF4-FFF2-40B4-BE49-F238E27FC236}">
                    <a16:creationId xmlns:a16="http://schemas.microsoft.com/office/drawing/2014/main" xmlns="" id="{CEC612DF-C187-4F97-8C7E-DE5523C05E80}"/>
                  </a:ext>
                </a:extLst>
              </p:cNvPr>
              <p:cNvSpPr/>
              <p:nvPr/>
            </p:nvSpPr>
            <p:spPr>
              <a:xfrm>
                <a:off x="3187" y="1417"/>
                <a:ext cx="36" cy="37"/>
              </a:xfrm>
              <a:custGeom>
                <a:avLst/>
                <a:gdLst>
                  <a:gd name="txL" fmla="*/ 0 w 36"/>
                  <a:gd name="txT" fmla="*/ 0 h 37"/>
                  <a:gd name="txR" fmla="*/ 36 w 36"/>
                  <a:gd name="txB" fmla="*/ 37 h 37"/>
                </a:gdLst>
                <a:ahLst/>
                <a:cxnLst>
                  <a:cxn ang="0">
                    <a:pos x="23" y="36"/>
                  </a:cxn>
                  <a:cxn ang="0">
                    <a:pos x="35" y="0"/>
                  </a:cxn>
                  <a:cxn ang="0">
                    <a:pos x="0" y="11"/>
                  </a:cxn>
                  <a:cxn ang="0">
                    <a:pos x="9" y="16"/>
                  </a:cxn>
                  <a:cxn ang="0">
                    <a:pos x="18" y="24"/>
                  </a:cxn>
                  <a:cxn ang="0">
                    <a:pos x="23" y="36"/>
                  </a:cxn>
                </a:cxnLst>
                <a:rect l="txL" t="txT" r="txR" b="txB"/>
                <a:pathLst>
                  <a:path w="36" h="37">
                    <a:moveTo>
                      <a:pt x="23" y="36"/>
                    </a:moveTo>
                    <a:lnTo>
                      <a:pt x="35" y="0"/>
                    </a:lnTo>
                    <a:lnTo>
                      <a:pt x="0" y="11"/>
                    </a:lnTo>
                    <a:lnTo>
                      <a:pt x="9" y="16"/>
                    </a:lnTo>
                    <a:lnTo>
                      <a:pt x="18" y="24"/>
                    </a:lnTo>
                    <a:lnTo>
                      <a:pt x="23" y="36"/>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5" name="Freeform 20">
                <a:extLst>
                  <a:ext uri="{FF2B5EF4-FFF2-40B4-BE49-F238E27FC236}">
                    <a16:creationId xmlns:a16="http://schemas.microsoft.com/office/drawing/2014/main" xmlns="" id="{12E89E57-5639-4AE4-ACB3-3E9C4C36C361}"/>
                  </a:ext>
                </a:extLst>
              </p:cNvPr>
              <p:cNvSpPr/>
              <p:nvPr/>
            </p:nvSpPr>
            <p:spPr>
              <a:xfrm>
                <a:off x="3291" y="1315"/>
                <a:ext cx="37" cy="36"/>
              </a:xfrm>
              <a:custGeom>
                <a:avLst/>
                <a:gdLst>
                  <a:gd name="txL" fmla="*/ 0 w 37"/>
                  <a:gd name="txT" fmla="*/ 0 h 36"/>
                  <a:gd name="txR" fmla="*/ 37 w 37"/>
                  <a:gd name="txB" fmla="*/ 36 h 36"/>
                </a:gdLst>
                <a:ahLst/>
                <a:cxnLst>
                  <a:cxn ang="0">
                    <a:pos x="24" y="35"/>
                  </a:cxn>
                  <a:cxn ang="0">
                    <a:pos x="36" y="0"/>
                  </a:cxn>
                  <a:cxn ang="0">
                    <a:pos x="0" y="11"/>
                  </a:cxn>
                  <a:cxn ang="0">
                    <a:pos x="10" y="16"/>
                  </a:cxn>
                  <a:cxn ang="0">
                    <a:pos x="20" y="23"/>
                  </a:cxn>
                  <a:cxn ang="0">
                    <a:pos x="24" y="35"/>
                  </a:cxn>
                </a:cxnLst>
                <a:rect l="txL" t="txT" r="txR" b="txB"/>
                <a:pathLst>
                  <a:path w="37" h="36">
                    <a:moveTo>
                      <a:pt x="24" y="35"/>
                    </a:moveTo>
                    <a:lnTo>
                      <a:pt x="36" y="0"/>
                    </a:lnTo>
                    <a:lnTo>
                      <a:pt x="0" y="11"/>
                    </a:lnTo>
                    <a:lnTo>
                      <a:pt x="10" y="16"/>
                    </a:lnTo>
                    <a:lnTo>
                      <a:pt x="20" y="23"/>
                    </a:lnTo>
                    <a:lnTo>
                      <a:pt x="24" y="35"/>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6" name="Freeform 21">
                <a:extLst>
                  <a:ext uri="{FF2B5EF4-FFF2-40B4-BE49-F238E27FC236}">
                    <a16:creationId xmlns:a16="http://schemas.microsoft.com/office/drawing/2014/main" xmlns="" id="{8A7641DE-FADB-4385-B9F6-31328193D21A}"/>
                  </a:ext>
                </a:extLst>
              </p:cNvPr>
              <p:cNvSpPr/>
              <p:nvPr/>
            </p:nvSpPr>
            <p:spPr>
              <a:xfrm>
                <a:off x="3187" y="1514"/>
                <a:ext cx="36" cy="38"/>
              </a:xfrm>
              <a:custGeom>
                <a:avLst/>
                <a:gdLst>
                  <a:gd name="txL" fmla="*/ 0 w 36"/>
                  <a:gd name="txT" fmla="*/ 0 h 38"/>
                  <a:gd name="txR" fmla="*/ 36 w 36"/>
                  <a:gd name="txB" fmla="*/ 38 h 38"/>
                </a:gdLst>
                <a:ahLst/>
                <a:cxnLst>
                  <a:cxn ang="0">
                    <a:pos x="23" y="0"/>
                  </a:cxn>
                  <a:cxn ang="0">
                    <a:pos x="35" y="37"/>
                  </a:cxn>
                  <a:cxn ang="0">
                    <a:pos x="0" y="23"/>
                  </a:cxn>
                  <a:cxn ang="0">
                    <a:pos x="9" y="20"/>
                  </a:cxn>
                  <a:cxn ang="0">
                    <a:pos x="18" y="10"/>
                  </a:cxn>
                  <a:cxn ang="0">
                    <a:pos x="23" y="0"/>
                  </a:cxn>
                </a:cxnLst>
                <a:rect l="txL" t="txT" r="txR" b="txB"/>
                <a:pathLst>
                  <a:path w="36" h="38">
                    <a:moveTo>
                      <a:pt x="23" y="0"/>
                    </a:moveTo>
                    <a:lnTo>
                      <a:pt x="35" y="37"/>
                    </a:lnTo>
                    <a:lnTo>
                      <a:pt x="0" y="23"/>
                    </a:lnTo>
                    <a:lnTo>
                      <a:pt x="9" y="20"/>
                    </a:lnTo>
                    <a:lnTo>
                      <a:pt x="18" y="10"/>
                    </a:lnTo>
                    <a:lnTo>
                      <a:pt x="23"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7" name="Freeform 22">
                <a:extLst>
                  <a:ext uri="{FF2B5EF4-FFF2-40B4-BE49-F238E27FC236}">
                    <a16:creationId xmlns:a16="http://schemas.microsoft.com/office/drawing/2014/main" xmlns="" id="{6CC44587-B788-4584-A098-99A53FFCF07F}"/>
                  </a:ext>
                </a:extLst>
              </p:cNvPr>
              <p:cNvSpPr/>
              <p:nvPr/>
            </p:nvSpPr>
            <p:spPr>
              <a:xfrm>
                <a:off x="3291" y="1617"/>
                <a:ext cx="37" cy="37"/>
              </a:xfrm>
              <a:custGeom>
                <a:avLst/>
                <a:gdLst>
                  <a:gd name="txL" fmla="*/ 0 w 37"/>
                  <a:gd name="txT" fmla="*/ 0 h 37"/>
                  <a:gd name="txR" fmla="*/ 37 w 37"/>
                  <a:gd name="txB" fmla="*/ 37 h 37"/>
                </a:gdLst>
                <a:ahLst/>
                <a:cxnLst>
                  <a:cxn ang="0">
                    <a:pos x="24" y="0"/>
                  </a:cxn>
                  <a:cxn ang="0">
                    <a:pos x="36" y="36"/>
                  </a:cxn>
                  <a:cxn ang="0">
                    <a:pos x="0" y="24"/>
                  </a:cxn>
                  <a:cxn ang="0">
                    <a:pos x="10" y="19"/>
                  </a:cxn>
                  <a:cxn ang="0">
                    <a:pos x="20" y="10"/>
                  </a:cxn>
                  <a:cxn ang="0">
                    <a:pos x="24" y="0"/>
                  </a:cxn>
                </a:cxnLst>
                <a:rect l="txL" t="txT" r="txR" b="txB"/>
                <a:pathLst>
                  <a:path w="37" h="37">
                    <a:moveTo>
                      <a:pt x="24" y="0"/>
                    </a:moveTo>
                    <a:lnTo>
                      <a:pt x="36" y="36"/>
                    </a:lnTo>
                    <a:lnTo>
                      <a:pt x="0" y="24"/>
                    </a:lnTo>
                    <a:lnTo>
                      <a:pt x="10" y="19"/>
                    </a:lnTo>
                    <a:lnTo>
                      <a:pt x="20" y="10"/>
                    </a:lnTo>
                    <a:lnTo>
                      <a:pt x="24"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8" name="Freeform 23">
                <a:extLst>
                  <a:ext uri="{FF2B5EF4-FFF2-40B4-BE49-F238E27FC236}">
                    <a16:creationId xmlns:a16="http://schemas.microsoft.com/office/drawing/2014/main" xmlns="" id="{D6AE94FC-FD9F-4967-ABAD-F68CEB735B00}"/>
                  </a:ext>
                </a:extLst>
              </p:cNvPr>
              <p:cNvSpPr/>
              <p:nvPr/>
            </p:nvSpPr>
            <p:spPr>
              <a:xfrm>
                <a:off x="3291" y="1500"/>
                <a:ext cx="37" cy="34"/>
              </a:xfrm>
              <a:custGeom>
                <a:avLst/>
                <a:gdLst>
                  <a:gd name="txL" fmla="*/ 0 w 37"/>
                  <a:gd name="txT" fmla="*/ 0 h 34"/>
                  <a:gd name="txR" fmla="*/ 37 w 37"/>
                  <a:gd name="txB" fmla="*/ 34 h 34"/>
                </a:gdLst>
                <a:ahLst/>
                <a:cxnLst>
                  <a:cxn ang="0">
                    <a:pos x="7" y="0"/>
                  </a:cxn>
                  <a:cxn ang="0">
                    <a:pos x="36" y="25"/>
                  </a:cxn>
                  <a:cxn ang="0">
                    <a:pos x="0" y="33"/>
                  </a:cxn>
                  <a:cxn ang="0">
                    <a:pos x="7" y="23"/>
                  </a:cxn>
                  <a:cxn ang="0">
                    <a:pos x="10" y="12"/>
                  </a:cxn>
                  <a:cxn ang="0">
                    <a:pos x="7" y="0"/>
                  </a:cxn>
                </a:cxnLst>
                <a:rect l="txL" t="txT" r="txR" b="txB"/>
                <a:pathLst>
                  <a:path w="37" h="34">
                    <a:moveTo>
                      <a:pt x="7" y="0"/>
                    </a:moveTo>
                    <a:lnTo>
                      <a:pt x="36" y="25"/>
                    </a:lnTo>
                    <a:lnTo>
                      <a:pt x="0" y="33"/>
                    </a:lnTo>
                    <a:lnTo>
                      <a:pt x="7" y="23"/>
                    </a:lnTo>
                    <a:lnTo>
                      <a:pt x="10" y="12"/>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29" name="Freeform 24">
                <a:extLst>
                  <a:ext uri="{FF2B5EF4-FFF2-40B4-BE49-F238E27FC236}">
                    <a16:creationId xmlns:a16="http://schemas.microsoft.com/office/drawing/2014/main" xmlns="" id="{CA070052-3D7D-4033-A0FB-9D502D234A47}"/>
                  </a:ext>
                </a:extLst>
              </p:cNvPr>
              <p:cNvSpPr/>
              <p:nvPr/>
            </p:nvSpPr>
            <p:spPr>
              <a:xfrm>
                <a:off x="3753" y="1417"/>
                <a:ext cx="39" cy="32"/>
              </a:xfrm>
              <a:custGeom>
                <a:avLst/>
                <a:gdLst>
                  <a:gd name="txL" fmla="*/ 0 w 39"/>
                  <a:gd name="txT" fmla="*/ 0 h 32"/>
                  <a:gd name="txR" fmla="*/ 39 w 39"/>
                  <a:gd name="txB" fmla="*/ 32 h 32"/>
                </a:gdLst>
                <a:ahLst/>
                <a:cxnLst>
                  <a:cxn ang="0">
                    <a:pos x="9" y="0"/>
                  </a:cxn>
                  <a:cxn ang="0">
                    <a:pos x="38" y="23"/>
                  </a:cxn>
                  <a:cxn ang="0">
                    <a:pos x="0" y="31"/>
                  </a:cxn>
                  <a:cxn ang="0">
                    <a:pos x="7" y="21"/>
                  </a:cxn>
                  <a:cxn ang="0">
                    <a:pos x="11" y="10"/>
                  </a:cxn>
                  <a:cxn ang="0">
                    <a:pos x="9" y="0"/>
                  </a:cxn>
                </a:cxnLst>
                <a:rect l="txL" t="txT" r="txR" b="txB"/>
                <a:pathLst>
                  <a:path w="39" h="32">
                    <a:moveTo>
                      <a:pt x="9" y="0"/>
                    </a:moveTo>
                    <a:lnTo>
                      <a:pt x="38" y="23"/>
                    </a:lnTo>
                    <a:lnTo>
                      <a:pt x="0" y="31"/>
                    </a:lnTo>
                    <a:lnTo>
                      <a:pt x="7" y="21"/>
                    </a:lnTo>
                    <a:lnTo>
                      <a:pt x="11" y="10"/>
                    </a:lnTo>
                    <a:lnTo>
                      <a:pt x="9"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0" name="Freeform 25">
                <a:extLst>
                  <a:ext uri="{FF2B5EF4-FFF2-40B4-BE49-F238E27FC236}">
                    <a16:creationId xmlns:a16="http://schemas.microsoft.com/office/drawing/2014/main" xmlns="" id="{70A2DC90-B852-4C6A-A58E-1B2948C2DE14}"/>
                  </a:ext>
                </a:extLst>
              </p:cNvPr>
              <p:cNvSpPr/>
              <p:nvPr/>
            </p:nvSpPr>
            <p:spPr>
              <a:xfrm>
                <a:off x="3753" y="1517"/>
                <a:ext cx="39" cy="35"/>
              </a:xfrm>
              <a:custGeom>
                <a:avLst/>
                <a:gdLst>
                  <a:gd name="txL" fmla="*/ 0 w 39"/>
                  <a:gd name="txT" fmla="*/ 0 h 35"/>
                  <a:gd name="txR" fmla="*/ 39 w 39"/>
                  <a:gd name="txB" fmla="*/ 35 h 35"/>
                </a:gdLst>
                <a:ahLst/>
                <a:cxnLst>
                  <a:cxn ang="0">
                    <a:pos x="9" y="34"/>
                  </a:cxn>
                  <a:cxn ang="0">
                    <a:pos x="38" y="7"/>
                  </a:cxn>
                  <a:cxn ang="0">
                    <a:pos x="0" y="0"/>
                  </a:cxn>
                  <a:cxn ang="0">
                    <a:pos x="7" y="9"/>
                  </a:cxn>
                  <a:cxn ang="0">
                    <a:pos x="11" y="20"/>
                  </a:cxn>
                  <a:cxn ang="0">
                    <a:pos x="9" y="34"/>
                  </a:cxn>
                </a:cxnLst>
                <a:rect l="txL" t="txT" r="txR" b="txB"/>
                <a:pathLst>
                  <a:path w="39" h="35">
                    <a:moveTo>
                      <a:pt x="9" y="34"/>
                    </a:moveTo>
                    <a:lnTo>
                      <a:pt x="38" y="7"/>
                    </a:lnTo>
                    <a:lnTo>
                      <a:pt x="0" y="0"/>
                    </a:lnTo>
                    <a:lnTo>
                      <a:pt x="7" y="9"/>
                    </a:lnTo>
                    <a:lnTo>
                      <a:pt x="11" y="20"/>
                    </a:lnTo>
                    <a:lnTo>
                      <a:pt x="9"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1" name="Freeform 26">
                <a:extLst>
                  <a:ext uri="{FF2B5EF4-FFF2-40B4-BE49-F238E27FC236}">
                    <a16:creationId xmlns:a16="http://schemas.microsoft.com/office/drawing/2014/main" xmlns="" id="{D771D847-6816-4FAE-9E87-E59FAD835A02}"/>
                  </a:ext>
                </a:extLst>
              </p:cNvPr>
              <p:cNvSpPr/>
              <p:nvPr/>
            </p:nvSpPr>
            <p:spPr>
              <a:xfrm>
                <a:off x="4095" y="1432"/>
                <a:ext cx="38" cy="35"/>
              </a:xfrm>
              <a:custGeom>
                <a:avLst/>
                <a:gdLst>
                  <a:gd name="txL" fmla="*/ 0 w 38"/>
                  <a:gd name="txT" fmla="*/ 0 h 35"/>
                  <a:gd name="txR" fmla="*/ 38 w 38"/>
                  <a:gd name="txB" fmla="*/ 35 h 35"/>
                </a:gdLst>
                <a:ahLst/>
                <a:cxnLst>
                  <a:cxn ang="0">
                    <a:pos x="8" y="34"/>
                  </a:cxn>
                  <a:cxn ang="0">
                    <a:pos x="37" y="7"/>
                  </a:cxn>
                  <a:cxn ang="0">
                    <a:pos x="0" y="0"/>
                  </a:cxn>
                  <a:cxn ang="0">
                    <a:pos x="7" y="9"/>
                  </a:cxn>
                  <a:cxn ang="0">
                    <a:pos x="10" y="20"/>
                  </a:cxn>
                  <a:cxn ang="0">
                    <a:pos x="8" y="34"/>
                  </a:cxn>
                </a:cxnLst>
                <a:rect l="txL" t="txT" r="txR" b="txB"/>
                <a:pathLst>
                  <a:path w="38" h="35">
                    <a:moveTo>
                      <a:pt x="8" y="34"/>
                    </a:moveTo>
                    <a:lnTo>
                      <a:pt x="37" y="7"/>
                    </a:lnTo>
                    <a:lnTo>
                      <a:pt x="0" y="0"/>
                    </a:lnTo>
                    <a:lnTo>
                      <a:pt x="7" y="9"/>
                    </a:lnTo>
                    <a:lnTo>
                      <a:pt x="10" y="20"/>
                    </a:lnTo>
                    <a:lnTo>
                      <a:pt x="8"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2" name="Freeform 27">
                <a:extLst>
                  <a:ext uri="{FF2B5EF4-FFF2-40B4-BE49-F238E27FC236}">
                    <a16:creationId xmlns:a16="http://schemas.microsoft.com/office/drawing/2014/main" xmlns="" id="{0F527709-60A6-4079-8AD2-5C5E7D7BB9F2}"/>
                  </a:ext>
                </a:extLst>
              </p:cNvPr>
              <p:cNvSpPr/>
              <p:nvPr/>
            </p:nvSpPr>
            <p:spPr>
              <a:xfrm>
                <a:off x="4095" y="1499"/>
                <a:ext cx="38" cy="35"/>
              </a:xfrm>
              <a:custGeom>
                <a:avLst/>
                <a:gdLst>
                  <a:gd name="txL" fmla="*/ 0 w 38"/>
                  <a:gd name="txT" fmla="*/ 0 h 35"/>
                  <a:gd name="txR" fmla="*/ 38 w 38"/>
                  <a:gd name="txB" fmla="*/ 35 h 35"/>
                </a:gdLst>
                <a:ahLst/>
                <a:cxnLst>
                  <a:cxn ang="0">
                    <a:pos x="8" y="0"/>
                  </a:cxn>
                  <a:cxn ang="0">
                    <a:pos x="37" y="26"/>
                  </a:cxn>
                  <a:cxn ang="0">
                    <a:pos x="0" y="34"/>
                  </a:cxn>
                  <a:cxn ang="0">
                    <a:pos x="7" y="24"/>
                  </a:cxn>
                  <a:cxn ang="0">
                    <a:pos x="10" y="12"/>
                  </a:cxn>
                  <a:cxn ang="0">
                    <a:pos x="8" y="0"/>
                  </a:cxn>
                </a:cxnLst>
                <a:rect l="txL" t="txT" r="txR" b="txB"/>
                <a:pathLst>
                  <a:path w="38" h="35">
                    <a:moveTo>
                      <a:pt x="8" y="0"/>
                    </a:moveTo>
                    <a:lnTo>
                      <a:pt x="37" y="26"/>
                    </a:lnTo>
                    <a:lnTo>
                      <a:pt x="0" y="34"/>
                    </a:lnTo>
                    <a:lnTo>
                      <a:pt x="7" y="24"/>
                    </a:lnTo>
                    <a:lnTo>
                      <a:pt x="10" y="12"/>
                    </a:lnTo>
                    <a:lnTo>
                      <a:pt x="8"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3" name="Freeform 28">
                <a:extLst>
                  <a:ext uri="{FF2B5EF4-FFF2-40B4-BE49-F238E27FC236}">
                    <a16:creationId xmlns:a16="http://schemas.microsoft.com/office/drawing/2014/main" xmlns="" id="{08D39F00-C7C1-4017-BFF5-4B3DF6BCA878}"/>
                  </a:ext>
                </a:extLst>
              </p:cNvPr>
              <p:cNvSpPr/>
              <p:nvPr/>
            </p:nvSpPr>
            <p:spPr>
              <a:xfrm>
                <a:off x="4596" y="1417"/>
                <a:ext cx="39" cy="32"/>
              </a:xfrm>
              <a:custGeom>
                <a:avLst/>
                <a:gdLst>
                  <a:gd name="txL" fmla="*/ 0 w 39"/>
                  <a:gd name="txT" fmla="*/ 0 h 32"/>
                  <a:gd name="txR" fmla="*/ 39 w 39"/>
                  <a:gd name="txB" fmla="*/ 32 h 32"/>
                </a:gdLst>
                <a:ahLst/>
                <a:cxnLst>
                  <a:cxn ang="0">
                    <a:pos x="7" y="0"/>
                  </a:cxn>
                  <a:cxn ang="0">
                    <a:pos x="38" y="23"/>
                  </a:cxn>
                  <a:cxn ang="0">
                    <a:pos x="0" y="31"/>
                  </a:cxn>
                  <a:cxn ang="0">
                    <a:pos x="7" y="21"/>
                  </a:cxn>
                  <a:cxn ang="0">
                    <a:pos x="10" y="10"/>
                  </a:cxn>
                  <a:cxn ang="0">
                    <a:pos x="7" y="0"/>
                  </a:cxn>
                </a:cxnLst>
                <a:rect l="txL" t="txT" r="txR" b="txB"/>
                <a:pathLst>
                  <a:path w="39" h="32">
                    <a:moveTo>
                      <a:pt x="7" y="0"/>
                    </a:moveTo>
                    <a:lnTo>
                      <a:pt x="38" y="23"/>
                    </a:lnTo>
                    <a:lnTo>
                      <a:pt x="0" y="31"/>
                    </a:lnTo>
                    <a:lnTo>
                      <a:pt x="7" y="21"/>
                    </a:lnTo>
                    <a:lnTo>
                      <a:pt x="10" y="10"/>
                    </a:lnTo>
                    <a:lnTo>
                      <a:pt x="7" y="0"/>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4" name="Freeform 29">
                <a:extLst>
                  <a:ext uri="{FF2B5EF4-FFF2-40B4-BE49-F238E27FC236}">
                    <a16:creationId xmlns:a16="http://schemas.microsoft.com/office/drawing/2014/main" xmlns="" id="{07E75162-3084-4729-8EF2-767F01287ECF}"/>
                  </a:ext>
                </a:extLst>
              </p:cNvPr>
              <p:cNvSpPr/>
              <p:nvPr/>
            </p:nvSpPr>
            <p:spPr>
              <a:xfrm>
                <a:off x="4596" y="1517"/>
                <a:ext cx="39" cy="35"/>
              </a:xfrm>
              <a:custGeom>
                <a:avLst/>
                <a:gdLst>
                  <a:gd name="txL" fmla="*/ 0 w 39"/>
                  <a:gd name="txT" fmla="*/ 0 h 35"/>
                  <a:gd name="txR" fmla="*/ 39 w 39"/>
                  <a:gd name="txB" fmla="*/ 35 h 35"/>
                </a:gdLst>
                <a:ahLst/>
                <a:cxnLst>
                  <a:cxn ang="0">
                    <a:pos x="7" y="34"/>
                  </a:cxn>
                  <a:cxn ang="0">
                    <a:pos x="38" y="7"/>
                  </a:cxn>
                  <a:cxn ang="0">
                    <a:pos x="0" y="0"/>
                  </a:cxn>
                  <a:cxn ang="0">
                    <a:pos x="7" y="9"/>
                  </a:cxn>
                  <a:cxn ang="0">
                    <a:pos x="10" y="20"/>
                  </a:cxn>
                  <a:cxn ang="0">
                    <a:pos x="7" y="34"/>
                  </a:cxn>
                </a:cxnLst>
                <a:rect l="txL" t="txT" r="txR" b="txB"/>
                <a:pathLst>
                  <a:path w="39" h="35">
                    <a:moveTo>
                      <a:pt x="7" y="34"/>
                    </a:moveTo>
                    <a:lnTo>
                      <a:pt x="38" y="7"/>
                    </a:lnTo>
                    <a:lnTo>
                      <a:pt x="0" y="0"/>
                    </a:lnTo>
                    <a:lnTo>
                      <a:pt x="7" y="9"/>
                    </a:lnTo>
                    <a:lnTo>
                      <a:pt x="10" y="20"/>
                    </a:lnTo>
                    <a:lnTo>
                      <a:pt x="7" y="34"/>
                    </a:lnTo>
                  </a:path>
                </a:pathLst>
              </a:custGeom>
              <a:solidFill>
                <a:srgbClr val="FF0033">
                  <a:alpha val="100000"/>
                </a:srgbClr>
              </a:solidFill>
              <a:ln w="12700" cap="rnd" cmpd="sng">
                <a:solidFill>
                  <a:srgbClr val="FF0033">
                    <a:alpha val="100000"/>
                  </a:srgbClr>
                </a:solidFill>
                <a:prstDash val="solid"/>
                <a:round/>
                <a:headEnd type="none" w="sm" len="sm"/>
                <a:tailEnd type="none" w="sm" len="sm"/>
              </a:ln>
            </p:spPr>
            <p:txBody>
              <a:bodyPr/>
              <a:lstStyle/>
              <a:p>
                <a:endParaRPr lang="zh-CN" altLang="en-US"/>
              </a:p>
            </p:txBody>
          </p:sp>
          <p:sp>
            <p:nvSpPr>
              <p:cNvPr id="35" name="Rectangle 30">
                <a:extLst>
                  <a:ext uri="{FF2B5EF4-FFF2-40B4-BE49-F238E27FC236}">
                    <a16:creationId xmlns:a16="http://schemas.microsoft.com/office/drawing/2014/main" xmlns="" id="{D22DA71A-3CE1-48BC-BDAF-927A423ABF1D}"/>
                  </a:ext>
                </a:extLst>
              </p:cNvPr>
              <p:cNvSpPr>
                <a:spLocks noChangeArrowheads="1"/>
              </p:cNvSpPr>
              <p:nvPr/>
            </p:nvSpPr>
            <p:spPr bwMode="auto">
              <a:xfrm>
                <a:off x="3138" y="1788"/>
                <a:ext cx="1229"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r>
                  <a:rPr kumimoji="0" lang="zh-CN" altLang="en-US"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多模 </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MMF</a:t>
                </a:r>
                <a:r>
                  <a:rPr kumimoji="0" lang="en-US" altLang="zh-CN" sz="2000" b="1" i="1"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8" name="Rectangle 32">
              <a:extLst>
                <a:ext uri="{FF2B5EF4-FFF2-40B4-BE49-F238E27FC236}">
                  <a16:creationId xmlns:a16="http://schemas.microsoft.com/office/drawing/2014/main" xmlns="" id="{09182687-16C5-4E83-A39A-4CF840D89F23}"/>
                </a:ext>
              </a:extLst>
            </p:cNvPr>
            <p:cNvSpPr>
              <a:spLocks noChangeArrowheads="1"/>
            </p:cNvSpPr>
            <p:nvPr/>
          </p:nvSpPr>
          <p:spPr bwMode="auto">
            <a:xfrm>
              <a:off x="2231" y="864"/>
              <a:ext cx="840" cy="232"/>
            </a:xfrm>
            <a:prstGeom prst="rect">
              <a:avLst/>
            </a:prstGeom>
            <a:noFill/>
            <a:ln w="9525">
              <a:noFill/>
              <a:miter lim="800000"/>
            </a:ln>
            <a:effectLst/>
          </p:spPr>
          <p:txBody>
            <a:bodyPr wrap="none" lIns="92075" tIns="46038" rIns="92075" bIns="46038">
              <a:spAutoFit/>
            </a:bodyPr>
            <a:lstStyle/>
            <a:p>
              <a:pPr marL="0" marR="0" lvl="0" indent="0" algn="ctr" defTabSz="7620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输入电信号</a:t>
              </a:r>
            </a:p>
          </p:txBody>
        </p:sp>
      </p:grpSp>
      <p:grpSp>
        <p:nvGrpSpPr>
          <p:cNvPr id="36" name="Group 45">
            <a:extLst>
              <a:ext uri="{FF2B5EF4-FFF2-40B4-BE49-F238E27FC236}">
                <a16:creationId xmlns:a16="http://schemas.microsoft.com/office/drawing/2014/main" xmlns="" id="{692D95DF-1504-4A14-B6DF-0E4B778A8BC8}"/>
              </a:ext>
            </a:extLst>
          </p:cNvPr>
          <p:cNvGrpSpPr/>
          <p:nvPr/>
        </p:nvGrpSpPr>
        <p:grpSpPr>
          <a:xfrm>
            <a:off x="5294313" y="4430713"/>
            <a:ext cx="5262562" cy="1365249"/>
            <a:chOff x="2231" y="2359"/>
            <a:chExt cx="3315" cy="860"/>
          </a:xfrm>
        </p:grpSpPr>
        <p:sp>
          <p:nvSpPr>
            <p:cNvPr id="37" name="Freeform 34">
              <a:extLst>
                <a:ext uri="{FF2B5EF4-FFF2-40B4-BE49-F238E27FC236}">
                  <a16:creationId xmlns:a16="http://schemas.microsoft.com/office/drawing/2014/main" xmlns="" id="{1A27098B-CEB9-489C-8087-87C6BE6DC96F}"/>
                </a:ext>
              </a:extLst>
            </p:cNvPr>
            <p:cNvSpPr/>
            <p:nvPr/>
          </p:nvSpPr>
          <p:spPr bwMode="auto">
            <a:xfrm>
              <a:off x="2999" y="2456"/>
              <a:ext cx="1736" cy="394"/>
            </a:xfrm>
            <a:custGeom>
              <a:avLst/>
              <a:gdLst/>
              <a:ahLst/>
              <a:cxnLst>
                <a:cxn ang="0">
                  <a:pos x="0" y="393"/>
                </a:cxn>
                <a:cxn ang="0">
                  <a:pos x="1735" y="393"/>
                </a:cxn>
                <a:cxn ang="0">
                  <a:pos x="1735" y="0"/>
                </a:cxn>
                <a:cxn ang="0">
                  <a:pos x="0" y="0"/>
                </a:cxn>
                <a:cxn ang="0">
                  <a:pos x="0" y="393"/>
                </a:cxn>
              </a:cxnLst>
              <a:rect l="0" t="0" r="r" b="b"/>
              <a:pathLst>
                <a:path w="1736" h="394">
                  <a:moveTo>
                    <a:pt x="0" y="393"/>
                  </a:moveTo>
                  <a:lnTo>
                    <a:pt x="1735" y="393"/>
                  </a:lnTo>
                  <a:lnTo>
                    <a:pt x="1735" y="0"/>
                  </a:lnTo>
                  <a:lnTo>
                    <a:pt x="0" y="0"/>
                  </a:lnTo>
                  <a:lnTo>
                    <a:pt x="0" y="393"/>
                  </a:lnTo>
                </a:path>
              </a:pathLst>
            </a:custGeom>
            <a:gradFill rotWithShape="0">
              <a:gsLst>
                <a:gs pos="0">
                  <a:schemeClr val="tx2"/>
                </a:gs>
                <a:gs pos="50000">
                  <a:schemeClr val="tx2">
                    <a:gamma/>
                    <a:tint val="70196"/>
                    <a:invGamma/>
                  </a:schemeClr>
                </a:gs>
                <a:gs pos="100000">
                  <a:schemeClr val="tx2"/>
                </a:gs>
              </a:gsLst>
              <a:lin ang="5400000" scaled="1"/>
            </a:gradFill>
            <a:ln w="12700" cap="rnd" cmpd="sng">
              <a:solidFill>
                <a:srgbClr val="000000"/>
              </a:solidFill>
              <a:prstDash val="solid"/>
              <a:round/>
              <a:headEnd type="none" w="sm" len="sm"/>
              <a:tailEnd type="none" w="sm" len="sm"/>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 name="Freeform 35">
              <a:extLst>
                <a:ext uri="{FF2B5EF4-FFF2-40B4-BE49-F238E27FC236}">
                  <a16:creationId xmlns:a16="http://schemas.microsoft.com/office/drawing/2014/main" xmlns="" id="{9D1269FA-33AB-496D-AC65-A3D00792A696}"/>
                </a:ext>
              </a:extLst>
            </p:cNvPr>
            <p:cNvSpPr/>
            <p:nvPr/>
          </p:nvSpPr>
          <p:spPr>
            <a:xfrm>
              <a:off x="2999" y="2624"/>
              <a:ext cx="1736" cy="58"/>
            </a:xfrm>
            <a:custGeom>
              <a:avLst/>
              <a:gdLst>
                <a:gd name="txL" fmla="*/ 0 w 1736"/>
                <a:gd name="txT" fmla="*/ 0 h 58"/>
                <a:gd name="txR" fmla="*/ 1736 w 1736"/>
                <a:gd name="txB" fmla="*/ 58 h 58"/>
              </a:gdLst>
              <a:ahLst/>
              <a:cxnLst>
                <a:cxn ang="0">
                  <a:pos x="0" y="57"/>
                </a:cxn>
                <a:cxn ang="0">
                  <a:pos x="1735" y="57"/>
                </a:cxn>
                <a:cxn ang="0">
                  <a:pos x="1735" y="0"/>
                </a:cxn>
                <a:cxn ang="0">
                  <a:pos x="0" y="0"/>
                </a:cxn>
                <a:cxn ang="0">
                  <a:pos x="0" y="57"/>
                </a:cxn>
              </a:cxnLst>
              <a:rect l="txL" t="txT" r="txR" b="txB"/>
              <a:pathLst>
                <a:path w="1736" h="58">
                  <a:moveTo>
                    <a:pt x="0" y="57"/>
                  </a:moveTo>
                  <a:lnTo>
                    <a:pt x="1735" y="57"/>
                  </a:lnTo>
                  <a:lnTo>
                    <a:pt x="1735" y="0"/>
                  </a:lnTo>
                  <a:lnTo>
                    <a:pt x="0" y="0"/>
                  </a:lnTo>
                  <a:lnTo>
                    <a:pt x="0" y="57"/>
                  </a:lnTo>
                </a:path>
              </a:pathLst>
            </a:custGeom>
            <a:solidFill>
              <a:schemeClr val="bg1">
                <a:alpha val="100000"/>
              </a:schemeClr>
            </a:solidFill>
            <a:ln w="12700" cap="rnd" cmpd="sng">
              <a:solidFill>
                <a:srgbClr val="000000">
                  <a:alpha val="100000"/>
                </a:srgbClr>
              </a:solidFill>
              <a:prstDash val="solid"/>
              <a:round/>
              <a:headEnd type="none" w="sm" len="sm"/>
              <a:tailEnd type="none" w="sm" len="sm"/>
            </a:ln>
          </p:spPr>
          <p:txBody>
            <a:bodyPr/>
            <a:lstStyle/>
            <a:p>
              <a:endParaRPr lang="zh-CN" altLang="en-US"/>
            </a:p>
          </p:txBody>
        </p:sp>
        <p:sp>
          <p:nvSpPr>
            <p:cNvPr id="39" name="Freeform 36">
              <a:extLst>
                <a:ext uri="{FF2B5EF4-FFF2-40B4-BE49-F238E27FC236}">
                  <a16:creationId xmlns:a16="http://schemas.microsoft.com/office/drawing/2014/main" xmlns="" id="{9011CEFC-9171-4E1D-907B-A13F4FAD5C54}"/>
                </a:ext>
              </a:extLst>
            </p:cNvPr>
            <p:cNvSpPr/>
            <p:nvPr/>
          </p:nvSpPr>
          <p:spPr>
            <a:xfrm>
              <a:off x="2855"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0" name="Freeform 37">
              <a:extLst>
                <a:ext uri="{FF2B5EF4-FFF2-40B4-BE49-F238E27FC236}">
                  <a16:creationId xmlns:a16="http://schemas.microsoft.com/office/drawing/2014/main" xmlns="" id="{0C0B19D5-23C7-4916-8EBA-A94F87FAC760}"/>
                </a:ext>
              </a:extLst>
            </p:cNvPr>
            <p:cNvSpPr/>
            <p:nvPr/>
          </p:nvSpPr>
          <p:spPr>
            <a:xfrm>
              <a:off x="4734" y="2588"/>
              <a:ext cx="145" cy="132"/>
            </a:xfrm>
            <a:custGeom>
              <a:avLst/>
              <a:gdLst>
                <a:gd name="txL" fmla="*/ 0 w 145"/>
                <a:gd name="txT" fmla="*/ 0 h 132"/>
                <a:gd name="txR" fmla="*/ 145 w 145"/>
                <a:gd name="txB" fmla="*/ 132 h 132"/>
              </a:gdLst>
              <a:ahLst/>
              <a:cxnLst>
                <a:cxn ang="0">
                  <a:pos x="0" y="131"/>
                </a:cxn>
                <a:cxn ang="0">
                  <a:pos x="144" y="131"/>
                </a:cxn>
                <a:cxn ang="0">
                  <a:pos x="144" y="0"/>
                </a:cxn>
                <a:cxn ang="0">
                  <a:pos x="0" y="0"/>
                </a:cxn>
                <a:cxn ang="0">
                  <a:pos x="0" y="131"/>
                </a:cxn>
              </a:cxnLst>
              <a:rect l="txL" t="txT" r="txR" b="txB"/>
              <a:pathLst>
                <a:path w="145" h="132">
                  <a:moveTo>
                    <a:pt x="0" y="131"/>
                  </a:moveTo>
                  <a:lnTo>
                    <a:pt x="144" y="131"/>
                  </a:lnTo>
                  <a:lnTo>
                    <a:pt x="144" y="0"/>
                  </a:lnTo>
                  <a:lnTo>
                    <a:pt x="0" y="0"/>
                  </a:lnTo>
                  <a:lnTo>
                    <a:pt x="0" y="131"/>
                  </a:lnTo>
                </a:path>
              </a:pathLst>
            </a:custGeom>
            <a:gradFill rotWithShape="0">
              <a:gsLst>
                <a:gs pos="0">
                  <a:srgbClr val="660066">
                    <a:alpha val="100000"/>
                  </a:srgbClr>
                </a:gs>
                <a:gs pos="50000">
                  <a:srgbClr val="FFCCFF">
                    <a:alpha val="100000"/>
                  </a:srgbClr>
                </a:gs>
                <a:gs pos="100000">
                  <a:srgbClr val="660066">
                    <a:alpha val="100000"/>
                  </a:srgbClr>
                </a:gs>
              </a:gsLst>
              <a:lin ang="5400000" scaled="1"/>
              <a:tileRect/>
            </a:gradFill>
            <a:ln w="9525">
              <a:noFill/>
            </a:ln>
          </p:spPr>
          <p:txBody>
            <a:bodyPr/>
            <a:lstStyle/>
            <a:p>
              <a:endParaRPr lang="zh-CN" altLang="en-US"/>
            </a:p>
          </p:txBody>
        </p:sp>
        <p:sp>
          <p:nvSpPr>
            <p:cNvPr id="41" name="Freeform 38">
              <a:extLst>
                <a:ext uri="{FF2B5EF4-FFF2-40B4-BE49-F238E27FC236}">
                  <a16:creationId xmlns:a16="http://schemas.microsoft.com/office/drawing/2014/main" xmlns="" id="{70C04481-0BFD-4B73-B27A-4C36B2C90203}"/>
                </a:ext>
              </a:extLst>
            </p:cNvPr>
            <p:cNvSpPr/>
            <p:nvPr/>
          </p:nvSpPr>
          <p:spPr>
            <a:xfrm>
              <a:off x="2231" y="2524"/>
              <a:ext cx="434" cy="283"/>
            </a:xfrm>
            <a:custGeom>
              <a:avLst/>
              <a:gdLst>
                <a:gd name="txL" fmla="*/ 0 w 434"/>
                <a:gd name="txT" fmla="*/ 0 h 283"/>
                <a:gd name="txR" fmla="*/ 434 w 434"/>
                <a:gd name="txB" fmla="*/ 283 h 283"/>
              </a:gdLst>
              <a:ahLst/>
              <a:cxnLst>
                <a:cxn ang="0">
                  <a:pos x="0" y="282"/>
                </a:cxn>
                <a:cxn ang="0">
                  <a:pos x="144" y="282"/>
                </a:cxn>
                <a:cxn ang="0">
                  <a:pos x="144" y="0"/>
                </a:cxn>
                <a:cxn ang="0">
                  <a:pos x="289" y="0"/>
                </a:cxn>
                <a:cxn ang="0">
                  <a:pos x="289" y="282"/>
                </a:cxn>
                <a:cxn ang="0">
                  <a:pos x="433" y="282"/>
                </a:cxn>
              </a:cxnLst>
              <a:rect l="txL" t="txT" r="txR" b="txB"/>
              <a:pathLst>
                <a:path w="434" h="283">
                  <a:moveTo>
                    <a:pt x="0" y="282"/>
                  </a:moveTo>
                  <a:lnTo>
                    <a:pt x="144" y="282"/>
                  </a:lnTo>
                  <a:lnTo>
                    <a:pt x="144" y="0"/>
                  </a:lnTo>
                  <a:lnTo>
                    <a:pt x="289" y="0"/>
                  </a:lnTo>
                  <a:lnTo>
                    <a:pt x="289" y="282"/>
                  </a:lnTo>
                  <a:lnTo>
                    <a:pt x="433" y="282"/>
                  </a:lnTo>
                </a:path>
              </a:pathLst>
            </a:custGeom>
            <a:noFill/>
            <a:ln w="25400" cap="rnd" cmpd="sng">
              <a:solidFill>
                <a:srgbClr val="FFFF00">
                  <a:alpha val="100000"/>
                </a:srgbClr>
              </a:solidFill>
              <a:prstDash val="solid"/>
              <a:round/>
              <a:headEnd type="none" w="sm" len="sm"/>
              <a:tailEnd type="none" w="sm" len="sm"/>
            </a:ln>
          </p:spPr>
          <p:txBody>
            <a:bodyPr/>
            <a:lstStyle/>
            <a:p>
              <a:endParaRPr lang="zh-CN" altLang="en-US"/>
            </a:p>
          </p:txBody>
        </p:sp>
        <p:sp>
          <p:nvSpPr>
            <p:cNvPr id="42" name="Freeform 39">
              <a:extLst>
                <a:ext uri="{FF2B5EF4-FFF2-40B4-BE49-F238E27FC236}">
                  <a16:creationId xmlns:a16="http://schemas.microsoft.com/office/drawing/2014/main" xmlns="" id="{B3424631-733B-4075-9B8B-8EB4AB4407A3}"/>
                </a:ext>
              </a:extLst>
            </p:cNvPr>
            <p:cNvSpPr/>
            <p:nvPr/>
          </p:nvSpPr>
          <p:spPr>
            <a:xfrm>
              <a:off x="5091" y="2600"/>
              <a:ext cx="455" cy="250"/>
            </a:xfrm>
            <a:custGeom>
              <a:avLst/>
              <a:gdLst>
                <a:gd name="txL" fmla="*/ 0 w 455"/>
                <a:gd name="txT" fmla="*/ 0 h 250"/>
                <a:gd name="txR" fmla="*/ 455 w 455"/>
                <a:gd name="txB" fmla="*/ 250 h 250"/>
              </a:gdLst>
              <a:ahLst/>
              <a:cxnLst>
                <a:cxn ang="0">
                  <a:pos x="0" y="249"/>
                </a:cxn>
                <a:cxn ang="0">
                  <a:pos x="56" y="246"/>
                </a:cxn>
                <a:cxn ang="0">
                  <a:pos x="77" y="242"/>
                </a:cxn>
                <a:cxn ang="0">
                  <a:pos x="96" y="231"/>
                </a:cxn>
                <a:cxn ang="0">
                  <a:pos x="114" y="218"/>
                </a:cxn>
                <a:cxn ang="0">
                  <a:pos x="131" y="199"/>
                </a:cxn>
                <a:cxn ang="0">
                  <a:pos x="144" y="173"/>
                </a:cxn>
                <a:cxn ang="0">
                  <a:pos x="155" y="148"/>
                </a:cxn>
                <a:cxn ang="0">
                  <a:pos x="163" y="118"/>
                </a:cxn>
                <a:cxn ang="0">
                  <a:pos x="170" y="88"/>
                </a:cxn>
                <a:cxn ang="0">
                  <a:pos x="171" y="64"/>
                </a:cxn>
                <a:cxn ang="0">
                  <a:pos x="178" y="44"/>
                </a:cxn>
                <a:cxn ang="0">
                  <a:pos x="186" y="25"/>
                </a:cxn>
                <a:cxn ang="0">
                  <a:pos x="198" y="10"/>
                </a:cxn>
                <a:cxn ang="0">
                  <a:pos x="211" y="1"/>
                </a:cxn>
                <a:cxn ang="0">
                  <a:pos x="226" y="0"/>
                </a:cxn>
                <a:cxn ang="0">
                  <a:pos x="242" y="1"/>
                </a:cxn>
                <a:cxn ang="0">
                  <a:pos x="255" y="10"/>
                </a:cxn>
                <a:cxn ang="0">
                  <a:pos x="267" y="25"/>
                </a:cxn>
                <a:cxn ang="0">
                  <a:pos x="275" y="44"/>
                </a:cxn>
                <a:cxn ang="0">
                  <a:pos x="280" y="64"/>
                </a:cxn>
                <a:cxn ang="0">
                  <a:pos x="284" y="88"/>
                </a:cxn>
                <a:cxn ang="0">
                  <a:pos x="289" y="123"/>
                </a:cxn>
                <a:cxn ang="0">
                  <a:pos x="301" y="155"/>
                </a:cxn>
                <a:cxn ang="0">
                  <a:pos x="314" y="184"/>
                </a:cxn>
                <a:cxn ang="0">
                  <a:pos x="332" y="209"/>
                </a:cxn>
                <a:cxn ang="0">
                  <a:pos x="351" y="225"/>
                </a:cxn>
                <a:cxn ang="0">
                  <a:pos x="373" y="240"/>
                </a:cxn>
                <a:cxn ang="0">
                  <a:pos x="396" y="246"/>
                </a:cxn>
                <a:cxn ang="0">
                  <a:pos x="454" y="246"/>
                </a:cxn>
              </a:cxnLst>
              <a:rect l="txL" t="txT" r="txR" b="txB"/>
              <a:pathLst>
                <a:path w="455" h="250">
                  <a:moveTo>
                    <a:pt x="0" y="249"/>
                  </a:moveTo>
                  <a:lnTo>
                    <a:pt x="56" y="246"/>
                  </a:lnTo>
                  <a:lnTo>
                    <a:pt x="77" y="242"/>
                  </a:lnTo>
                  <a:lnTo>
                    <a:pt x="96" y="231"/>
                  </a:lnTo>
                  <a:lnTo>
                    <a:pt x="114" y="218"/>
                  </a:lnTo>
                  <a:lnTo>
                    <a:pt x="131" y="199"/>
                  </a:lnTo>
                  <a:lnTo>
                    <a:pt x="144" y="173"/>
                  </a:lnTo>
                  <a:lnTo>
                    <a:pt x="155" y="148"/>
                  </a:lnTo>
                  <a:lnTo>
                    <a:pt x="163" y="118"/>
                  </a:lnTo>
                  <a:lnTo>
                    <a:pt x="170" y="88"/>
                  </a:lnTo>
                  <a:lnTo>
                    <a:pt x="171" y="64"/>
                  </a:lnTo>
                  <a:lnTo>
                    <a:pt x="178" y="44"/>
                  </a:lnTo>
                  <a:lnTo>
                    <a:pt x="186" y="25"/>
                  </a:lnTo>
                  <a:lnTo>
                    <a:pt x="198" y="10"/>
                  </a:lnTo>
                  <a:lnTo>
                    <a:pt x="211" y="1"/>
                  </a:lnTo>
                  <a:lnTo>
                    <a:pt x="226" y="0"/>
                  </a:lnTo>
                  <a:lnTo>
                    <a:pt x="242" y="1"/>
                  </a:lnTo>
                  <a:lnTo>
                    <a:pt x="255" y="10"/>
                  </a:lnTo>
                  <a:lnTo>
                    <a:pt x="267" y="25"/>
                  </a:lnTo>
                  <a:lnTo>
                    <a:pt x="275" y="44"/>
                  </a:lnTo>
                  <a:lnTo>
                    <a:pt x="280" y="64"/>
                  </a:lnTo>
                  <a:lnTo>
                    <a:pt x="284" y="88"/>
                  </a:lnTo>
                  <a:lnTo>
                    <a:pt x="289" y="123"/>
                  </a:lnTo>
                  <a:lnTo>
                    <a:pt x="301" y="155"/>
                  </a:lnTo>
                  <a:lnTo>
                    <a:pt x="314" y="184"/>
                  </a:lnTo>
                  <a:lnTo>
                    <a:pt x="332" y="209"/>
                  </a:lnTo>
                  <a:lnTo>
                    <a:pt x="351" y="225"/>
                  </a:lnTo>
                  <a:lnTo>
                    <a:pt x="373" y="240"/>
                  </a:lnTo>
                  <a:lnTo>
                    <a:pt x="396" y="246"/>
                  </a:lnTo>
                  <a:lnTo>
                    <a:pt x="454" y="246"/>
                  </a:lnTo>
                </a:path>
              </a:pathLst>
            </a:custGeom>
            <a:noFill/>
            <a:ln w="25400" cap="rnd" cmpd="sng">
              <a:solidFill>
                <a:srgbClr val="FF33FF">
                  <a:alpha val="100000"/>
                </a:srgbClr>
              </a:solidFill>
              <a:prstDash val="solid"/>
              <a:round/>
              <a:headEnd type="none" w="sm" len="sm"/>
              <a:tailEnd type="none" w="sm" len="sm"/>
            </a:ln>
          </p:spPr>
          <p:txBody>
            <a:bodyPr/>
            <a:lstStyle/>
            <a:p>
              <a:endParaRPr lang="zh-CN" altLang="en-US"/>
            </a:p>
          </p:txBody>
        </p:sp>
        <p:sp>
          <p:nvSpPr>
            <p:cNvPr id="43" name="Freeform 40">
              <a:extLst>
                <a:ext uri="{FF2B5EF4-FFF2-40B4-BE49-F238E27FC236}">
                  <a16:creationId xmlns:a16="http://schemas.microsoft.com/office/drawing/2014/main" xmlns="" id="{0FFEA216-0C97-4EB3-A365-AC762803A122}"/>
                </a:ext>
              </a:extLst>
            </p:cNvPr>
            <p:cNvSpPr/>
            <p:nvPr/>
          </p:nvSpPr>
          <p:spPr>
            <a:xfrm>
              <a:off x="4300" y="2637"/>
              <a:ext cx="36" cy="35"/>
            </a:xfrm>
            <a:custGeom>
              <a:avLst/>
              <a:gdLst>
                <a:gd name="txL" fmla="*/ 0 w 36"/>
                <a:gd name="txT" fmla="*/ 0 h 35"/>
                <a:gd name="txR" fmla="*/ 36 w 36"/>
                <a:gd name="txB" fmla="*/ 35 h 35"/>
              </a:gdLst>
              <a:ahLst/>
              <a:cxnLst>
                <a:cxn ang="0">
                  <a:pos x="0" y="34"/>
                </a:cxn>
                <a:cxn ang="0">
                  <a:pos x="35" y="16"/>
                </a:cxn>
                <a:cxn ang="0">
                  <a:pos x="0" y="0"/>
                </a:cxn>
                <a:cxn ang="0">
                  <a:pos x="7" y="8"/>
                </a:cxn>
                <a:cxn ang="0">
                  <a:pos x="8" y="16"/>
                </a:cxn>
                <a:cxn ang="0">
                  <a:pos x="7" y="26"/>
                </a:cxn>
                <a:cxn ang="0">
                  <a:pos x="0" y="34"/>
                </a:cxn>
              </a:cxnLst>
              <a:rect l="txL" t="txT" r="txR" b="txB"/>
              <a:pathLst>
                <a:path w="36" h="35">
                  <a:moveTo>
                    <a:pt x="0" y="34"/>
                  </a:moveTo>
                  <a:lnTo>
                    <a:pt x="35" y="16"/>
                  </a:lnTo>
                  <a:lnTo>
                    <a:pt x="0" y="0"/>
                  </a:lnTo>
                  <a:lnTo>
                    <a:pt x="7" y="8"/>
                  </a:lnTo>
                  <a:lnTo>
                    <a:pt x="8"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4" name="Line 41">
              <a:extLst>
                <a:ext uri="{FF2B5EF4-FFF2-40B4-BE49-F238E27FC236}">
                  <a16:creationId xmlns:a16="http://schemas.microsoft.com/office/drawing/2014/main" xmlns="" id="{4D5AFB29-CD6C-4B05-BB2A-A5E97342D8B3}"/>
                </a:ext>
              </a:extLst>
            </p:cNvPr>
            <p:cNvSpPr/>
            <p:nvPr/>
          </p:nvSpPr>
          <p:spPr>
            <a:xfrm>
              <a:off x="2994" y="2653"/>
              <a:ext cx="1734" cy="0"/>
            </a:xfrm>
            <a:prstGeom prst="line">
              <a:avLst/>
            </a:prstGeom>
            <a:ln w="12700" cap="flat" cmpd="sng">
              <a:solidFill>
                <a:srgbClr val="FF3300"/>
              </a:solidFill>
              <a:prstDash val="solid"/>
              <a:headEnd type="none" w="sm" len="sm"/>
              <a:tailEnd type="none" w="sm" len="sm"/>
            </a:ln>
          </p:spPr>
        </p:sp>
        <p:sp>
          <p:nvSpPr>
            <p:cNvPr id="45" name="Freeform 42">
              <a:extLst>
                <a:ext uri="{FF2B5EF4-FFF2-40B4-BE49-F238E27FC236}">
                  <a16:creationId xmlns:a16="http://schemas.microsoft.com/office/drawing/2014/main" xmlns="" id="{A61E31F0-5DC1-432B-8175-38B964F30BCF}"/>
                </a:ext>
              </a:extLst>
            </p:cNvPr>
            <p:cNvSpPr/>
            <p:nvPr/>
          </p:nvSpPr>
          <p:spPr>
            <a:xfrm>
              <a:off x="3335" y="2637"/>
              <a:ext cx="38" cy="35"/>
            </a:xfrm>
            <a:custGeom>
              <a:avLst/>
              <a:gdLst>
                <a:gd name="txL" fmla="*/ 0 w 38"/>
                <a:gd name="txT" fmla="*/ 0 h 35"/>
                <a:gd name="txR" fmla="*/ 38 w 38"/>
                <a:gd name="txB" fmla="*/ 35 h 35"/>
              </a:gdLst>
              <a:ahLst/>
              <a:cxnLst>
                <a:cxn ang="0">
                  <a:pos x="0" y="34"/>
                </a:cxn>
                <a:cxn ang="0">
                  <a:pos x="37" y="16"/>
                </a:cxn>
                <a:cxn ang="0">
                  <a:pos x="0" y="0"/>
                </a:cxn>
                <a:cxn ang="0">
                  <a:pos x="7" y="8"/>
                </a:cxn>
                <a:cxn ang="0">
                  <a:pos x="10" y="16"/>
                </a:cxn>
                <a:cxn ang="0">
                  <a:pos x="7" y="26"/>
                </a:cxn>
                <a:cxn ang="0">
                  <a:pos x="0" y="34"/>
                </a:cxn>
              </a:cxnLst>
              <a:rect l="txL" t="txT" r="txR" b="txB"/>
              <a:pathLst>
                <a:path w="38" h="35">
                  <a:moveTo>
                    <a:pt x="0" y="34"/>
                  </a:moveTo>
                  <a:lnTo>
                    <a:pt x="37" y="16"/>
                  </a:lnTo>
                  <a:lnTo>
                    <a:pt x="0" y="0"/>
                  </a:lnTo>
                  <a:lnTo>
                    <a:pt x="7" y="8"/>
                  </a:lnTo>
                  <a:lnTo>
                    <a:pt x="10" y="16"/>
                  </a:lnTo>
                  <a:lnTo>
                    <a:pt x="7" y="26"/>
                  </a:lnTo>
                  <a:lnTo>
                    <a:pt x="0" y="34"/>
                  </a:lnTo>
                </a:path>
              </a:pathLst>
            </a:custGeom>
            <a:solidFill>
              <a:srgbClr val="FF3300">
                <a:alpha val="100000"/>
              </a:srgbClr>
            </a:solidFill>
            <a:ln w="12700" cap="rnd" cmpd="sng">
              <a:solidFill>
                <a:srgbClr val="FF3300">
                  <a:alpha val="100000"/>
                </a:srgbClr>
              </a:solidFill>
              <a:prstDash val="solid"/>
              <a:round/>
              <a:headEnd type="none" w="sm" len="sm"/>
              <a:tailEnd type="none" w="sm" len="sm"/>
            </a:ln>
          </p:spPr>
          <p:txBody>
            <a:bodyPr/>
            <a:lstStyle/>
            <a:p>
              <a:endParaRPr lang="zh-CN" altLang="en-US"/>
            </a:p>
          </p:txBody>
        </p:sp>
        <p:sp>
          <p:nvSpPr>
            <p:cNvPr id="46" name="Freeform 43">
              <a:extLst>
                <a:ext uri="{FF2B5EF4-FFF2-40B4-BE49-F238E27FC236}">
                  <a16:creationId xmlns:a16="http://schemas.microsoft.com/office/drawing/2014/main" xmlns="" id="{AEBB998C-1513-4220-9937-BAAEA018C7F2}"/>
                </a:ext>
              </a:extLst>
            </p:cNvPr>
            <p:cNvSpPr/>
            <p:nvPr/>
          </p:nvSpPr>
          <p:spPr>
            <a:xfrm>
              <a:off x="3801" y="2359"/>
              <a:ext cx="132" cy="591"/>
            </a:xfrm>
            <a:custGeom>
              <a:avLst/>
              <a:gdLst>
                <a:gd name="txL" fmla="*/ 0 w 132"/>
                <a:gd name="txT" fmla="*/ 0 h 591"/>
                <a:gd name="txR" fmla="*/ 132 w 132"/>
                <a:gd name="txB" fmla="*/ 591 h 591"/>
              </a:gdLst>
              <a:ahLst/>
              <a:cxnLst>
                <a:cxn ang="0">
                  <a:pos x="64" y="590"/>
                </a:cxn>
                <a:cxn ang="0">
                  <a:pos x="117" y="590"/>
                </a:cxn>
                <a:cxn ang="0">
                  <a:pos x="93" y="566"/>
                </a:cxn>
                <a:cxn ang="0">
                  <a:pos x="73" y="542"/>
                </a:cxn>
                <a:cxn ang="0">
                  <a:pos x="59" y="514"/>
                </a:cxn>
                <a:cxn ang="0">
                  <a:pos x="50" y="485"/>
                </a:cxn>
                <a:cxn ang="0">
                  <a:pos x="44" y="455"/>
                </a:cxn>
                <a:cxn ang="0">
                  <a:pos x="46" y="422"/>
                </a:cxn>
                <a:cxn ang="0">
                  <a:pos x="53" y="392"/>
                </a:cxn>
                <a:cxn ang="0">
                  <a:pos x="62" y="363"/>
                </a:cxn>
                <a:cxn ang="0">
                  <a:pos x="78" y="336"/>
                </a:cxn>
                <a:cxn ang="0">
                  <a:pos x="99" y="312"/>
                </a:cxn>
                <a:cxn ang="0">
                  <a:pos x="115" y="268"/>
                </a:cxn>
                <a:cxn ang="0">
                  <a:pos x="125" y="222"/>
                </a:cxn>
                <a:cxn ang="0">
                  <a:pos x="131" y="178"/>
                </a:cxn>
                <a:cxn ang="0">
                  <a:pos x="131" y="133"/>
                </a:cxn>
                <a:cxn ang="0">
                  <a:pos x="125" y="87"/>
                </a:cxn>
                <a:cxn ang="0">
                  <a:pos x="115" y="42"/>
                </a:cxn>
                <a:cxn ang="0">
                  <a:pos x="99" y="0"/>
                </a:cxn>
                <a:cxn ang="0">
                  <a:pos x="46" y="0"/>
                </a:cxn>
                <a:cxn ang="0">
                  <a:pos x="67" y="34"/>
                </a:cxn>
                <a:cxn ang="0">
                  <a:pos x="81" y="70"/>
                </a:cxn>
                <a:cxn ang="0">
                  <a:pos x="91" y="107"/>
                </a:cxn>
                <a:cxn ang="0">
                  <a:pos x="95" y="147"/>
                </a:cxn>
                <a:cxn ang="0">
                  <a:pos x="91" y="187"/>
                </a:cxn>
                <a:cxn ang="0">
                  <a:pos x="81" y="225"/>
                </a:cxn>
                <a:cxn ang="0">
                  <a:pos x="67" y="260"/>
                </a:cxn>
                <a:cxn ang="0">
                  <a:pos x="46" y="294"/>
                </a:cxn>
                <a:cxn ang="0">
                  <a:pos x="27" y="325"/>
                </a:cxn>
                <a:cxn ang="0">
                  <a:pos x="12" y="359"/>
                </a:cxn>
                <a:cxn ang="0">
                  <a:pos x="2" y="392"/>
                </a:cxn>
                <a:cxn ang="0">
                  <a:pos x="0" y="427"/>
                </a:cxn>
                <a:cxn ang="0">
                  <a:pos x="1" y="464"/>
                </a:cxn>
                <a:cxn ang="0">
                  <a:pos x="9" y="497"/>
                </a:cxn>
                <a:cxn ang="0">
                  <a:pos x="23" y="531"/>
                </a:cxn>
                <a:cxn ang="0">
                  <a:pos x="39" y="561"/>
                </a:cxn>
                <a:cxn ang="0">
                  <a:pos x="64" y="590"/>
                </a:cxn>
              </a:cxnLst>
              <a:rect l="txL" t="txT" r="txR" b="txB"/>
              <a:pathLst>
                <a:path w="132" h="591">
                  <a:moveTo>
                    <a:pt x="64" y="590"/>
                  </a:moveTo>
                  <a:lnTo>
                    <a:pt x="117" y="590"/>
                  </a:lnTo>
                  <a:lnTo>
                    <a:pt x="93" y="566"/>
                  </a:lnTo>
                  <a:lnTo>
                    <a:pt x="73" y="542"/>
                  </a:lnTo>
                  <a:lnTo>
                    <a:pt x="59" y="514"/>
                  </a:lnTo>
                  <a:lnTo>
                    <a:pt x="50" y="485"/>
                  </a:lnTo>
                  <a:lnTo>
                    <a:pt x="44" y="455"/>
                  </a:lnTo>
                  <a:lnTo>
                    <a:pt x="46" y="422"/>
                  </a:lnTo>
                  <a:lnTo>
                    <a:pt x="53" y="392"/>
                  </a:lnTo>
                  <a:lnTo>
                    <a:pt x="62" y="363"/>
                  </a:lnTo>
                  <a:lnTo>
                    <a:pt x="78" y="336"/>
                  </a:lnTo>
                  <a:lnTo>
                    <a:pt x="99" y="312"/>
                  </a:lnTo>
                  <a:lnTo>
                    <a:pt x="115" y="268"/>
                  </a:lnTo>
                  <a:lnTo>
                    <a:pt x="125" y="222"/>
                  </a:lnTo>
                  <a:lnTo>
                    <a:pt x="131" y="178"/>
                  </a:lnTo>
                  <a:lnTo>
                    <a:pt x="131" y="133"/>
                  </a:lnTo>
                  <a:lnTo>
                    <a:pt x="125" y="87"/>
                  </a:lnTo>
                  <a:lnTo>
                    <a:pt x="115" y="42"/>
                  </a:lnTo>
                  <a:lnTo>
                    <a:pt x="99" y="0"/>
                  </a:lnTo>
                  <a:lnTo>
                    <a:pt x="46" y="0"/>
                  </a:lnTo>
                  <a:lnTo>
                    <a:pt x="67" y="34"/>
                  </a:lnTo>
                  <a:lnTo>
                    <a:pt x="81" y="70"/>
                  </a:lnTo>
                  <a:lnTo>
                    <a:pt x="91" y="107"/>
                  </a:lnTo>
                  <a:lnTo>
                    <a:pt x="95" y="147"/>
                  </a:lnTo>
                  <a:lnTo>
                    <a:pt x="91" y="187"/>
                  </a:lnTo>
                  <a:lnTo>
                    <a:pt x="81" y="225"/>
                  </a:lnTo>
                  <a:lnTo>
                    <a:pt x="67" y="260"/>
                  </a:lnTo>
                  <a:lnTo>
                    <a:pt x="46" y="294"/>
                  </a:lnTo>
                  <a:lnTo>
                    <a:pt x="27" y="325"/>
                  </a:lnTo>
                  <a:lnTo>
                    <a:pt x="12" y="359"/>
                  </a:lnTo>
                  <a:lnTo>
                    <a:pt x="2" y="392"/>
                  </a:lnTo>
                  <a:lnTo>
                    <a:pt x="0" y="427"/>
                  </a:lnTo>
                  <a:lnTo>
                    <a:pt x="1" y="464"/>
                  </a:lnTo>
                  <a:lnTo>
                    <a:pt x="9" y="497"/>
                  </a:lnTo>
                  <a:lnTo>
                    <a:pt x="23" y="531"/>
                  </a:lnTo>
                  <a:lnTo>
                    <a:pt x="39" y="561"/>
                  </a:lnTo>
                  <a:lnTo>
                    <a:pt x="64" y="590"/>
                  </a:lnTo>
                </a:path>
              </a:pathLst>
            </a:custGeom>
            <a:solidFill>
              <a:srgbClr val="3333FF">
                <a:alpha val="100000"/>
              </a:srgbClr>
            </a:solidFill>
            <a:ln w="9525">
              <a:noFill/>
            </a:ln>
          </p:spPr>
          <p:txBody>
            <a:bodyPr/>
            <a:lstStyle/>
            <a:p>
              <a:endParaRPr lang="zh-CN" altLang="en-US"/>
            </a:p>
          </p:txBody>
        </p:sp>
        <p:sp>
          <p:nvSpPr>
            <p:cNvPr id="47" name="Rectangle 44">
              <a:extLst>
                <a:ext uri="{FF2B5EF4-FFF2-40B4-BE49-F238E27FC236}">
                  <a16:creationId xmlns:a16="http://schemas.microsoft.com/office/drawing/2014/main" xmlns="" id="{2FE69FBB-30FD-4D5C-9933-C6ADA3A6DE3F}"/>
                </a:ext>
              </a:extLst>
            </p:cNvPr>
            <p:cNvSpPr>
              <a:spLocks noChangeArrowheads="1"/>
            </p:cNvSpPr>
            <p:nvPr/>
          </p:nvSpPr>
          <p:spPr bwMode="auto">
            <a:xfrm>
              <a:off x="3388" y="2968"/>
              <a:ext cx="864" cy="251"/>
            </a:xfrm>
            <a:prstGeom prst="rect">
              <a:avLst/>
            </a:prstGeom>
            <a:noFill/>
            <a:ln w="9525">
              <a:noFill/>
              <a:miter lim="800000"/>
            </a:ln>
            <a:effectLst/>
          </p:spPr>
          <p:txBody>
            <a:bodyPr wrap="none" lIns="92075" tIns="46038" rIns="92075" bIns="46038">
              <a:spAutoFit/>
            </a:bodyPr>
            <a:lstStyle/>
            <a:p>
              <a:pPr marL="0" marR="0" lvl="0" indent="0" algn="l" defTabSz="762000" rtl="0" eaLnBrk="0" fontAlgn="base" latinLnBrk="0" hangingPunct="0">
                <a:lnSpc>
                  <a:spcPct val="100000"/>
                </a:lnSpc>
                <a:spcBef>
                  <a:spcPct val="0"/>
                </a:spcBef>
                <a:spcAft>
                  <a:spcPct val="0"/>
                </a:spcAft>
                <a:buClrTx/>
                <a:buSzTx/>
                <a:buFontTx/>
                <a:buNone/>
                <a:defRPr/>
              </a:pPr>
              <a:r>
                <a:rPr kumimoji="0" lang="zh-CN" altLang="en-US"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单模 </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SMF</a:t>
              </a:r>
              <a:r>
                <a:rPr kumimoji="0" lang="en-US" altLang="zh-CN" sz="2000" b="1" i="1"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 </a:t>
              </a:r>
            </a:p>
          </p:txBody>
        </p:sp>
      </p:grpSp>
      <p:sp>
        <p:nvSpPr>
          <p:cNvPr id="48" name="Title 1">
            <a:extLst>
              <a:ext uri="{FF2B5EF4-FFF2-40B4-BE49-F238E27FC236}">
                <a16:creationId xmlns:a16="http://schemas.microsoft.com/office/drawing/2014/main" xmlns="" id="{3F5B7F1E-35B8-455E-8416-FFC6951C01C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0108036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xmlns="" id="{967D86C1-128E-4BAC-B627-3B2450E0625D}"/>
              </a:ext>
            </a:extLst>
          </p:cNvPr>
          <p:cNvSpPr txBox="1">
            <a:spLocks/>
          </p:cNvSpPr>
          <p:nvPr/>
        </p:nvSpPr>
        <p:spPr>
          <a:xfrm>
            <a:off x="4094956" y="732731"/>
            <a:ext cx="45069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全球海底光纤示意图</a:t>
            </a:r>
          </a:p>
        </p:txBody>
      </p:sp>
      <p:sp>
        <p:nvSpPr>
          <p:cNvPr id="5" name="灯片编号占位符 4">
            <a:extLst>
              <a:ext uri="{FF2B5EF4-FFF2-40B4-BE49-F238E27FC236}">
                <a16:creationId xmlns:a16="http://schemas.microsoft.com/office/drawing/2014/main" xmlns="" id="{C6A6B19A-304B-4D52-BF7E-CF0B56D5EC4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58</a:t>
            </a:fld>
            <a:endParaRPr lang="en-US" altLang="zh-CN" sz="1400" dirty="0"/>
          </a:p>
        </p:txBody>
      </p:sp>
      <p:sp>
        <p:nvSpPr>
          <p:cNvPr id="6" name="矩形 5">
            <a:extLst>
              <a:ext uri="{FF2B5EF4-FFF2-40B4-BE49-F238E27FC236}">
                <a16:creationId xmlns:a16="http://schemas.microsoft.com/office/drawing/2014/main" xmlns="" id="{AD545621-4DBC-43EB-8047-5BC81336184D}"/>
              </a:ext>
            </a:extLst>
          </p:cNvPr>
          <p:cNvSpPr/>
          <p:nvPr/>
        </p:nvSpPr>
        <p:spPr>
          <a:xfrm>
            <a:off x="742950" y="5813565"/>
            <a:ext cx="11210925"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可参见：</a:t>
            </a:r>
            <a:r>
              <a:rPr lang="en-US" altLang="zh-CN" sz="2000" dirty="0">
                <a:latin typeface="+mn-ea"/>
              </a:rPr>
              <a:t>https://www.submarinecablemap.com/</a:t>
            </a:r>
            <a:r>
              <a:rPr lang="zh-CN" altLang="en-US" sz="2000" dirty="0">
                <a:latin typeface="+mn-ea"/>
              </a:rPr>
              <a:t>                    http://edition.cnn.com/2014/03/04/tech/gallery/internet-undersea-cables/index.html</a:t>
            </a:r>
          </a:p>
        </p:txBody>
      </p:sp>
      <p:pic>
        <p:nvPicPr>
          <p:cNvPr id="7" name="图片 6">
            <a:extLst>
              <a:ext uri="{FF2B5EF4-FFF2-40B4-BE49-F238E27FC236}">
                <a16:creationId xmlns:a16="http://schemas.microsoft.com/office/drawing/2014/main" xmlns="" id="{EAF618C1-A68A-4FE6-AE2F-8D8FB83D1C21}"/>
              </a:ext>
            </a:extLst>
          </p:cNvPr>
          <p:cNvPicPr>
            <a:picLocks noChangeAspect="1"/>
          </p:cNvPicPr>
          <p:nvPr/>
        </p:nvPicPr>
        <p:blipFill>
          <a:blip r:embed="rId3"/>
          <a:stretch>
            <a:fillRect/>
          </a:stretch>
        </p:blipFill>
        <p:spPr>
          <a:xfrm>
            <a:off x="2151062" y="1501915"/>
            <a:ext cx="7956550" cy="4311650"/>
          </a:xfrm>
          <a:prstGeom prst="rect">
            <a:avLst/>
          </a:prstGeom>
          <a:noFill/>
          <a:ln w="9525">
            <a:noFill/>
          </a:ln>
        </p:spPr>
      </p:pic>
      <p:sp>
        <p:nvSpPr>
          <p:cNvPr id="8" name="Title 1">
            <a:extLst>
              <a:ext uri="{FF2B5EF4-FFF2-40B4-BE49-F238E27FC236}">
                <a16:creationId xmlns:a16="http://schemas.microsoft.com/office/drawing/2014/main" xmlns=""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101302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76E7E151-CE3C-42B5-BA2A-E9B3B9826EF7}"/>
              </a:ext>
            </a:extLst>
          </p:cNvPr>
          <p:cNvSpPr txBox="1">
            <a:spLocks/>
          </p:cNvSpPr>
          <p:nvPr/>
        </p:nvSpPr>
        <p:spPr>
          <a:xfrm>
            <a:off x="590814" y="1573169"/>
            <a:ext cx="4980305" cy="441851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以电磁频谱承载信号</a:t>
            </a:r>
          </a:p>
          <a:p>
            <a:pPr>
              <a:buSzPct val="85000"/>
            </a:pPr>
            <a:r>
              <a:rPr lang="zh-CN" altLang="en-US" sz="2400" dirty="0">
                <a:latin typeface="+mn-ea"/>
                <a:cs typeface="微软雅黑" panose="020B0503020204020204" pitchFamily="34" charset="-122"/>
              </a:rPr>
              <a:t>没有物理连线</a:t>
            </a:r>
          </a:p>
          <a:p>
            <a:pPr>
              <a:buSzPct val="85000"/>
            </a:pPr>
            <a:r>
              <a:rPr lang="zh-CN" altLang="en-US" sz="2400" dirty="0">
                <a:latin typeface="+mn-ea"/>
                <a:cs typeface="微软雅黑" panose="020B0503020204020204" pitchFamily="34" charset="-122"/>
              </a:rPr>
              <a:t>双向</a:t>
            </a:r>
          </a:p>
          <a:p>
            <a:pPr>
              <a:buSzPct val="85000"/>
            </a:pPr>
            <a:r>
              <a:rPr lang="zh-CN" altLang="en-US" sz="2400" dirty="0">
                <a:latin typeface="+mn-ea"/>
                <a:cs typeface="微软雅黑" panose="020B0503020204020204" pitchFamily="34" charset="-122"/>
              </a:rPr>
              <a:t>传播环境的影响</a:t>
            </a:r>
            <a:r>
              <a:rPr lang="en-US" altLang="zh-CN" sz="2400" dirty="0">
                <a:latin typeface="+mn-ea"/>
                <a:cs typeface="微软雅黑" panose="020B0503020204020204" pitchFamily="34" charset="-122"/>
              </a:rPr>
              <a:t>:</a:t>
            </a:r>
          </a:p>
          <a:p>
            <a:pPr lvl="1">
              <a:buSzPct val="70000"/>
            </a:pPr>
            <a:r>
              <a:rPr lang="zh-CN" altLang="en-US" dirty="0">
                <a:latin typeface="+mn-ea"/>
                <a:cs typeface="微软雅黑" panose="020B0503020204020204" pitchFamily="34" charset="-122"/>
              </a:rPr>
              <a:t>多路径衰落－干扰物表面反射 </a:t>
            </a:r>
          </a:p>
          <a:p>
            <a:pPr lvl="1">
              <a:buSzPct val="70000"/>
            </a:pPr>
            <a:r>
              <a:rPr lang="zh-CN" altLang="en-US" dirty="0">
                <a:latin typeface="+mn-ea"/>
                <a:cs typeface="微软雅黑" panose="020B0503020204020204" pitchFamily="34" charset="-122"/>
              </a:rPr>
              <a:t>盲区衰落－障碍物绕</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透</a:t>
            </a:r>
          </a:p>
          <a:p>
            <a:pPr lvl="1">
              <a:buSzPct val="70000"/>
            </a:pPr>
            <a:r>
              <a:rPr lang="zh-CN" altLang="en-US" dirty="0">
                <a:latin typeface="+mn-ea"/>
                <a:cs typeface="微软雅黑" panose="020B0503020204020204" pitchFamily="34" charset="-122"/>
              </a:rPr>
              <a:t>干扰－其他电磁信号</a:t>
            </a:r>
          </a:p>
        </p:txBody>
      </p:sp>
      <p:sp>
        <p:nvSpPr>
          <p:cNvPr id="5" name="Rectangle 3">
            <a:extLst>
              <a:ext uri="{FF2B5EF4-FFF2-40B4-BE49-F238E27FC236}">
                <a16:creationId xmlns:a16="http://schemas.microsoft.com/office/drawing/2014/main" xmlns="" id="{076C50EF-62EA-455E-A853-94C08AC29898}"/>
              </a:ext>
            </a:extLst>
          </p:cNvPr>
          <p:cNvSpPr/>
          <p:nvPr/>
        </p:nvSpPr>
        <p:spPr>
          <a:xfrm>
            <a:off x="5657850" y="1274668"/>
            <a:ext cx="6827520" cy="447992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u="sng"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u="sng" dirty="0">
                <a:latin typeface="微软雅黑" panose="020B0503020204020204" pitchFamily="34" charset="-122"/>
                <a:ea typeface="微软雅黑" panose="020B0503020204020204" pitchFamily="34" charset="-122"/>
                <a:cs typeface="微软雅黑" panose="020B0503020204020204" pitchFamily="34" charset="-122"/>
              </a:rPr>
              <a:t>无线链路类型</a:t>
            </a:r>
            <a:r>
              <a:rPr lang="en-US" altLang="zh-CN" sz="2400" u="sng"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地面微波</a:t>
            </a:r>
          </a:p>
          <a:p>
            <a:pPr marL="457200" lvl="1" indent="0">
              <a:spcBef>
                <a:spcPct val="0"/>
              </a:spcBef>
              <a:buClrTx/>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e.g.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达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45 Mbps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信道</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局域无线通道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(e.g., WiFi)</a:t>
            </a:r>
          </a:p>
          <a:p>
            <a:pPr marL="457200" lvl="1" indent="0">
              <a:spcBef>
                <a:spcPct val="0"/>
              </a:spcBef>
              <a:buClrTx/>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11Mbps, 54Mbps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，更高</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广域无线通道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(e.g., cellular)</a:t>
            </a:r>
          </a:p>
          <a:p>
            <a:pPr marL="457200" lvl="1" indent="0">
              <a:spcBef>
                <a:spcPct val="0"/>
              </a:spcBef>
              <a:buClrTx/>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e.g.GPRS,CDMA</a:t>
            </a:r>
          </a:p>
          <a:p>
            <a:pPr marL="457200" lvl="1" indent="0">
              <a:spcBef>
                <a:spcPct val="0"/>
              </a:spcBef>
              <a:buClrTx/>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e.g. 3G: hundreds of kbps</a:t>
            </a:r>
          </a:p>
          <a:p>
            <a:pPr marL="0" lvl="0" indent="0">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卫星通信</a:t>
            </a:r>
          </a:p>
          <a:p>
            <a:pPr marL="457200" lvl="1" indent="0">
              <a:spcBef>
                <a:spcPct val="0"/>
              </a:spcBef>
              <a:buClrTx/>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高达数百</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Mbps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信道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或多个更小的信道</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457200" lvl="1" indent="0">
              <a:spcBef>
                <a:spcPct val="0"/>
              </a:spcBef>
              <a:buClrTx/>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250 msec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毫秒端到端延迟</a:t>
            </a:r>
          </a:p>
          <a:p>
            <a:pPr marL="457200" lvl="1" indent="0">
              <a:spcBef>
                <a:spcPct val="0"/>
              </a:spcBef>
              <a:buClrTx/>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地球同步卫星与低轨道卫星</a:t>
            </a:r>
          </a:p>
          <a:p>
            <a:pPr marL="457200" lvl="1" indent="0">
              <a:spcBef>
                <a:spcPct val="0"/>
              </a:spcBef>
              <a:buClrTx/>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（铱星系统－</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66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颗低空卫星）</a:t>
            </a:r>
          </a:p>
        </p:txBody>
      </p:sp>
      <p:sp>
        <p:nvSpPr>
          <p:cNvPr id="6" name="Rectangle 4">
            <a:extLst>
              <a:ext uri="{FF2B5EF4-FFF2-40B4-BE49-F238E27FC236}">
                <a16:creationId xmlns:a16="http://schemas.microsoft.com/office/drawing/2014/main" xmlns="" id="{10A1EC5E-8D8D-441A-AA26-C041C52AC591}"/>
              </a:ext>
            </a:extLst>
          </p:cNvPr>
          <p:cNvSpPr txBox="1">
            <a:spLocks/>
          </p:cNvSpPr>
          <p:nvPr/>
        </p:nvSpPr>
        <p:spPr>
          <a:xfrm>
            <a:off x="3514725" y="738496"/>
            <a:ext cx="5581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物理介质：无线电磁波</a:t>
            </a:r>
          </a:p>
        </p:txBody>
      </p:sp>
      <p:sp>
        <p:nvSpPr>
          <p:cNvPr id="7" name="Title 1">
            <a:extLst>
              <a:ext uri="{FF2B5EF4-FFF2-40B4-BE49-F238E27FC236}">
                <a16:creationId xmlns:a16="http://schemas.microsoft.com/office/drawing/2014/main" xmlns="" id="{63B79A79-3F08-4C03-A69C-EE3F7583498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002430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775" y="2012165"/>
            <a:ext cx="2790167" cy="923330"/>
          </a:xfrm>
          <a:prstGeom prst="rect">
            <a:avLst/>
          </a:prstGeom>
          <a:noFill/>
        </p:spPr>
        <p:txBody>
          <a:bodyPr wrap="square" rtlCol="0">
            <a:spAutoFit/>
          </a:bodyPr>
          <a:lstStyle/>
          <a:p>
            <a:r>
              <a:rPr lang="zh-CN" altLang="en-US" sz="5400" b="1" dirty="0" smtClean="0">
                <a:solidFill>
                  <a:srgbClr val="575757"/>
                </a:solidFill>
                <a:latin typeface="Algerian" panose="04020705040A02060702" pitchFamily="82" charset="0"/>
                <a:cs typeface="+mn-ea"/>
                <a:sym typeface="+mn-lt"/>
              </a:rPr>
              <a:t>第一章</a:t>
            </a:r>
            <a:endParaRPr lang="zh-CN" altLang="en-US" sz="54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53334" cy="769441"/>
          </a:xfrm>
          <a:prstGeom prst="rect">
            <a:avLst/>
          </a:prstGeom>
          <a:noFill/>
        </p:spPr>
        <p:txBody>
          <a:bodyPr wrap="none" rtlCol="0">
            <a:spAutoFit/>
          </a:bodyPr>
          <a:lstStyle/>
          <a:p>
            <a:r>
              <a:rPr lang="zh-CN" altLang="en-US" sz="4400" b="1" dirty="0">
                <a:solidFill>
                  <a:srgbClr val="575757"/>
                </a:solidFill>
                <a:latin typeface="+mj-ea"/>
                <a:ea typeface="+mj-ea"/>
              </a:rPr>
              <a:t>计算机网络和</a:t>
            </a:r>
            <a:r>
              <a:rPr lang="en-US" altLang="zh-CN" sz="4400" b="1" dirty="0">
                <a:solidFill>
                  <a:srgbClr val="575757"/>
                </a:solidFill>
                <a:latin typeface="+mj-ea"/>
                <a:ea typeface="+mj-ea"/>
              </a:rPr>
              <a:t>Internet</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62481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xmlns="" id="{042F1BEE-3EEA-4EAE-9569-C125DA576FDF}"/>
              </a:ext>
            </a:extLst>
          </p:cNvPr>
          <p:cNvSpPr txBox="1">
            <a:spLocks/>
          </p:cNvSpPr>
          <p:nvPr/>
        </p:nvSpPr>
        <p:spPr>
          <a:xfrm>
            <a:off x="4229100" y="800130"/>
            <a:ext cx="41433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铱星系统示意图</a:t>
            </a:r>
          </a:p>
        </p:txBody>
      </p:sp>
      <p:sp>
        <p:nvSpPr>
          <p:cNvPr id="5" name="灯片编号占位符 4">
            <a:extLst>
              <a:ext uri="{FF2B5EF4-FFF2-40B4-BE49-F238E27FC236}">
                <a16:creationId xmlns:a16="http://schemas.microsoft.com/office/drawing/2014/main" xmlns="" id="{F1EA3D98-4370-4409-8B24-71371467D0FE}"/>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60</a:t>
            </a:fld>
            <a:endParaRPr lang="en-US" altLang="zh-CN" sz="1400" dirty="0"/>
          </a:p>
        </p:txBody>
      </p:sp>
      <p:pic>
        <p:nvPicPr>
          <p:cNvPr id="6" name="图片 2">
            <a:extLst>
              <a:ext uri="{FF2B5EF4-FFF2-40B4-BE49-F238E27FC236}">
                <a16:creationId xmlns:a16="http://schemas.microsoft.com/office/drawing/2014/main" xmlns="" id="{49A689D2-D1A0-4373-A66F-D1917202B1CC}"/>
              </a:ext>
            </a:extLst>
          </p:cNvPr>
          <p:cNvPicPr>
            <a:picLocks noChangeAspect="1"/>
          </p:cNvPicPr>
          <p:nvPr/>
        </p:nvPicPr>
        <p:blipFill>
          <a:blip r:embed="rId3"/>
          <a:stretch>
            <a:fillRect/>
          </a:stretch>
        </p:blipFill>
        <p:spPr>
          <a:xfrm>
            <a:off x="1500188" y="1636713"/>
            <a:ext cx="8496300" cy="4238625"/>
          </a:xfrm>
          <a:prstGeom prst="rect">
            <a:avLst/>
          </a:prstGeom>
          <a:noFill/>
          <a:ln w="9525">
            <a:noFill/>
          </a:ln>
        </p:spPr>
      </p:pic>
      <p:sp>
        <p:nvSpPr>
          <p:cNvPr id="7" name="Title 1">
            <a:extLst>
              <a:ext uri="{FF2B5EF4-FFF2-40B4-BE49-F238E27FC236}">
                <a16:creationId xmlns:a16="http://schemas.microsoft.com/office/drawing/2014/main" xmlns="" id="{B81C28CC-08B9-41AF-A2C6-C71D88BDD3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5155551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CC402B48-0123-4DF8-8C16-A67C378A2D62}"/>
              </a:ext>
            </a:extLst>
          </p:cNvPr>
          <p:cNvSpPr txBox="1">
            <a:spLocks/>
          </p:cNvSpPr>
          <p:nvPr/>
        </p:nvSpPr>
        <p:spPr>
          <a:xfrm>
            <a:off x="3317874" y="990654"/>
            <a:ext cx="62436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1.2.3 </a:t>
            </a:r>
            <a:r>
              <a:rPr lang="zh-CN" altLang="en-US" sz="3600" b="1" dirty="0">
                <a:solidFill>
                  <a:srgbClr val="5B9BD5"/>
                </a:solidFill>
                <a:latin typeface="+mj-ea"/>
              </a:rPr>
              <a:t>端系统上的因特网服务</a:t>
            </a:r>
          </a:p>
        </p:txBody>
      </p:sp>
      <p:sp>
        <p:nvSpPr>
          <p:cNvPr id="5" name="Rectangle 3">
            <a:extLst>
              <a:ext uri="{FF2B5EF4-FFF2-40B4-BE49-F238E27FC236}">
                <a16:creationId xmlns:a16="http://schemas.microsoft.com/office/drawing/2014/main" xmlns="" id="{D9994BBE-EA47-4ACF-97B8-52BFF8B2FE04}"/>
              </a:ext>
            </a:extLst>
          </p:cNvPr>
          <p:cNvSpPr txBox="1">
            <a:spLocks/>
          </p:cNvSpPr>
          <p:nvPr/>
        </p:nvSpPr>
        <p:spPr>
          <a:xfrm>
            <a:off x="487363" y="3032125"/>
            <a:ext cx="5838825" cy="15525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t>因特网在端系统上为应用程序之间的数据传递提供了哪些服务呢？</a:t>
            </a:r>
          </a:p>
        </p:txBody>
      </p:sp>
      <p:sp>
        <p:nvSpPr>
          <p:cNvPr id="6" name="Freeform 4">
            <a:extLst>
              <a:ext uri="{FF2B5EF4-FFF2-40B4-BE49-F238E27FC236}">
                <a16:creationId xmlns:a16="http://schemas.microsoft.com/office/drawing/2014/main" xmlns="" id="{33418379-3A0F-42BB-8C95-8403A800F574}"/>
              </a:ext>
            </a:extLst>
          </p:cNvPr>
          <p:cNvSpPr/>
          <p:nvPr/>
        </p:nvSpPr>
        <p:spPr>
          <a:xfrm>
            <a:off x="9059863" y="2209800"/>
            <a:ext cx="1751012" cy="1647825"/>
          </a:xfrm>
          <a:custGeom>
            <a:avLst/>
            <a:gdLst>
              <a:gd name="txL" fmla="*/ 0 w 1103"/>
              <a:gd name="txT" fmla="*/ 0 h 1038"/>
              <a:gd name="txR" fmla="*/ 1103 w 1103"/>
              <a:gd name="txB" fmla="*/ 1038 h 1038"/>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03" h="1038">
                <a:moveTo>
                  <a:pt x="195" y="0"/>
                </a:moveTo>
                <a:lnTo>
                  <a:pt x="158" y="4"/>
                </a:lnTo>
                <a:lnTo>
                  <a:pt x="127" y="12"/>
                </a:lnTo>
                <a:lnTo>
                  <a:pt x="100" y="23"/>
                </a:lnTo>
                <a:lnTo>
                  <a:pt x="78" y="38"/>
                </a:lnTo>
                <a:lnTo>
                  <a:pt x="59" y="56"/>
                </a:lnTo>
                <a:lnTo>
                  <a:pt x="42" y="77"/>
                </a:lnTo>
                <a:lnTo>
                  <a:pt x="28" y="100"/>
                </a:lnTo>
                <a:lnTo>
                  <a:pt x="16" y="126"/>
                </a:lnTo>
                <a:lnTo>
                  <a:pt x="7" y="156"/>
                </a:lnTo>
                <a:lnTo>
                  <a:pt x="2" y="191"/>
                </a:lnTo>
                <a:lnTo>
                  <a:pt x="0" y="230"/>
                </a:lnTo>
                <a:lnTo>
                  <a:pt x="1" y="272"/>
                </a:lnTo>
                <a:lnTo>
                  <a:pt x="6" y="356"/>
                </a:lnTo>
                <a:lnTo>
                  <a:pt x="9" y="397"/>
                </a:lnTo>
                <a:lnTo>
                  <a:pt x="11" y="434"/>
                </a:lnTo>
                <a:lnTo>
                  <a:pt x="11" y="507"/>
                </a:lnTo>
                <a:lnTo>
                  <a:pt x="11" y="579"/>
                </a:lnTo>
                <a:lnTo>
                  <a:pt x="12" y="613"/>
                </a:lnTo>
                <a:lnTo>
                  <a:pt x="16" y="644"/>
                </a:lnTo>
                <a:lnTo>
                  <a:pt x="22" y="670"/>
                </a:lnTo>
                <a:lnTo>
                  <a:pt x="32" y="691"/>
                </a:lnTo>
                <a:lnTo>
                  <a:pt x="45" y="705"/>
                </a:lnTo>
                <a:lnTo>
                  <a:pt x="59" y="711"/>
                </a:lnTo>
                <a:lnTo>
                  <a:pt x="76" y="713"/>
                </a:lnTo>
                <a:lnTo>
                  <a:pt x="95" y="711"/>
                </a:lnTo>
                <a:lnTo>
                  <a:pt x="117" y="709"/>
                </a:lnTo>
                <a:lnTo>
                  <a:pt x="142" y="710"/>
                </a:lnTo>
                <a:lnTo>
                  <a:pt x="169" y="715"/>
                </a:lnTo>
                <a:lnTo>
                  <a:pt x="200" y="726"/>
                </a:lnTo>
                <a:lnTo>
                  <a:pt x="236" y="746"/>
                </a:lnTo>
                <a:lnTo>
                  <a:pt x="277" y="771"/>
                </a:lnTo>
                <a:lnTo>
                  <a:pt x="321" y="800"/>
                </a:lnTo>
                <a:lnTo>
                  <a:pt x="368" y="831"/>
                </a:lnTo>
                <a:lnTo>
                  <a:pt x="416" y="863"/>
                </a:lnTo>
                <a:lnTo>
                  <a:pt x="463" y="894"/>
                </a:lnTo>
                <a:lnTo>
                  <a:pt x="510" y="921"/>
                </a:lnTo>
                <a:lnTo>
                  <a:pt x="553" y="943"/>
                </a:lnTo>
                <a:lnTo>
                  <a:pt x="635" y="981"/>
                </a:lnTo>
                <a:lnTo>
                  <a:pt x="676" y="999"/>
                </a:lnTo>
                <a:lnTo>
                  <a:pt x="716" y="1014"/>
                </a:lnTo>
                <a:lnTo>
                  <a:pt x="755" y="1025"/>
                </a:lnTo>
                <a:lnTo>
                  <a:pt x="791" y="1034"/>
                </a:lnTo>
                <a:lnTo>
                  <a:pt x="826" y="1037"/>
                </a:lnTo>
                <a:lnTo>
                  <a:pt x="858" y="1034"/>
                </a:lnTo>
                <a:lnTo>
                  <a:pt x="887" y="1026"/>
                </a:lnTo>
                <a:lnTo>
                  <a:pt x="914" y="1015"/>
                </a:lnTo>
                <a:lnTo>
                  <a:pt x="939" y="999"/>
                </a:lnTo>
                <a:lnTo>
                  <a:pt x="962" y="979"/>
                </a:lnTo>
                <a:lnTo>
                  <a:pt x="984" y="955"/>
                </a:lnTo>
                <a:lnTo>
                  <a:pt x="1003" y="926"/>
                </a:lnTo>
                <a:lnTo>
                  <a:pt x="1021" y="892"/>
                </a:lnTo>
                <a:lnTo>
                  <a:pt x="1037" y="853"/>
                </a:lnTo>
                <a:lnTo>
                  <a:pt x="1044" y="830"/>
                </a:lnTo>
                <a:lnTo>
                  <a:pt x="1051" y="805"/>
                </a:lnTo>
                <a:lnTo>
                  <a:pt x="1063" y="746"/>
                </a:lnTo>
                <a:lnTo>
                  <a:pt x="1074" y="680"/>
                </a:lnTo>
                <a:lnTo>
                  <a:pt x="1083" y="612"/>
                </a:lnTo>
                <a:lnTo>
                  <a:pt x="1090" y="542"/>
                </a:lnTo>
                <a:lnTo>
                  <a:pt x="1095" y="476"/>
                </a:lnTo>
                <a:lnTo>
                  <a:pt x="1098" y="417"/>
                </a:lnTo>
                <a:lnTo>
                  <a:pt x="1099" y="391"/>
                </a:lnTo>
                <a:lnTo>
                  <a:pt x="1100" y="368"/>
                </a:lnTo>
                <a:lnTo>
                  <a:pt x="1100" y="329"/>
                </a:lnTo>
                <a:lnTo>
                  <a:pt x="1102" y="296"/>
                </a:lnTo>
                <a:lnTo>
                  <a:pt x="1102" y="269"/>
                </a:lnTo>
                <a:lnTo>
                  <a:pt x="1100" y="245"/>
                </a:lnTo>
                <a:lnTo>
                  <a:pt x="1094" y="224"/>
                </a:lnTo>
                <a:lnTo>
                  <a:pt x="1083" y="206"/>
                </a:lnTo>
                <a:lnTo>
                  <a:pt x="1066" y="189"/>
                </a:lnTo>
                <a:lnTo>
                  <a:pt x="1042" y="172"/>
                </a:lnTo>
                <a:lnTo>
                  <a:pt x="1008" y="156"/>
                </a:lnTo>
                <a:lnTo>
                  <a:pt x="967" y="143"/>
                </a:lnTo>
                <a:lnTo>
                  <a:pt x="919" y="133"/>
                </a:lnTo>
                <a:lnTo>
                  <a:pt x="866" y="125"/>
                </a:lnTo>
                <a:lnTo>
                  <a:pt x="810" y="117"/>
                </a:lnTo>
                <a:lnTo>
                  <a:pt x="752" y="109"/>
                </a:lnTo>
                <a:lnTo>
                  <a:pt x="696" y="101"/>
                </a:lnTo>
                <a:lnTo>
                  <a:pt x="642" y="91"/>
                </a:lnTo>
                <a:lnTo>
                  <a:pt x="587" y="78"/>
                </a:lnTo>
                <a:lnTo>
                  <a:pt x="528" y="64"/>
                </a:lnTo>
                <a:lnTo>
                  <a:pt x="405" y="32"/>
                </a:lnTo>
                <a:lnTo>
                  <a:pt x="345" y="18"/>
                </a:lnTo>
                <a:lnTo>
                  <a:pt x="289" y="8"/>
                </a:lnTo>
                <a:lnTo>
                  <a:pt x="238" y="1"/>
                </a:lnTo>
                <a:lnTo>
                  <a:pt x="195" y="0"/>
                </a:lnTo>
              </a:path>
            </a:pathLst>
          </a:custGeom>
          <a:solidFill>
            <a:srgbClr val="00FFFF">
              <a:alpha val="100000"/>
            </a:srgbClr>
          </a:solidFill>
          <a:ln w="9525">
            <a:noFill/>
          </a:ln>
        </p:spPr>
        <p:txBody>
          <a:bodyPr/>
          <a:lstStyle/>
          <a:p>
            <a:endParaRPr lang="zh-CN" altLang="en-US"/>
          </a:p>
        </p:txBody>
      </p:sp>
      <p:sp>
        <p:nvSpPr>
          <p:cNvPr id="7" name="Freeform 5">
            <a:extLst>
              <a:ext uri="{FF2B5EF4-FFF2-40B4-BE49-F238E27FC236}">
                <a16:creationId xmlns:a16="http://schemas.microsoft.com/office/drawing/2014/main" xmlns="" id="{CBD46D5C-1D68-4733-A9F6-BEEDD176590D}"/>
              </a:ext>
            </a:extLst>
          </p:cNvPr>
          <p:cNvSpPr/>
          <p:nvPr/>
        </p:nvSpPr>
        <p:spPr>
          <a:xfrm>
            <a:off x="7269163" y="2076450"/>
            <a:ext cx="1771650" cy="1533525"/>
          </a:xfrm>
          <a:custGeom>
            <a:avLst/>
            <a:gdLst>
              <a:gd name="txL" fmla="*/ 0 w 1116"/>
              <a:gd name="txT" fmla="*/ 0 h 966"/>
              <a:gd name="txR" fmla="*/ 1116 w 1116"/>
              <a:gd name="txB" fmla="*/ 966 h 966"/>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16" h="966">
                <a:moveTo>
                  <a:pt x="460" y="24"/>
                </a:moveTo>
                <a:lnTo>
                  <a:pt x="440" y="18"/>
                </a:lnTo>
                <a:lnTo>
                  <a:pt x="417" y="13"/>
                </a:lnTo>
                <a:lnTo>
                  <a:pt x="364" y="5"/>
                </a:lnTo>
                <a:lnTo>
                  <a:pt x="305" y="1"/>
                </a:lnTo>
                <a:lnTo>
                  <a:pt x="244" y="0"/>
                </a:lnTo>
                <a:lnTo>
                  <a:pt x="185" y="3"/>
                </a:lnTo>
                <a:lnTo>
                  <a:pt x="130" y="11"/>
                </a:lnTo>
                <a:lnTo>
                  <a:pt x="105" y="16"/>
                </a:lnTo>
                <a:lnTo>
                  <a:pt x="83" y="22"/>
                </a:lnTo>
                <a:lnTo>
                  <a:pt x="65" y="30"/>
                </a:lnTo>
                <a:lnTo>
                  <a:pt x="49" y="39"/>
                </a:lnTo>
                <a:lnTo>
                  <a:pt x="37" y="49"/>
                </a:lnTo>
                <a:lnTo>
                  <a:pt x="28" y="62"/>
                </a:lnTo>
                <a:lnTo>
                  <a:pt x="17" y="92"/>
                </a:lnTo>
                <a:lnTo>
                  <a:pt x="13" y="127"/>
                </a:lnTo>
                <a:lnTo>
                  <a:pt x="15" y="167"/>
                </a:lnTo>
                <a:lnTo>
                  <a:pt x="19" y="208"/>
                </a:lnTo>
                <a:lnTo>
                  <a:pt x="25" y="249"/>
                </a:lnTo>
                <a:lnTo>
                  <a:pt x="28" y="289"/>
                </a:lnTo>
                <a:lnTo>
                  <a:pt x="28" y="326"/>
                </a:lnTo>
                <a:lnTo>
                  <a:pt x="20" y="398"/>
                </a:lnTo>
                <a:lnTo>
                  <a:pt x="9" y="470"/>
                </a:lnTo>
                <a:lnTo>
                  <a:pt x="2" y="537"/>
                </a:lnTo>
                <a:lnTo>
                  <a:pt x="0" y="567"/>
                </a:lnTo>
                <a:lnTo>
                  <a:pt x="2" y="593"/>
                </a:lnTo>
                <a:lnTo>
                  <a:pt x="6" y="638"/>
                </a:lnTo>
                <a:lnTo>
                  <a:pt x="9" y="656"/>
                </a:lnTo>
                <a:lnTo>
                  <a:pt x="13" y="673"/>
                </a:lnTo>
                <a:lnTo>
                  <a:pt x="21" y="687"/>
                </a:lnTo>
                <a:lnTo>
                  <a:pt x="34" y="700"/>
                </a:lnTo>
                <a:lnTo>
                  <a:pt x="51" y="710"/>
                </a:lnTo>
                <a:lnTo>
                  <a:pt x="75" y="719"/>
                </a:lnTo>
                <a:lnTo>
                  <a:pt x="91" y="723"/>
                </a:lnTo>
                <a:lnTo>
                  <a:pt x="110" y="725"/>
                </a:lnTo>
                <a:lnTo>
                  <a:pt x="155" y="724"/>
                </a:lnTo>
                <a:lnTo>
                  <a:pt x="206" y="721"/>
                </a:lnTo>
                <a:lnTo>
                  <a:pt x="262" y="717"/>
                </a:lnTo>
                <a:lnTo>
                  <a:pt x="317" y="713"/>
                </a:lnTo>
                <a:lnTo>
                  <a:pt x="369" y="711"/>
                </a:lnTo>
                <a:lnTo>
                  <a:pt x="414" y="715"/>
                </a:lnTo>
                <a:lnTo>
                  <a:pt x="433" y="719"/>
                </a:lnTo>
                <a:lnTo>
                  <a:pt x="449" y="725"/>
                </a:lnTo>
                <a:lnTo>
                  <a:pt x="462" y="733"/>
                </a:lnTo>
                <a:lnTo>
                  <a:pt x="471" y="743"/>
                </a:lnTo>
                <a:lnTo>
                  <a:pt x="478" y="755"/>
                </a:lnTo>
                <a:lnTo>
                  <a:pt x="482" y="769"/>
                </a:lnTo>
                <a:lnTo>
                  <a:pt x="485" y="799"/>
                </a:lnTo>
                <a:lnTo>
                  <a:pt x="485" y="832"/>
                </a:lnTo>
                <a:lnTo>
                  <a:pt x="486" y="865"/>
                </a:lnTo>
                <a:lnTo>
                  <a:pt x="493" y="895"/>
                </a:lnTo>
                <a:lnTo>
                  <a:pt x="499" y="909"/>
                </a:lnTo>
                <a:lnTo>
                  <a:pt x="509" y="920"/>
                </a:lnTo>
                <a:lnTo>
                  <a:pt x="522" y="929"/>
                </a:lnTo>
                <a:lnTo>
                  <a:pt x="539" y="936"/>
                </a:lnTo>
                <a:lnTo>
                  <a:pt x="560" y="942"/>
                </a:lnTo>
                <a:lnTo>
                  <a:pt x="587" y="947"/>
                </a:lnTo>
                <a:lnTo>
                  <a:pt x="617" y="952"/>
                </a:lnTo>
                <a:lnTo>
                  <a:pt x="650" y="957"/>
                </a:lnTo>
                <a:lnTo>
                  <a:pt x="724" y="963"/>
                </a:lnTo>
                <a:lnTo>
                  <a:pt x="803" y="965"/>
                </a:lnTo>
                <a:lnTo>
                  <a:pt x="881" y="962"/>
                </a:lnTo>
                <a:lnTo>
                  <a:pt x="954" y="952"/>
                </a:lnTo>
                <a:lnTo>
                  <a:pt x="986" y="945"/>
                </a:lnTo>
                <a:lnTo>
                  <a:pt x="1015" y="936"/>
                </a:lnTo>
                <a:lnTo>
                  <a:pt x="1040" y="925"/>
                </a:lnTo>
                <a:lnTo>
                  <a:pt x="1060" y="911"/>
                </a:lnTo>
                <a:lnTo>
                  <a:pt x="1076" y="894"/>
                </a:lnTo>
                <a:lnTo>
                  <a:pt x="1089" y="874"/>
                </a:lnTo>
                <a:lnTo>
                  <a:pt x="1099" y="850"/>
                </a:lnTo>
                <a:lnTo>
                  <a:pt x="1106" y="823"/>
                </a:lnTo>
                <a:lnTo>
                  <a:pt x="1114" y="764"/>
                </a:lnTo>
                <a:lnTo>
                  <a:pt x="1115" y="700"/>
                </a:lnTo>
                <a:lnTo>
                  <a:pt x="1112" y="633"/>
                </a:lnTo>
                <a:lnTo>
                  <a:pt x="1106" y="570"/>
                </a:lnTo>
                <a:lnTo>
                  <a:pt x="1100" y="513"/>
                </a:lnTo>
                <a:lnTo>
                  <a:pt x="1099" y="489"/>
                </a:lnTo>
                <a:lnTo>
                  <a:pt x="1097" y="467"/>
                </a:lnTo>
                <a:lnTo>
                  <a:pt x="1096" y="430"/>
                </a:lnTo>
                <a:lnTo>
                  <a:pt x="1096" y="398"/>
                </a:lnTo>
                <a:lnTo>
                  <a:pt x="1095" y="370"/>
                </a:lnTo>
                <a:lnTo>
                  <a:pt x="1092" y="347"/>
                </a:lnTo>
                <a:lnTo>
                  <a:pt x="1086" y="326"/>
                </a:lnTo>
                <a:lnTo>
                  <a:pt x="1075" y="307"/>
                </a:lnTo>
                <a:lnTo>
                  <a:pt x="1058" y="291"/>
                </a:lnTo>
                <a:lnTo>
                  <a:pt x="1034" y="276"/>
                </a:lnTo>
                <a:lnTo>
                  <a:pt x="1018" y="269"/>
                </a:lnTo>
                <a:lnTo>
                  <a:pt x="999" y="264"/>
                </a:lnTo>
                <a:lnTo>
                  <a:pt x="954" y="258"/>
                </a:lnTo>
                <a:lnTo>
                  <a:pt x="902" y="255"/>
                </a:lnTo>
                <a:lnTo>
                  <a:pt x="846" y="254"/>
                </a:lnTo>
                <a:lnTo>
                  <a:pt x="789" y="253"/>
                </a:lnTo>
                <a:lnTo>
                  <a:pt x="735" y="249"/>
                </a:lnTo>
                <a:lnTo>
                  <a:pt x="685" y="242"/>
                </a:lnTo>
                <a:lnTo>
                  <a:pt x="663" y="237"/>
                </a:lnTo>
                <a:lnTo>
                  <a:pt x="644" y="230"/>
                </a:lnTo>
                <a:lnTo>
                  <a:pt x="613" y="210"/>
                </a:lnTo>
                <a:lnTo>
                  <a:pt x="590" y="185"/>
                </a:lnTo>
                <a:lnTo>
                  <a:pt x="570" y="155"/>
                </a:lnTo>
                <a:lnTo>
                  <a:pt x="554" y="123"/>
                </a:lnTo>
                <a:lnTo>
                  <a:pt x="537" y="92"/>
                </a:lnTo>
                <a:lnTo>
                  <a:pt x="517" y="64"/>
                </a:lnTo>
                <a:lnTo>
                  <a:pt x="492" y="40"/>
                </a:lnTo>
                <a:lnTo>
                  <a:pt x="460" y="24"/>
                </a:lnTo>
              </a:path>
            </a:pathLst>
          </a:custGeom>
          <a:solidFill>
            <a:srgbClr val="00FFFF">
              <a:alpha val="100000"/>
            </a:srgbClr>
          </a:solidFill>
          <a:ln w="9525">
            <a:noFill/>
          </a:ln>
        </p:spPr>
        <p:txBody>
          <a:bodyPr/>
          <a:lstStyle/>
          <a:p>
            <a:endParaRPr lang="zh-CN" altLang="en-US"/>
          </a:p>
        </p:txBody>
      </p:sp>
      <p:sp>
        <p:nvSpPr>
          <p:cNvPr id="8" name="Freeform 6">
            <a:extLst>
              <a:ext uri="{FF2B5EF4-FFF2-40B4-BE49-F238E27FC236}">
                <a16:creationId xmlns:a16="http://schemas.microsoft.com/office/drawing/2014/main" xmlns="" id="{3011CF6D-1B9C-475C-9974-A2E907785518}"/>
              </a:ext>
            </a:extLst>
          </p:cNvPr>
          <p:cNvSpPr/>
          <p:nvPr/>
        </p:nvSpPr>
        <p:spPr>
          <a:xfrm>
            <a:off x="7550150" y="3587750"/>
            <a:ext cx="2881313" cy="2087563"/>
          </a:xfrm>
          <a:custGeom>
            <a:avLst/>
            <a:gdLst>
              <a:gd name="txL" fmla="*/ 0 w 1815"/>
              <a:gd name="txT" fmla="*/ 0 h 1315"/>
              <a:gd name="txR" fmla="*/ 1815 w 1815"/>
              <a:gd name="txB" fmla="*/ 1315 h 1315"/>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15" h="1315">
                <a:moveTo>
                  <a:pt x="8" y="499"/>
                </a:moveTo>
                <a:lnTo>
                  <a:pt x="4" y="441"/>
                </a:lnTo>
                <a:lnTo>
                  <a:pt x="1" y="373"/>
                </a:lnTo>
                <a:lnTo>
                  <a:pt x="0" y="301"/>
                </a:lnTo>
                <a:lnTo>
                  <a:pt x="3" y="229"/>
                </a:lnTo>
                <a:lnTo>
                  <a:pt x="11" y="159"/>
                </a:lnTo>
                <a:lnTo>
                  <a:pt x="26" y="97"/>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5"/>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4"/>
                </a:lnTo>
                <a:lnTo>
                  <a:pt x="1801" y="427"/>
                </a:lnTo>
                <a:lnTo>
                  <a:pt x="1812" y="508"/>
                </a:lnTo>
                <a:lnTo>
                  <a:pt x="1814" y="594"/>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3"/>
                </a:lnTo>
                <a:lnTo>
                  <a:pt x="424" y="1019"/>
                </a:lnTo>
                <a:lnTo>
                  <a:pt x="351" y="978"/>
                </a:lnTo>
                <a:lnTo>
                  <a:pt x="276" y="942"/>
                </a:lnTo>
                <a:lnTo>
                  <a:pt x="205" y="901"/>
                </a:lnTo>
                <a:lnTo>
                  <a:pt x="173" y="876"/>
                </a:lnTo>
                <a:lnTo>
                  <a:pt x="145" y="847"/>
                </a:lnTo>
                <a:lnTo>
                  <a:pt x="94" y="776"/>
                </a:lnTo>
                <a:lnTo>
                  <a:pt x="50" y="693"/>
                </a:lnTo>
                <a:lnTo>
                  <a:pt x="32" y="648"/>
                </a:lnTo>
                <a:lnTo>
                  <a:pt x="19" y="600"/>
                </a:lnTo>
                <a:lnTo>
                  <a:pt x="11" y="550"/>
                </a:lnTo>
                <a:lnTo>
                  <a:pt x="8" y="499"/>
                </a:lnTo>
              </a:path>
            </a:pathLst>
          </a:custGeom>
          <a:solidFill>
            <a:srgbClr val="00FFFF">
              <a:alpha val="100000"/>
            </a:srgbClr>
          </a:solidFill>
          <a:ln w="9525">
            <a:noFill/>
          </a:ln>
        </p:spPr>
        <p:txBody>
          <a:bodyPr/>
          <a:lstStyle/>
          <a:p>
            <a:endParaRPr lang="zh-CN" altLang="en-US"/>
          </a:p>
        </p:txBody>
      </p:sp>
      <p:grpSp>
        <p:nvGrpSpPr>
          <p:cNvPr id="9" name="Group 9">
            <a:extLst>
              <a:ext uri="{FF2B5EF4-FFF2-40B4-BE49-F238E27FC236}">
                <a16:creationId xmlns:a16="http://schemas.microsoft.com/office/drawing/2014/main" xmlns="" id="{23D4C9A8-EC71-4BDA-BFC5-96131EDA1478}"/>
              </a:ext>
            </a:extLst>
          </p:cNvPr>
          <p:cNvGrpSpPr/>
          <p:nvPr/>
        </p:nvGrpSpPr>
        <p:grpSpPr>
          <a:xfrm>
            <a:off x="6611938" y="1828800"/>
            <a:ext cx="1068387" cy="862013"/>
            <a:chOff x="2737" y="1128"/>
            <a:chExt cx="673" cy="543"/>
          </a:xfrm>
        </p:grpSpPr>
        <p:sp>
          <p:nvSpPr>
            <p:cNvPr id="10" name="Freeform 7">
              <a:extLst>
                <a:ext uri="{FF2B5EF4-FFF2-40B4-BE49-F238E27FC236}">
                  <a16:creationId xmlns:a16="http://schemas.microsoft.com/office/drawing/2014/main" xmlns="" id="{614FB28A-FB8D-470E-A708-02E12088F5C6}"/>
                </a:ext>
              </a:extLst>
            </p:cNvPr>
            <p:cNvSpPr/>
            <p:nvPr/>
          </p:nvSpPr>
          <p:spPr>
            <a:xfrm>
              <a:off x="2737" y="1128"/>
              <a:ext cx="673" cy="543"/>
            </a:xfrm>
            <a:custGeom>
              <a:avLst/>
              <a:gdLst>
                <a:gd name="txL" fmla="*/ 0 w 673"/>
                <a:gd name="txT" fmla="*/ 0 h 543"/>
                <a:gd name="txR" fmla="*/ 673 w 673"/>
                <a:gd name="txB" fmla="*/ 543 h 543"/>
              </a:gdLst>
              <a:ahLst/>
              <a:cxnLst>
                <a:cxn ang="0">
                  <a:pos x="44" y="78"/>
                </a:cxn>
                <a:cxn ang="0">
                  <a:pos x="28" y="122"/>
                </a:cxn>
                <a:cxn ang="0">
                  <a:pos x="21" y="174"/>
                </a:cxn>
                <a:cxn ang="0">
                  <a:pos x="19" y="227"/>
                </a:cxn>
                <a:cxn ang="0">
                  <a:pos x="14" y="277"/>
                </a:cxn>
                <a:cxn ang="0">
                  <a:pos x="5" y="330"/>
                </a:cxn>
                <a:cxn ang="0">
                  <a:pos x="0" y="381"/>
                </a:cxn>
                <a:cxn ang="0">
                  <a:pos x="7" y="426"/>
                </a:cxn>
                <a:cxn ang="0">
                  <a:pos x="25" y="452"/>
                </a:cxn>
                <a:cxn ang="0">
                  <a:pos x="56" y="470"/>
                </a:cxn>
                <a:cxn ang="0">
                  <a:pos x="110" y="487"/>
                </a:cxn>
                <a:cxn ang="0">
                  <a:pos x="200" y="504"/>
                </a:cxn>
                <a:cxn ang="0">
                  <a:pos x="275" y="523"/>
                </a:cxn>
                <a:cxn ang="0">
                  <a:pos x="342" y="539"/>
                </a:cxn>
                <a:cxn ang="0">
                  <a:pos x="388" y="542"/>
                </a:cxn>
                <a:cxn ang="0">
                  <a:pos x="440" y="536"/>
                </a:cxn>
                <a:cxn ang="0">
                  <a:pos x="500" y="522"/>
                </a:cxn>
                <a:cxn ang="0">
                  <a:pos x="559" y="502"/>
                </a:cxn>
                <a:cxn ang="0">
                  <a:pos x="610" y="477"/>
                </a:cxn>
                <a:cxn ang="0">
                  <a:pos x="643" y="446"/>
                </a:cxn>
                <a:cxn ang="0">
                  <a:pos x="660" y="409"/>
                </a:cxn>
                <a:cxn ang="0">
                  <a:pos x="667" y="367"/>
                </a:cxn>
                <a:cxn ang="0">
                  <a:pos x="671" y="300"/>
                </a:cxn>
                <a:cxn ang="0">
                  <a:pos x="672" y="250"/>
                </a:cxn>
                <a:cxn ang="0">
                  <a:pos x="665" y="168"/>
                </a:cxn>
                <a:cxn ang="0">
                  <a:pos x="658" y="121"/>
                </a:cxn>
                <a:cxn ang="0">
                  <a:pos x="650" y="88"/>
                </a:cxn>
                <a:cxn ang="0">
                  <a:pos x="647" y="66"/>
                </a:cxn>
                <a:cxn ang="0">
                  <a:pos x="640" y="53"/>
                </a:cxn>
                <a:cxn ang="0">
                  <a:pos x="618" y="42"/>
                </a:cxn>
                <a:cxn ang="0">
                  <a:pos x="599" y="36"/>
                </a:cxn>
                <a:cxn ang="0">
                  <a:pos x="572" y="30"/>
                </a:cxn>
                <a:cxn ang="0">
                  <a:pos x="539" y="23"/>
                </a:cxn>
                <a:cxn ang="0">
                  <a:pos x="457" y="11"/>
                </a:cxn>
                <a:cxn ang="0">
                  <a:pos x="370" y="2"/>
                </a:cxn>
                <a:cxn ang="0">
                  <a:pos x="293" y="0"/>
                </a:cxn>
                <a:cxn ang="0">
                  <a:pos x="192" y="9"/>
                </a:cxn>
                <a:cxn ang="0">
                  <a:pos x="130" y="23"/>
                </a:cxn>
                <a:cxn ang="0">
                  <a:pos x="79" y="46"/>
                </a:cxn>
              </a:cxnLst>
              <a:rect l="txL" t="txT" r="txR" b="txB"/>
              <a:pathLst>
                <a:path w="673" h="543">
                  <a:moveTo>
                    <a:pt x="59" y="60"/>
                  </a:moveTo>
                  <a:lnTo>
                    <a:pt x="44" y="78"/>
                  </a:lnTo>
                  <a:lnTo>
                    <a:pt x="34" y="99"/>
                  </a:lnTo>
                  <a:lnTo>
                    <a:pt x="28" y="122"/>
                  </a:lnTo>
                  <a:lnTo>
                    <a:pt x="24" y="148"/>
                  </a:lnTo>
                  <a:lnTo>
                    <a:pt x="21" y="174"/>
                  </a:lnTo>
                  <a:lnTo>
                    <a:pt x="20" y="201"/>
                  </a:lnTo>
                  <a:lnTo>
                    <a:pt x="19" y="227"/>
                  </a:lnTo>
                  <a:lnTo>
                    <a:pt x="17" y="252"/>
                  </a:lnTo>
                  <a:lnTo>
                    <a:pt x="14" y="277"/>
                  </a:lnTo>
                  <a:lnTo>
                    <a:pt x="9" y="303"/>
                  </a:lnTo>
                  <a:lnTo>
                    <a:pt x="5" y="330"/>
                  </a:lnTo>
                  <a:lnTo>
                    <a:pt x="1" y="356"/>
                  </a:lnTo>
                  <a:lnTo>
                    <a:pt x="0" y="381"/>
                  </a:lnTo>
                  <a:lnTo>
                    <a:pt x="1" y="405"/>
                  </a:lnTo>
                  <a:lnTo>
                    <a:pt x="7" y="426"/>
                  </a:lnTo>
                  <a:lnTo>
                    <a:pt x="17" y="444"/>
                  </a:lnTo>
                  <a:lnTo>
                    <a:pt x="25" y="452"/>
                  </a:lnTo>
                  <a:lnTo>
                    <a:pt x="34" y="459"/>
                  </a:lnTo>
                  <a:lnTo>
                    <a:pt x="56" y="470"/>
                  </a:lnTo>
                  <a:lnTo>
                    <a:pt x="82" y="480"/>
                  </a:lnTo>
                  <a:lnTo>
                    <a:pt x="110" y="487"/>
                  </a:lnTo>
                  <a:lnTo>
                    <a:pt x="171" y="499"/>
                  </a:lnTo>
                  <a:lnTo>
                    <a:pt x="200" y="504"/>
                  </a:lnTo>
                  <a:lnTo>
                    <a:pt x="227" y="510"/>
                  </a:lnTo>
                  <a:lnTo>
                    <a:pt x="275" y="523"/>
                  </a:lnTo>
                  <a:lnTo>
                    <a:pt x="320" y="534"/>
                  </a:lnTo>
                  <a:lnTo>
                    <a:pt x="342" y="539"/>
                  </a:lnTo>
                  <a:lnTo>
                    <a:pt x="365" y="541"/>
                  </a:lnTo>
                  <a:lnTo>
                    <a:pt x="388" y="542"/>
                  </a:lnTo>
                  <a:lnTo>
                    <a:pt x="413" y="540"/>
                  </a:lnTo>
                  <a:lnTo>
                    <a:pt x="440" y="536"/>
                  </a:lnTo>
                  <a:lnTo>
                    <a:pt x="469" y="530"/>
                  </a:lnTo>
                  <a:lnTo>
                    <a:pt x="500" y="522"/>
                  </a:lnTo>
                  <a:lnTo>
                    <a:pt x="530" y="513"/>
                  </a:lnTo>
                  <a:lnTo>
                    <a:pt x="559" y="502"/>
                  </a:lnTo>
                  <a:lnTo>
                    <a:pt x="587" y="490"/>
                  </a:lnTo>
                  <a:lnTo>
                    <a:pt x="610" y="477"/>
                  </a:lnTo>
                  <a:lnTo>
                    <a:pt x="629" y="462"/>
                  </a:lnTo>
                  <a:lnTo>
                    <a:pt x="643" y="446"/>
                  </a:lnTo>
                  <a:lnTo>
                    <a:pt x="653" y="428"/>
                  </a:lnTo>
                  <a:lnTo>
                    <a:pt x="660" y="409"/>
                  </a:lnTo>
                  <a:lnTo>
                    <a:pt x="665" y="389"/>
                  </a:lnTo>
                  <a:lnTo>
                    <a:pt x="667" y="367"/>
                  </a:lnTo>
                  <a:lnTo>
                    <a:pt x="669" y="345"/>
                  </a:lnTo>
                  <a:lnTo>
                    <a:pt x="671" y="300"/>
                  </a:lnTo>
                  <a:lnTo>
                    <a:pt x="672" y="276"/>
                  </a:lnTo>
                  <a:lnTo>
                    <a:pt x="672" y="250"/>
                  </a:lnTo>
                  <a:lnTo>
                    <a:pt x="668" y="195"/>
                  </a:lnTo>
                  <a:lnTo>
                    <a:pt x="665" y="168"/>
                  </a:lnTo>
                  <a:lnTo>
                    <a:pt x="661" y="143"/>
                  </a:lnTo>
                  <a:lnTo>
                    <a:pt x="658" y="121"/>
                  </a:lnTo>
                  <a:lnTo>
                    <a:pt x="653" y="102"/>
                  </a:lnTo>
                  <a:lnTo>
                    <a:pt x="650" y="88"/>
                  </a:lnTo>
                  <a:lnTo>
                    <a:pt x="648" y="76"/>
                  </a:lnTo>
                  <a:lnTo>
                    <a:pt x="647" y="66"/>
                  </a:lnTo>
                  <a:lnTo>
                    <a:pt x="644" y="59"/>
                  </a:lnTo>
                  <a:lnTo>
                    <a:pt x="640" y="53"/>
                  </a:lnTo>
                  <a:lnTo>
                    <a:pt x="631" y="48"/>
                  </a:lnTo>
                  <a:lnTo>
                    <a:pt x="618" y="42"/>
                  </a:lnTo>
                  <a:lnTo>
                    <a:pt x="609" y="39"/>
                  </a:lnTo>
                  <a:lnTo>
                    <a:pt x="599" y="36"/>
                  </a:lnTo>
                  <a:lnTo>
                    <a:pt x="587" y="33"/>
                  </a:lnTo>
                  <a:lnTo>
                    <a:pt x="572" y="30"/>
                  </a:lnTo>
                  <a:lnTo>
                    <a:pt x="556" y="26"/>
                  </a:lnTo>
                  <a:lnTo>
                    <a:pt x="539" y="23"/>
                  </a:lnTo>
                  <a:lnTo>
                    <a:pt x="500" y="17"/>
                  </a:lnTo>
                  <a:lnTo>
                    <a:pt x="457" y="11"/>
                  </a:lnTo>
                  <a:lnTo>
                    <a:pt x="414" y="6"/>
                  </a:lnTo>
                  <a:lnTo>
                    <a:pt x="370" y="2"/>
                  </a:lnTo>
                  <a:lnTo>
                    <a:pt x="330" y="0"/>
                  </a:lnTo>
                  <a:lnTo>
                    <a:pt x="293" y="0"/>
                  </a:lnTo>
                  <a:lnTo>
                    <a:pt x="225" y="5"/>
                  </a:lnTo>
                  <a:lnTo>
                    <a:pt x="192" y="9"/>
                  </a:lnTo>
                  <a:lnTo>
                    <a:pt x="160" y="16"/>
                  </a:lnTo>
                  <a:lnTo>
                    <a:pt x="130" y="23"/>
                  </a:lnTo>
                  <a:lnTo>
                    <a:pt x="102" y="33"/>
                  </a:lnTo>
                  <a:lnTo>
                    <a:pt x="79" y="46"/>
                  </a:lnTo>
                  <a:lnTo>
                    <a:pt x="59" y="60"/>
                  </a:lnTo>
                </a:path>
              </a:pathLst>
            </a:custGeom>
            <a:solidFill>
              <a:srgbClr val="FF0000">
                <a:alpha val="100000"/>
              </a:srgbClr>
            </a:solidFill>
            <a:ln w="9525">
              <a:noFill/>
            </a:ln>
          </p:spPr>
          <p:txBody>
            <a:bodyPr/>
            <a:lstStyle/>
            <a:p>
              <a:endParaRPr lang="zh-CN" altLang="en-US"/>
            </a:p>
          </p:txBody>
        </p:sp>
        <p:graphicFrame>
          <p:nvGraphicFramePr>
            <p:cNvPr id="11" name="Object 8">
              <a:extLst>
                <a:ext uri="{FF2B5EF4-FFF2-40B4-BE49-F238E27FC236}">
                  <a16:creationId xmlns:a16="http://schemas.microsoft.com/office/drawing/2014/main" xmlns="" id="{F4BD8A86-BA66-45F7-83AC-3925A8D71E02}"/>
                </a:ext>
              </a:extLst>
            </p:cNvPr>
            <p:cNvGraphicFramePr/>
            <p:nvPr/>
          </p:nvGraphicFramePr>
          <p:xfrm>
            <a:off x="2770" y="1174"/>
            <a:ext cx="594" cy="458"/>
          </p:xfrm>
          <a:graphic>
            <a:graphicData uri="http://schemas.openxmlformats.org/presentationml/2006/ole">
              <mc:AlternateContent xmlns:mc="http://schemas.openxmlformats.org/markup-compatibility/2006">
                <mc:Choice xmlns:v="urn:schemas-microsoft-com:vml" Requires="v">
                  <p:oleObj spid="_x0000_s44086" r:id="rId4" imgW="942975" imgH="727710" progId="MS_ClipArt_Gallery.2">
                    <p:embed/>
                  </p:oleObj>
                </mc:Choice>
                <mc:Fallback>
                  <p:oleObj r:id="rId4" imgW="942975" imgH="727710" progId="MS_ClipArt_Gallery.2">
                    <p:embed/>
                    <p:pic>
                      <p:nvPicPr>
                        <p:cNvPr id="87267" name="Object 8"/>
                        <p:cNvPicPr/>
                        <p:nvPr/>
                      </p:nvPicPr>
                      <p:blipFill>
                        <a:blip r:embed="rId5"/>
                        <a:stretch>
                          <a:fillRect/>
                        </a:stretch>
                      </p:blipFill>
                      <p:spPr>
                        <a:xfrm>
                          <a:off x="2770" y="1174"/>
                          <a:ext cx="594" cy="458"/>
                        </a:xfrm>
                        <a:prstGeom prst="rect">
                          <a:avLst/>
                        </a:prstGeom>
                        <a:noFill/>
                        <a:ln w="38100">
                          <a:noFill/>
                          <a:miter/>
                        </a:ln>
                      </p:spPr>
                    </p:pic>
                  </p:oleObj>
                </mc:Fallback>
              </mc:AlternateContent>
            </a:graphicData>
          </a:graphic>
        </p:graphicFrame>
      </p:grpSp>
      <p:graphicFrame>
        <p:nvGraphicFramePr>
          <p:cNvPr id="12" name="Object 10">
            <a:extLst>
              <a:ext uri="{FF2B5EF4-FFF2-40B4-BE49-F238E27FC236}">
                <a16:creationId xmlns:a16="http://schemas.microsoft.com/office/drawing/2014/main" xmlns="" id="{AACD19D4-0C56-4FFC-BC5B-6ACC051C6160}"/>
              </a:ext>
            </a:extLst>
          </p:cNvPr>
          <p:cNvGraphicFramePr/>
          <p:nvPr>
            <p:extLst>
              <p:ext uri="{D42A27DB-BD31-4B8C-83A1-F6EECF244321}">
                <p14:modId xmlns:p14="http://schemas.microsoft.com/office/powerpoint/2010/main" val="4004056336"/>
              </p:ext>
            </p:extLst>
          </p:nvPr>
        </p:nvGraphicFramePr>
        <p:xfrm>
          <a:off x="7727950" y="2311400"/>
          <a:ext cx="292100" cy="196850"/>
        </p:xfrm>
        <a:graphic>
          <a:graphicData uri="http://schemas.openxmlformats.org/presentationml/2006/ole">
            <mc:AlternateContent xmlns:mc="http://schemas.openxmlformats.org/markup-compatibility/2006">
              <mc:Choice xmlns:v="urn:schemas-microsoft-com:vml" Requires="v">
                <p:oleObj spid="_x0000_s44087" r:id="rId6" imgW="291465" imgH="196850" progId="MS_ClipArt_Gallery.2">
                  <p:embed/>
                </p:oleObj>
              </mc:Choice>
              <mc:Fallback>
                <p:oleObj r:id="rId6" imgW="291465" imgH="196850" progId="MS_ClipArt_Gallery.2">
                  <p:embed/>
                  <p:pic>
                    <p:nvPicPr>
                      <p:cNvPr id="87048" name="Object 10"/>
                      <p:cNvPicPr/>
                      <p:nvPr/>
                    </p:nvPicPr>
                    <p:blipFill>
                      <a:blip r:embed="rId7"/>
                      <a:stretch>
                        <a:fillRect/>
                      </a:stretch>
                    </p:blipFill>
                    <p:spPr>
                      <a:xfrm>
                        <a:off x="7727950" y="2311400"/>
                        <a:ext cx="292100" cy="196850"/>
                      </a:xfrm>
                      <a:prstGeom prst="rect">
                        <a:avLst/>
                      </a:prstGeom>
                      <a:noFill/>
                      <a:ln w="38100">
                        <a:noFill/>
                        <a:miter/>
                      </a:ln>
                    </p:spPr>
                  </p:pic>
                </p:oleObj>
              </mc:Fallback>
            </mc:AlternateContent>
          </a:graphicData>
        </a:graphic>
      </p:graphicFrame>
      <p:sp>
        <p:nvSpPr>
          <p:cNvPr id="13" name="Line 11">
            <a:extLst>
              <a:ext uri="{FF2B5EF4-FFF2-40B4-BE49-F238E27FC236}">
                <a16:creationId xmlns:a16="http://schemas.microsoft.com/office/drawing/2014/main" xmlns="" id="{AE50876D-1531-41F1-807E-445A5F54854A}"/>
              </a:ext>
            </a:extLst>
          </p:cNvPr>
          <p:cNvSpPr/>
          <p:nvPr/>
        </p:nvSpPr>
        <p:spPr>
          <a:xfrm flipV="1">
            <a:off x="7680325" y="2433638"/>
            <a:ext cx="114300" cy="3175"/>
          </a:xfrm>
          <a:prstGeom prst="line">
            <a:avLst/>
          </a:prstGeom>
          <a:ln w="12700" cap="flat" cmpd="sng">
            <a:solidFill>
              <a:schemeClr val="tx1"/>
            </a:solidFill>
            <a:prstDash val="solid"/>
            <a:headEnd type="none" w="sm" len="sm"/>
            <a:tailEnd type="none" w="sm" len="sm"/>
          </a:ln>
        </p:spPr>
      </p:sp>
      <p:grpSp>
        <p:nvGrpSpPr>
          <p:cNvPr id="14" name="Group 15">
            <a:extLst>
              <a:ext uri="{FF2B5EF4-FFF2-40B4-BE49-F238E27FC236}">
                <a16:creationId xmlns:a16="http://schemas.microsoft.com/office/drawing/2014/main" xmlns="" id="{7C181810-0447-439E-88F4-93BE8E33E953}"/>
              </a:ext>
            </a:extLst>
          </p:cNvPr>
          <p:cNvGrpSpPr/>
          <p:nvPr/>
        </p:nvGrpSpPr>
        <p:grpSpPr>
          <a:xfrm>
            <a:off x="7273925" y="2787650"/>
            <a:ext cx="746125" cy="331788"/>
            <a:chOff x="3154" y="1756"/>
            <a:chExt cx="470" cy="209"/>
          </a:xfrm>
        </p:grpSpPr>
        <p:graphicFrame>
          <p:nvGraphicFramePr>
            <p:cNvPr id="15" name="Object 12">
              <a:extLst>
                <a:ext uri="{FF2B5EF4-FFF2-40B4-BE49-F238E27FC236}">
                  <a16:creationId xmlns:a16="http://schemas.microsoft.com/office/drawing/2014/main" xmlns="" id="{43E3F031-E3AD-469F-AD3B-C6919DC1D8AD}"/>
                </a:ext>
              </a:extLst>
            </p:cNvPr>
            <p:cNvGraphicFramePr/>
            <p:nvPr/>
          </p:nvGraphicFramePr>
          <p:xfrm>
            <a:off x="3154" y="1756"/>
            <a:ext cx="270" cy="209"/>
          </p:xfrm>
          <a:graphic>
            <a:graphicData uri="http://schemas.openxmlformats.org/presentationml/2006/ole">
              <mc:AlternateContent xmlns:mc="http://schemas.openxmlformats.org/markup-compatibility/2006">
                <mc:Choice xmlns:v="urn:schemas-microsoft-com:vml" Requires="v">
                  <p:oleObj spid="_x0000_s44088" r:id="rId8" imgW="427990" imgH="331470" progId="MS_ClipArt_Gallery.2">
                    <p:embed/>
                  </p:oleObj>
                </mc:Choice>
                <mc:Fallback>
                  <p:oleObj r:id="rId8" imgW="427990" imgH="331470" progId="MS_ClipArt_Gallery.2">
                    <p:embed/>
                    <p:pic>
                      <p:nvPicPr>
                        <p:cNvPr id="87263" name="Object 12"/>
                        <p:cNvPicPr/>
                        <p:nvPr/>
                      </p:nvPicPr>
                      <p:blipFill>
                        <a:blip r:embed="rId9"/>
                        <a:stretch>
                          <a:fillRect/>
                        </a:stretch>
                      </p:blipFill>
                      <p:spPr>
                        <a:xfrm>
                          <a:off x="3154" y="1756"/>
                          <a:ext cx="270" cy="209"/>
                        </a:xfrm>
                        <a:prstGeom prst="rect">
                          <a:avLst/>
                        </a:prstGeom>
                        <a:noFill/>
                        <a:ln w="38100">
                          <a:noFill/>
                          <a:miter/>
                        </a:ln>
                      </p:spPr>
                    </p:pic>
                  </p:oleObj>
                </mc:Fallback>
              </mc:AlternateContent>
            </a:graphicData>
          </a:graphic>
        </p:graphicFrame>
        <p:graphicFrame>
          <p:nvGraphicFramePr>
            <p:cNvPr id="16" name="Object 13">
              <a:extLst>
                <a:ext uri="{FF2B5EF4-FFF2-40B4-BE49-F238E27FC236}">
                  <a16:creationId xmlns:a16="http://schemas.microsoft.com/office/drawing/2014/main" xmlns="" id="{A1DFB6A4-DF66-4D8F-B96C-E78F88D71ECC}"/>
                </a:ext>
              </a:extLst>
            </p:cNvPr>
            <p:cNvGraphicFramePr/>
            <p:nvPr/>
          </p:nvGraphicFramePr>
          <p:xfrm>
            <a:off x="3440" y="1831"/>
            <a:ext cx="184" cy="124"/>
          </p:xfrm>
          <a:graphic>
            <a:graphicData uri="http://schemas.openxmlformats.org/presentationml/2006/ole">
              <mc:AlternateContent xmlns:mc="http://schemas.openxmlformats.org/markup-compatibility/2006">
                <mc:Choice xmlns:v="urn:schemas-microsoft-com:vml" Requires="v">
                  <p:oleObj spid="_x0000_s44089" r:id="rId10" imgW="291465" imgH="196850" progId="MS_ClipArt_Gallery.2">
                    <p:embed/>
                  </p:oleObj>
                </mc:Choice>
                <mc:Fallback>
                  <p:oleObj r:id="rId10" imgW="291465" imgH="196850" progId="MS_ClipArt_Gallery.2">
                    <p:embed/>
                    <p:pic>
                      <p:nvPicPr>
                        <p:cNvPr id="87264" name="Object 13"/>
                        <p:cNvPicPr/>
                        <p:nvPr/>
                      </p:nvPicPr>
                      <p:blipFill>
                        <a:blip r:embed="rId11"/>
                        <a:stretch>
                          <a:fillRect/>
                        </a:stretch>
                      </p:blipFill>
                      <p:spPr>
                        <a:xfrm>
                          <a:off x="3440" y="1831"/>
                          <a:ext cx="184" cy="124"/>
                        </a:xfrm>
                        <a:prstGeom prst="rect">
                          <a:avLst/>
                        </a:prstGeom>
                        <a:noFill/>
                        <a:ln w="38100">
                          <a:noFill/>
                          <a:miter/>
                        </a:ln>
                      </p:spPr>
                    </p:pic>
                  </p:oleObj>
                </mc:Fallback>
              </mc:AlternateContent>
            </a:graphicData>
          </a:graphic>
        </p:graphicFrame>
        <p:sp>
          <p:nvSpPr>
            <p:cNvPr id="17" name="Line 14">
              <a:extLst>
                <a:ext uri="{FF2B5EF4-FFF2-40B4-BE49-F238E27FC236}">
                  <a16:creationId xmlns:a16="http://schemas.microsoft.com/office/drawing/2014/main" xmlns="" id="{93F0474A-0E72-426C-AA1D-16FB4BEDB73D}"/>
                </a:ext>
              </a:extLst>
            </p:cNvPr>
            <p:cNvSpPr/>
            <p:nvPr/>
          </p:nvSpPr>
          <p:spPr>
            <a:xfrm flipV="1">
              <a:off x="3410" y="1908"/>
              <a:ext cx="72" cy="2"/>
            </a:xfrm>
            <a:prstGeom prst="line">
              <a:avLst/>
            </a:prstGeom>
            <a:ln w="12700" cap="flat" cmpd="sng">
              <a:solidFill>
                <a:schemeClr val="tx1"/>
              </a:solidFill>
              <a:prstDash val="solid"/>
              <a:headEnd type="none" w="sm" len="sm"/>
              <a:tailEnd type="none" w="sm" len="sm"/>
            </a:ln>
          </p:spPr>
        </p:sp>
      </p:grpSp>
      <p:grpSp>
        <p:nvGrpSpPr>
          <p:cNvPr id="18" name="Group 19">
            <a:extLst>
              <a:ext uri="{FF2B5EF4-FFF2-40B4-BE49-F238E27FC236}">
                <a16:creationId xmlns:a16="http://schemas.microsoft.com/office/drawing/2014/main" xmlns="" id="{ADDC6451-A038-4AD9-9565-110F084B97CC}"/>
              </a:ext>
            </a:extLst>
          </p:cNvPr>
          <p:cNvGrpSpPr/>
          <p:nvPr/>
        </p:nvGrpSpPr>
        <p:grpSpPr>
          <a:xfrm>
            <a:off x="7650163" y="2574925"/>
            <a:ext cx="69850" cy="214313"/>
            <a:chOff x="3391" y="1622"/>
            <a:chExt cx="44" cy="135"/>
          </a:xfrm>
        </p:grpSpPr>
        <p:sp>
          <p:nvSpPr>
            <p:cNvPr id="19" name="Oval 16">
              <a:extLst>
                <a:ext uri="{FF2B5EF4-FFF2-40B4-BE49-F238E27FC236}">
                  <a16:creationId xmlns:a16="http://schemas.microsoft.com/office/drawing/2014/main" xmlns="" id="{1FCE6E92-F61F-4BA0-AAC8-EAB1188C6F56}"/>
                </a:ext>
              </a:extLst>
            </p:cNvPr>
            <p:cNvSpPr/>
            <p:nvPr/>
          </p:nvSpPr>
          <p:spPr>
            <a:xfrm>
              <a:off x="3391" y="1622"/>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a:extLst>
                <a:ext uri="{FF2B5EF4-FFF2-40B4-BE49-F238E27FC236}">
                  <a16:creationId xmlns:a16="http://schemas.microsoft.com/office/drawing/2014/main" xmlns="" id="{814AA6FC-0619-4F39-B834-376BB4E8AAF5}"/>
                </a:ext>
              </a:extLst>
            </p:cNvPr>
            <p:cNvSpPr/>
            <p:nvPr/>
          </p:nvSpPr>
          <p:spPr>
            <a:xfrm>
              <a:off x="3393" y="1671"/>
              <a:ext cx="40" cy="3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 name="Oval 18">
              <a:extLst>
                <a:ext uri="{FF2B5EF4-FFF2-40B4-BE49-F238E27FC236}">
                  <a16:creationId xmlns:a16="http://schemas.microsoft.com/office/drawing/2014/main" xmlns="" id="{5B8612C5-D714-41D3-8B83-ECC4D985A609}"/>
                </a:ext>
              </a:extLst>
            </p:cNvPr>
            <p:cNvSpPr/>
            <p:nvPr/>
          </p:nvSpPr>
          <p:spPr>
            <a:xfrm>
              <a:off x="3394" y="1719"/>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2" name="Group 28">
            <a:extLst>
              <a:ext uri="{FF2B5EF4-FFF2-40B4-BE49-F238E27FC236}">
                <a16:creationId xmlns:a16="http://schemas.microsoft.com/office/drawing/2014/main" xmlns="" id="{5230897A-ECFD-42AC-B0AE-49C21D186890}"/>
              </a:ext>
            </a:extLst>
          </p:cNvPr>
          <p:cNvGrpSpPr/>
          <p:nvPr/>
        </p:nvGrpSpPr>
        <p:grpSpPr>
          <a:xfrm>
            <a:off x="8120063" y="3079750"/>
            <a:ext cx="209550" cy="393700"/>
            <a:chOff x="3687" y="1940"/>
            <a:chExt cx="132" cy="248"/>
          </a:xfrm>
        </p:grpSpPr>
        <p:sp>
          <p:nvSpPr>
            <p:cNvPr id="23" name="AutoShape 20">
              <a:extLst>
                <a:ext uri="{FF2B5EF4-FFF2-40B4-BE49-F238E27FC236}">
                  <a16:creationId xmlns:a16="http://schemas.microsoft.com/office/drawing/2014/main" xmlns="" id="{F6D8D339-73B8-45F8-8E35-CED8E5140D39}"/>
                </a:ext>
              </a:extLst>
            </p:cNvPr>
            <p:cNvSpPr/>
            <p:nvPr/>
          </p:nvSpPr>
          <p:spPr>
            <a:xfrm>
              <a:off x="3687" y="2130"/>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a:extLst>
                <a:ext uri="{FF2B5EF4-FFF2-40B4-BE49-F238E27FC236}">
                  <a16:creationId xmlns:a16="http://schemas.microsoft.com/office/drawing/2014/main" xmlns="" id="{CC3433BF-0A66-41F2-BAE8-46BB050D2B86}"/>
                </a:ext>
              </a:extLst>
            </p:cNvPr>
            <p:cNvSpPr/>
            <p:nvPr/>
          </p:nvSpPr>
          <p:spPr>
            <a:xfrm>
              <a:off x="3754" y="1941"/>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Rectangle 22">
              <a:extLst>
                <a:ext uri="{FF2B5EF4-FFF2-40B4-BE49-F238E27FC236}">
                  <a16:creationId xmlns:a16="http://schemas.microsoft.com/office/drawing/2014/main" xmlns="" id="{D2F82E7D-F63B-4189-AF06-676D617ECA06}"/>
                </a:ext>
              </a:extLst>
            </p:cNvPr>
            <p:cNvSpPr/>
            <p:nvPr/>
          </p:nvSpPr>
          <p:spPr>
            <a:xfrm>
              <a:off x="3689" y="1996"/>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AutoShape 23">
              <a:extLst>
                <a:ext uri="{FF2B5EF4-FFF2-40B4-BE49-F238E27FC236}">
                  <a16:creationId xmlns:a16="http://schemas.microsoft.com/office/drawing/2014/main" xmlns="" id="{F29F35E9-F3CA-48C4-96D1-7F69C56BA284}"/>
                </a:ext>
              </a:extLst>
            </p:cNvPr>
            <p:cNvSpPr/>
            <p:nvPr/>
          </p:nvSpPr>
          <p:spPr>
            <a:xfrm>
              <a:off x="3688" y="1940"/>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Line 24">
              <a:extLst>
                <a:ext uri="{FF2B5EF4-FFF2-40B4-BE49-F238E27FC236}">
                  <a16:creationId xmlns:a16="http://schemas.microsoft.com/office/drawing/2014/main" xmlns="" id="{7DECB2FA-CE3B-42D8-B008-F4A37E7CE230}"/>
                </a:ext>
              </a:extLst>
            </p:cNvPr>
            <p:cNvSpPr/>
            <p:nvPr/>
          </p:nvSpPr>
          <p:spPr>
            <a:xfrm>
              <a:off x="3819" y="1943"/>
              <a:ext cx="0" cy="187"/>
            </a:xfrm>
            <a:prstGeom prst="line">
              <a:avLst/>
            </a:prstGeom>
            <a:ln w="12700" cap="flat" cmpd="sng">
              <a:solidFill>
                <a:schemeClr val="tx1"/>
              </a:solidFill>
              <a:prstDash val="solid"/>
              <a:headEnd type="none" w="sm" len="sm"/>
              <a:tailEnd type="none" w="sm" len="sm"/>
            </a:ln>
          </p:spPr>
        </p:sp>
        <p:sp>
          <p:nvSpPr>
            <p:cNvPr id="28" name="Line 25">
              <a:extLst>
                <a:ext uri="{FF2B5EF4-FFF2-40B4-BE49-F238E27FC236}">
                  <a16:creationId xmlns:a16="http://schemas.microsoft.com/office/drawing/2014/main" xmlns="" id="{0573A1EB-79D2-4AF6-8180-CE187CBB4BF7}"/>
                </a:ext>
              </a:extLst>
            </p:cNvPr>
            <p:cNvSpPr/>
            <p:nvPr/>
          </p:nvSpPr>
          <p:spPr>
            <a:xfrm flipH="1">
              <a:off x="3771" y="2130"/>
              <a:ext cx="48" cy="56"/>
            </a:xfrm>
            <a:prstGeom prst="line">
              <a:avLst/>
            </a:prstGeom>
            <a:ln w="12700" cap="flat" cmpd="sng">
              <a:solidFill>
                <a:schemeClr val="tx1"/>
              </a:solidFill>
              <a:prstDash val="solid"/>
              <a:headEnd type="none" w="sm" len="sm"/>
              <a:tailEnd type="none" w="sm" len="sm"/>
            </a:ln>
          </p:spPr>
        </p:sp>
        <p:sp>
          <p:nvSpPr>
            <p:cNvPr id="29" name="Rectangle 26">
              <a:extLst>
                <a:ext uri="{FF2B5EF4-FFF2-40B4-BE49-F238E27FC236}">
                  <a16:creationId xmlns:a16="http://schemas.microsoft.com/office/drawing/2014/main" xmlns="" id="{2EA4371E-25D7-4D64-9194-11A272E4B01E}"/>
                </a:ext>
              </a:extLst>
            </p:cNvPr>
            <p:cNvSpPr/>
            <p:nvPr/>
          </p:nvSpPr>
          <p:spPr>
            <a:xfrm>
              <a:off x="3699" y="2021"/>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0" name="Rectangle 27">
              <a:extLst>
                <a:ext uri="{FF2B5EF4-FFF2-40B4-BE49-F238E27FC236}">
                  <a16:creationId xmlns:a16="http://schemas.microsoft.com/office/drawing/2014/main" xmlns="" id="{52FADD9C-CCEC-4460-983F-0EEE55188517}"/>
                </a:ext>
              </a:extLst>
            </p:cNvPr>
            <p:cNvSpPr/>
            <p:nvPr/>
          </p:nvSpPr>
          <p:spPr>
            <a:xfrm>
              <a:off x="3706" y="2053"/>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1" name="Group 32">
            <a:extLst>
              <a:ext uri="{FF2B5EF4-FFF2-40B4-BE49-F238E27FC236}">
                <a16:creationId xmlns:a16="http://schemas.microsoft.com/office/drawing/2014/main" xmlns="" id="{9C078178-49F4-4AC3-B117-4B7F8EE8C12B}"/>
              </a:ext>
            </a:extLst>
          </p:cNvPr>
          <p:cNvGrpSpPr/>
          <p:nvPr/>
        </p:nvGrpSpPr>
        <p:grpSpPr>
          <a:xfrm>
            <a:off x="8356600" y="3232150"/>
            <a:ext cx="233363" cy="80963"/>
            <a:chOff x="3836" y="2036"/>
            <a:chExt cx="147" cy="51"/>
          </a:xfrm>
        </p:grpSpPr>
        <p:sp>
          <p:nvSpPr>
            <p:cNvPr id="32" name="Oval 29">
              <a:extLst>
                <a:ext uri="{FF2B5EF4-FFF2-40B4-BE49-F238E27FC236}">
                  <a16:creationId xmlns:a16="http://schemas.microsoft.com/office/drawing/2014/main" xmlns="" id="{3C9721A7-6AC0-464D-BCFE-FC352FBC7DED}"/>
                </a:ext>
              </a:extLst>
            </p:cNvPr>
            <p:cNvSpPr/>
            <p:nvPr/>
          </p:nvSpPr>
          <p:spPr>
            <a:xfrm>
              <a:off x="3836" y="2040"/>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a:extLst>
                <a:ext uri="{FF2B5EF4-FFF2-40B4-BE49-F238E27FC236}">
                  <a16:creationId xmlns:a16="http://schemas.microsoft.com/office/drawing/2014/main" xmlns="" id="{AC195630-07CB-45A4-9F44-169DF4AA4D00}"/>
                </a:ext>
              </a:extLst>
            </p:cNvPr>
            <p:cNvSpPr/>
            <p:nvPr/>
          </p:nvSpPr>
          <p:spPr>
            <a:xfrm>
              <a:off x="3889" y="2038"/>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Oval 31">
              <a:extLst>
                <a:ext uri="{FF2B5EF4-FFF2-40B4-BE49-F238E27FC236}">
                  <a16:creationId xmlns:a16="http://schemas.microsoft.com/office/drawing/2014/main" xmlns="" id="{2E1E375E-4156-4F30-BC22-AE32B6BF9F9B}"/>
                </a:ext>
              </a:extLst>
            </p:cNvPr>
            <p:cNvSpPr/>
            <p:nvPr/>
          </p:nvSpPr>
          <p:spPr>
            <a:xfrm>
              <a:off x="3942" y="2036"/>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5" name="Line 33">
            <a:extLst>
              <a:ext uri="{FF2B5EF4-FFF2-40B4-BE49-F238E27FC236}">
                <a16:creationId xmlns:a16="http://schemas.microsoft.com/office/drawing/2014/main" xmlns="" id="{CAAF5F64-DF0C-4BAD-B274-7E6A7A8AB26B}"/>
              </a:ext>
            </a:extLst>
          </p:cNvPr>
          <p:cNvSpPr/>
          <p:nvPr/>
        </p:nvSpPr>
        <p:spPr>
          <a:xfrm>
            <a:off x="8256588" y="2986088"/>
            <a:ext cx="495300" cy="1587"/>
          </a:xfrm>
          <a:prstGeom prst="line">
            <a:avLst/>
          </a:prstGeom>
          <a:ln w="12700" cap="flat" cmpd="sng">
            <a:solidFill>
              <a:schemeClr val="tx1"/>
            </a:solidFill>
            <a:prstDash val="solid"/>
            <a:headEnd type="none" w="sm" len="sm"/>
            <a:tailEnd type="none" w="sm" len="sm"/>
          </a:ln>
        </p:spPr>
      </p:sp>
      <p:sp>
        <p:nvSpPr>
          <p:cNvPr id="36" name="Line 34">
            <a:extLst>
              <a:ext uri="{FF2B5EF4-FFF2-40B4-BE49-F238E27FC236}">
                <a16:creationId xmlns:a16="http://schemas.microsoft.com/office/drawing/2014/main" xmlns="" id="{737BCFF4-76E1-4231-B93D-C44B06665AC0}"/>
              </a:ext>
            </a:extLst>
          </p:cNvPr>
          <p:cNvSpPr/>
          <p:nvPr/>
        </p:nvSpPr>
        <p:spPr>
          <a:xfrm>
            <a:off x="8259763" y="2982913"/>
            <a:ext cx="1587" cy="95250"/>
          </a:xfrm>
          <a:prstGeom prst="line">
            <a:avLst/>
          </a:prstGeom>
          <a:ln w="12700" cap="flat" cmpd="sng">
            <a:solidFill>
              <a:schemeClr val="tx1"/>
            </a:solidFill>
            <a:prstDash val="solid"/>
            <a:headEnd type="none" w="sm" len="sm"/>
            <a:tailEnd type="none" w="sm" len="sm"/>
          </a:ln>
        </p:spPr>
      </p:sp>
      <p:sp>
        <p:nvSpPr>
          <p:cNvPr id="37" name="Line 35">
            <a:extLst>
              <a:ext uri="{FF2B5EF4-FFF2-40B4-BE49-F238E27FC236}">
                <a16:creationId xmlns:a16="http://schemas.microsoft.com/office/drawing/2014/main" xmlns="" id="{AECC00B8-9DE2-4683-8921-F10AE65534BD}"/>
              </a:ext>
            </a:extLst>
          </p:cNvPr>
          <p:cNvSpPr/>
          <p:nvPr/>
        </p:nvSpPr>
        <p:spPr>
          <a:xfrm>
            <a:off x="8755063" y="2981325"/>
            <a:ext cx="1587" cy="82550"/>
          </a:xfrm>
          <a:prstGeom prst="line">
            <a:avLst/>
          </a:prstGeom>
          <a:ln w="12700" cap="flat" cmpd="sng">
            <a:solidFill>
              <a:schemeClr val="tx1"/>
            </a:solidFill>
            <a:prstDash val="solid"/>
            <a:headEnd type="none" w="sm" len="sm"/>
            <a:tailEnd type="none" w="sm" len="sm"/>
          </a:ln>
        </p:spPr>
      </p:sp>
      <p:sp>
        <p:nvSpPr>
          <p:cNvPr id="38" name="Line 36">
            <a:extLst>
              <a:ext uri="{FF2B5EF4-FFF2-40B4-BE49-F238E27FC236}">
                <a16:creationId xmlns:a16="http://schemas.microsoft.com/office/drawing/2014/main" xmlns="" id="{7C1F99F3-230C-40DF-B2BC-CE539774CD25}"/>
              </a:ext>
            </a:extLst>
          </p:cNvPr>
          <p:cNvSpPr/>
          <p:nvPr/>
        </p:nvSpPr>
        <p:spPr>
          <a:xfrm>
            <a:off x="7956550" y="2446338"/>
            <a:ext cx="288925" cy="265112"/>
          </a:xfrm>
          <a:prstGeom prst="line">
            <a:avLst/>
          </a:prstGeom>
          <a:ln w="12700" cap="flat" cmpd="sng">
            <a:solidFill>
              <a:schemeClr val="tx1"/>
            </a:solidFill>
            <a:prstDash val="solid"/>
            <a:headEnd type="none" w="sm" len="sm"/>
            <a:tailEnd type="none" w="sm" len="sm"/>
          </a:ln>
        </p:spPr>
      </p:sp>
      <p:sp>
        <p:nvSpPr>
          <p:cNvPr id="39" name="Line 37">
            <a:extLst>
              <a:ext uri="{FF2B5EF4-FFF2-40B4-BE49-F238E27FC236}">
                <a16:creationId xmlns:a16="http://schemas.microsoft.com/office/drawing/2014/main" xmlns="" id="{21C1CFB0-6B10-4DC4-88FB-1D6EB3D80AD3}"/>
              </a:ext>
            </a:extLst>
          </p:cNvPr>
          <p:cNvSpPr/>
          <p:nvPr/>
        </p:nvSpPr>
        <p:spPr>
          <a:xfrm flipV="1">
            <a:off x="7969250" y="2732088"/>
            <a:ext cx="276225" cy="330200"/>
          </a:xfrm>
          <a:prstGeom prst="line">
            <a:avLst/>
          </a:prstGeom>
          <a:ln w="12700" cap="flat" cmpd="sng">
            <a:solidFill>
              <a:schemeClr val="tx1"/>
            </a:solidFill>
            <a:prstDash val="solid"/>
            <a:headEnd type="none" w="sm" len="sm"/>
            <a:tailEnd type="none" w="sm" len="sm"/>
          </a:ln>
        </p:spPr>
      </p:sp>
      <p:sp>
        <p:nvSpPr>
          <p:cNvPr id="40" name="Line 38">
            <a:extLst>
              <a:ext uri="{FF2B5EF4-FFF2-40B4-BE49-F238E27FC236}">
                <a16:creationId xmlns:a16="http://schemas.microsoft.com/office/drawing/2014/main" xmlns="" id="{980A0277-70DC-4E19-BE59-B612969E3A32}"/>
              </a:ext>
            </a:extLst>
          </p:cNvPr>
          <p:cNvSpPr/>
          <p:nvPr/>
        </p:nvSpPr>
        <p:spPr>
          <a:xfrm flipV="1">
            <a:off x="8494713" y="2816225"/>
            <a:ext cx="1587" cy="163513"/>
          </a:xfrm>
          <a:prstGeom prst="line">
            <a:avLst/>
          </a:prstGeom>
          <a:ln w="12700" cap="flat" cmpd="sng">
            <a:solidFill>
              <a:schemeClr val="tx1"/>
            </a:solidFill>
            <a:prstDash val="solid"/>
            <a:headEnd type="none" w="sm" len="sm"/>
            <a:tailEnd type="none" w="sm" len="sm"/>
          </a:ln>
        </p:spPr>
      </p:sp>
      <p:grpSp>
        <p:nvGrpSpPr>
          <p:cNvPr id="41" name="Group 47">
            <a:extLst>
              <a:ext uri="{FF2B5EF4-FFF2-40B4-BE49-F238E27FC236}">
                <a16:creationId xmlns:a16="http://schemas.microsoft.com/office/drawing/2014/main" xmlns="" id="{159D2B21-3E18-4FEC-A38F-59B3D8307FAA}"/>
              </a:ext>
            </a:extLst>
          </p:cNvPr>
          <p:cNvGrpSpPr/>
          <p:nvPr/>
        </p:nvGrpSpPr>
        <p:grpSpPr>
          <a:xfrm>
            <a:off x="8615363" y="3057525"/>
            <a:ext cx="209550" cy="393700"/>
            <a:chOff x="3999" y="1926"/>
            <a:chExt cx="132" cy="248"/>
          </a:xfrm>
        </p:grpSpPr>
        <p:sp>
          <p:nvSpPr>
            <p:cNvPr id="42" name="AutoShape 39">
              <a:extLst>
                <a:ext uri="{FF2B5EF4-FFF2-40B4-BE49-F238E27FC236}">
                  <a16:creationId xmlns:a16="http://schemas.microsoft.com/office/drawing/2014/main" xmlns="" id="{065A531B-5388-48DD-989F-4B15E9795116}"/>
                </a:ext>
              </a:extLst>
            </p:cNvPr>
            <p:cNvSpPr/>
            <p:nvPr/>
          </p:nvSpPr>
          <p:spPr>
            <a:xfrm>
              <a:off x="3999" y="2116"/>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a:extLst>
                <a:ext uri="{FF2B5EF4-FFF2-40B4-BE49-F238E27FC236}">
                  <a16:creationId xmlns:a16="http://schemas.microsoft.com/office/drawing/2014/main" xmlns="" id="{06E4EF8D-4F0C-4216-9087-84803315D01D}"/>
                </a:ext>
              </a:extLst>
            </p:cNvPr>
            <p:cNvSpPr/>
            <p:nvPr/>
          </p:nvSpPr>
          <p:spPr>
            <a:xfrm>
              <a:off x="4066" y="1927"/>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xmlns="" id="{29ECC495-6C7F-4968-B0E1-0F1D779B35D2}"/>
                </a:ext>
              </a:extLst>
            </p:cNvPr>
            <p:cNvSpPr/>
            <p:nvPr/>
          </p:nvSpPr>
          <p:spPr>
            <a:xfrm>
              <a:off x="4001" y="1982"/>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AutoShape 42">
              <a:extLst>
                <a:ext uri="{FF2B5EF4-FFF2-40B4-BE49-F238E27FC236}">
                  <a16:creationId xmlns:a16="http://schemas.microsoft.com/office/drawing/2014/main" xmlns="" id="{109ECB75-3BF4-461F-A5ED-81942F462723}"/>
                </a:ext>
              </a:extLst>
            </p:cNvPr>
            <p:cNvSpPr/>
            <p:nvPr/>
          </p:nvSpPr>
          <p:spPr>
            <a:xfrm>
              <a:off x="4000" y="1926"/>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Line 43">
              <a:extLst>
                <a:ext uri="{FF2B5EF4-FFF2-40B4-BE49-F238E27FC236}">
                  <a16:creationId xmlns:a16="http://schemas.microsoft.com/office/drawing/2014/main" xmlns="" id="{CAAAF447-12CF-41CD-A5A7-E89A434BEBDC}"/>
                </a:ext>
              </a:extLst>
            </p:cNvPr>
            <p:cNvSpPr/>
            <p:nvPr/>
          </p:nvSpPr>
          <p:spPr>
            <a:xfrm>
              <a:off x="4131" y="1929"/>
              <a:ext cx="0" cy="187"/>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xmlns="" id="{E3A79EE8-45AE-437A-AA43-F695FE3C8270}"/>
                </a:ext>
              </a:extLst>
            </p:cNvPr>
            <p:cNvSpPr/>
            <p:nvPr/>
          </p:nvSpPr>
          <p:spPr>
            <a:xfrm flipH="1">
              <a:off x="4083" y="2116"/>
              <a:ext cx="48" cy="56"/>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xmlns="" id="{A6C9CC01-5480-44E5-A0D3-EF8F514DDE92}"/>
                </a:ext>
              </a:extLst>
            </p:cNvPr>
            <p:cNvSpPr/>
            <p:nvPr/>
          </p:nvSpPr>
          <p:spPr>
            <a:xfrm>
              <a:off x="4011" y="2007"/>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9" name="Rectangle 46">
              <a:extLst>
                <a:ext uri="{FF2B5EF4-FFF2-40B4-BE49-F238E27FC236}">
                  <a16:creationId xmlns:a16="http://schemas.microsoft.com/office/drawing/2014/main" xmlns="" id="{6F687A27-2BB0-42B6-AA6C-0341D02DB566}"/>
                </a:ext>
              </a:extLst>
            </p:cNvPr>
            <p:cNvSpPr/>
            <p:nvPr/>
          </p:nvSpPr>
          <p:spPr>
            <a:xfrm>
              <a:off x="4018" y="2039"/>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50" name="Group 57">
            <a:extLst>
              <a:ext uri="{FF2B5EF4-FFF2-40B4-BE49-F238E27FC236}">
                <a16:creationId xmlns:a16="http://schemas.microsoft.com/office/drawing/2014/main" xmlns="" id="{3B767BDD-55F4-4307-BFE2-443152F47445}"/>
              </a:ext>
            </a:extLst>
          </p:cNvPr>
          <p:cNvGrpSpPr/>
          <p:nvPr/>
        </p:nvGrpSpPr>
        <p:grpSpPr>
          <a:xfrm>
            <a:off x="7658100" y="3675063"/>
            <a:ext cx="479425" cy="938212"/>
            <a:chOff x="3396" y="2315"/>
            <a:chExt cx="302" cy="591"/>
          </a:xfrm>
        </p:grpSpPr>
        <p:graphicFrame>
          <p:nvGraphicFramePr>
            <p:cNvPr id="51" name="Object 48">
              <a:extLst>
                <a:ext uri="{FF2B5EF4-FFF2-40B4-BE49-F238E27FC236}">
                  <a16:creationId xmlns:a16="http://schemas.microsoft.com/office/drawing/2014/main" xmlns="" id="{A7D9066E-3016-4207-BB5F-C80A01C2A7B0}"/>
                </a:ext>
              </a:extLst>
            </p:cNvPr>
            <p:cNvGraphicFramePr/>
            <p:nvPr/>
          </p:nvGraphicFramePr>
          <p:xfrm>
            <a:off x="3396" y="2315"/>
            <a:ext cx="270" cy="216"/>
          </p:xfrm>
          <a:graphic>
            <a:graphicData uri="http://schemas.openxmlformats.org/presentationml/2006/ole">
              <mc:AlternateContent xmlns:mc="http://schemas.openxmlformats.org/markup-compatibility/2006">
                <mc:Choice xmlns:v="urn:schemas-microsoft-com:vml" Requires="v">
                  <p:oleObj spid="_x0000_s44090" r:id="rId12" imgW="427990" imgH="342900" progId="MS_ClipArt_Gallery.2">
                    <p:embed/>
                  </p:oleObj>
                </mc:Choice>
                <mc:Fallback>
                  <p:oleObj r:id="rId12" imgW="427990" imgH="342900" progId="MS_ClipArt_Gallery.2">
                    <p:embed/>
                    <p:pic>
                      <p:nvPicPr>
                        <p:cNvPr id="87232" name="Object 48"/>
                        <p:cNvPicPr/>
                        <p:nvPr/>
                      </p:nvPicPr>
                      <p:blipFill>
                        <a:blip r:embed="rId13"/>
                        <a:stretch>
                          <a:fillRect/>
                        </a:stretch>
                      </p:blipFill>
                      <p:spPr>
                        <a:xfrm>
                          <a:off x="3396" y="2315"/>
                          <a:ext cx="270" cy="216"/>
                        </a:xfrm>
                        <a:prstGeom prst="rect">
                          <a:avLst/>
                        </a:prstGeom>
                        <a:noFill/>
                        <a:ln w="38100">
                          <a:noFill/>
                          <a:miter/>
                        </a:ln>
                      </p:spPr>
                    </p:pic>
                  </p:oleObj>
                </mc:Fallback>
              </mc:AlternateContent>
            </a:graphicData>
          </a:graphic>
        </p:graphicFrame>
        <p:sp>
          <p:nvSpPr>
            <p:cNvPr id="52" name="Line 49">
              <a:extLst>
                <a:ext uri="{FF2B5EF4-FFF2-40B4-BE49-F238E27FC236}">
                  <a16:creationId xmlns:a16="http://schemas.microsoft.com/office/drawing/2014/main" xmlns="" id="{67B44044-D5D6-430D-8844-6D720C680ABE}"/>
                </a:ext>
              </a:extLst>
            </p:cNvPr>
            <p:cNvSpPr/>
            <p:nvPr/>
          </p:nvSpPr>
          <p:spPr>
            <a:xfrm flipV="1">
              <a:off x="3652" y="2469"/>
              <a:ext cx="46" cy="5"/>
            </a:xfrm>
            <a:prstGeom prst="line">
              <a:avLst/>
            </a:prstGeom>
            <a:ln w="12700" cap="flat" cmpd="sng">
              <a:solidFill>
                <a:schemeClr val="tx1"/>
              </a:solidFill>
              <a:prstDash val="solid"/>
              <a:headEnd type="none" w="sm" len="sm"/>
              <a:tailEnd type="none" w="sm" len="sm"/>
            </a:ln>
          </p:spPr>
        </p:sp>
        <p:graphicFrame>
          <p:nvGraphicFramePr>
            <p:cNvPr id="53" name="Object 50">
              <a:extLst>
                <a:ext uri="{FF2B5EF4-FFF2-40B4-BE49-F238E27FC236}">
                  <a16:creationId xmlns:a16="http://schemas.microsoft.com/office/drawing/2014/main" xmlns="" id="{9B0636A8-B95E-495B-BE6B-8A145326B60B}"/>
                </a:ext>
              </a:extLst>
            </p:cNvPr>
            <p:cNvGraphicFramePr/>
            <p:nvPr/>
          </p:nvGraphicFramePr>
          <p:xfrm>
            <a:off x="3396" y="2690"/>
            <a:ext cx="270" cy="216"/>
          </p:xfrm>
          <a:graphic>
            <a:graphicData uri="http://schemas.openxmlformats.org/presentationml/2006/ole">
              <mc:AlternateContent xmlns:mc="http://schemas.openxmlformats.org/markup-compatibility/2006">
                <mc:Choice xmlns:v="urn:schemas-microsoft-com:vml" Requires="v">
                  <p:oleObj spid="_x0000_s44091" r:id="rId14" imgW="427990" imgH="342900" progId="MS_ClipArt_Gallery.2">
                    <p:embed/>
                  </p:oleObj>
                </mc:Choice>
                <mc:Fallback>
                  <p:oleObj r:id="rId14" imgW="427990" imgH="342900" progId="MS_ClipArt_Gallery.2">
                    <p:embed/>
                    <p:pic>
                      <p:nvPicPr>
                        <p:cNvPr id="87234" name="Object 50"/>
                        <p:cNvPicPr/>
                        <p:nvPr/>
                      </p:nvPicPr>
                      <p:blipFill>
                        <a:blip r:embed="rId15"/>
                        <a:stretch>
                          <a:fillRect/>
                        </a:stretch>
                      </p:blipFill>
                      <p:spPr>
                        <a:xfrm>
                          <a:off x="3396" y="2690"/>
                          <a:ext cx="270" cy="216"/>
                        </a:xfrm>
                        <a:prstGeom prst="rect">
                          <a:avLst/>
                        </a:prstGeom>
                        <a:noFill/>
                        <a:ln w="38100">
                          <a:noFill/>
                          <a:miter/>
                        </a:ln>
                      </p:spPr>
                    </p:pic>
                  </p:oleObj>
                </mc:Fallback>
              </mc:AlternateContent>
            </a:graphicData>
          </a:graphic>
        </p:graphicFrame>
        <p:sp>
          <p:nvSpPr>
            <p:cNvPr id="54" name="Line 51">
              <a:extLst>
                <a:ext uri="{FF2B5EF4-FFF2-40B4-BE49-F238E27FC236}">
                  <a16:creationId xmlns:a16="http://schemas.microsoft.com/office/drawing/2014/main" xmlns="" id="{578CD3B0-045F-4465-A612-D87F677C0A5F}"/>
                </a:ext>
              </a:extLst>
            </p:cNvPr>
            <p:cNvSpPr/>
            <p:nvPr/>
          </p:nvSpPr>
          <p:spPr>
            <a:xfrm flipV="1">
              <a:off x="3652" y="2847"/>
              <a:ext cx="46" cy="1"/>
            </a:xfrm>
            <a:prstGeom prst="line">
              <a:avLst/>
            </a:prstGeom>
            <a:ln w="12700" cap="flat" cmpd="sng">
              <a:solidFill>
                <a:schemeClr val="tx1"/>
              </a:solidFill>
              <a:prstDash val="solid"/>
              <a:headEnd type="none" w="sm" len="sm"/>
              <a:tailEnd type="none" w="sm" len="sm"/>
            </a:ln>
          </p:spPr>
        </p:sp>
        <p:grpSp>
          <p:nvGrpSpPr>
            <p:cNvPr id="55" name="Group 55">
              <a:extLst>
                <a:ext uri="{FF2B5EF4-FFF2-40B4-BE49-F238E27FC236}">
                  <a16:creationId xmlns:a16="http://schemas.microsoft.com/office/drawing/2014/main" xmlns="" id="{866091E0-A2DB-4AAA-985B-4ECBCFC73339}"/>
                </a:ext>
              </a:extLst>
            </p:cNvPr>
            <p:cNvGrpSpPr/>
            <p:nvPr/>
          </p:nvGrpSpPr>
          <p:grpSpPr>
            <a:xfrm>
              <a:off x="3475" y="2530"/>
              <a:ext cx="45" cy="140"/>
              <a:chOff x="3475" y="2530"/>
              <a:chExt cx="45" cy="140"/>
            </a:xfrm>
          </p:grpSpPr>
          <p:sp>
            <p:nvSpPr>
              <p:cNvPr id="57" name="Oval 52">
                <a:extLst>
                  <a:ext uri="{FF2B5EF4-FFF2-40B4-BE49-F238E27FC236}">
                    <a16:creationId xmlns:a16="http://schemas.microsoft.com/office/drawing/2014/main" xmlns="" id="{2DD5CEED-DCE2-4390-A094-C12478008FF8}"/>
                  </a:ext>
                </a:extLst>
              </p:cNvPr>
              <p:cNvSpPr/>
              <p:nvPr/>
            </p:nvSpPr>
            <p:spPr>
              <a:xfrm>
                <a:off x="3475" y="2530"/>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a:extLst>
                  <a:ext uri="{FF2B5EF4-FFF2-40B4-BE49-F238E27FC236}">
                    <a16:creationId xmlns:a16="http://schemas.microsoft.com/office/drawing/2014/main" xmlns="" id="{23D2D9CA-A50A-4A63-9C93-18F88489A841}"/>
                  </a:ext>
                </a:extLst>
              </p:cNvPr>
              <p:cNvSpPr/>
              <p:nvPr/>
            </p:nvSpPr>
            <p:spPr>
              <a:xfrm>
                <a:off x="3477" y="2580"/>
                <a:ext cx="41" cy="4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9" name="Oval 54">
                <a:extLst>
                  <a:ext uri="{FF2B5EF4-FFF2-40B4-BE49-F238E27FC236}">
                    <a16:creationId xmlns:a16="http://schemas.microsoft.com/office/drawing/2014/main" xmlns="" id="{AA78A6F8-8BF4-4FDE-950D-D31A186C4136}"/>
                  </a:ext>
                </a:extLst>
              </p:cNvPr>
              <p:cNvSpPr/>
              <p:nvPr/>
            </p:nvSpPr>
            <p:spPr>
              <a:xfrm>
                <a:off x="3479" y="2631"/>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6" name="Line 56">
              <a:extLst>
                <a:ext uri="{FF2B5EF4-FFF2-40B4-BE49-F238E27FC236}">
                  <a16:creationId xmlns:a16="http://schemas.microsoft.com/office/drawing/2014/main" xmlns="" id="{071B49CE-7047-45A6-A8AC-58754B5B4AFF}"/>
                </a:ext>
              </a:extLst>
            </p:cNvPr>
            <p:cNvSpPr/>
            <p:nvPr/>
          </p:nvSpPr>
          <p:spPr>
            <a:xfrm>
              <a:off x="3694" y="2469"/>
              <a:ext cx="0" cy="378"/>
            </a:xfrm>
            <a:prstGeom prst="line">
              <a:avLst/>
            </a:prstGeom>
            <a:ln w="12700" cap="flat" cmpd="sng">
              <a:solidFill>
                <a:schemeClr val="tx1"/>
              </a:solidFill>
              <a:prstDash val="solid"/>
              <a:headEnd type="none" w="sm" len="sm"/>
              <a:tailEnd type="none" w="sm" len="sm"/>
            </a:ln>
          </p:spPr>
        </p:sp>
      </p:grpSp>
      <p:graphicFrame>
        <p:nvGraphicFramePr>
          <p:cNvPr id="60" name="Object 58">
            <a:extLst>
              <a:ext uri="{FF2B5EF4-FFF2-40B4-BE49-F238E27FC236}">
                <a16:creationId xmlns:a16="http://schemas.microsoft.com/office/drawing/2014/main" xmlns="" id="{737468ED-D0F6-4902-9ED3-FF3EC09A096C}"/>
              </a:ext>
            </a:extLst>
          </p:cNvPr>
          <p:cNvGraphicFramePr/>
          <p:nvPr>
            <p:extLst>
              <p:ext uri="{D42A27DB-BD31-4B8C-83A1-F6EECF244321}">
                <p14:modId xmlns:p14="http://schemas.microsoft.com/office/powerpoint/2010/main" val="1665035758"/>
              </p:ext>
            </p:extLst>
          </p:nvPr>
        </p:nvGraphicFramePr>
        <p:xfrm>
          <a:off x="8526463" y="4684713"/>
          <a:ext cx="430212" cy="344487"/>
        </p:xfrm>
        <a:graphic>
          <a:graphicData uri="http://schemas.openxmlformats.org/presentationml/2006/ole">
            <mc:AlternateContent xmlns:mc="http://schemas.openxmlformats.org/markup-compatibility/2006">
              <mc:Choice xmlns:v="urn:schemas-microsoft-com:vml" Requires="v">
                <p:oleObj spid="_x0000_s44092" r:id="rId16" imgW="429260" imgH="344170" progId="MS_ClipArt_Gallery.2">
                  <p:embed/>
                </p:oleObj>
              </mc:Choice>
              <mc:Fallback>
                <p:oleObj r:id="rId16" imgW="429260" imgH="344170" progId="MS_ClipArt_Gallery.2">
                  <p:embed/>
                  <p:pic>
                    <p:nvPicPr>
                      <p:cNvPr id="87062" name="Object 58"/>
                      <p:cNvPicPr/>
                      <p:nvPr/>
                    </p:nvPicPr>
                    <p:blipFill>
                      <a:blip r:embed="rId17"/>
                      <a:stretch>
                        <a:fillRect/>
                      </a:stretch>
                    </p:blipFill>
                    <p:spPr>
                      <a:xfrm>
                        <a:off x="8526463" y="4684713"/>
                        <a:ext cx="430212" cy="344487"/>
                      </a:xfrm>
                      <a:prstGeom prst="rect">
                        <a:avLst/>
                      </a:prstGeom>
                      <a:noFill/>
                      <a:ln w="38100">
                        <a:noFill/>
                        <a:miter/>
                      </a:ln>
                    </p:spPr>
                  </p:pic>
                </p:oleObj>
              </mc:Fallback>
            </mc:AlternateContent>
          </a:graphicData>
        </a:graphic>
      </p:graphicFrame>
      <p:graphicFrame>
        <p:nvGraphicFramePr>
          <p:cNvPr id="61" name="Object 59">
            <a:extLst>
              <a:ext uri="{FF2B5EF4-FFF2-40B4-BE49-F238E27FC236}">
                <a16:creationId xmlns:a16="http://schemas.microsoft.com/office/drawing/2014/main" xmlns="" id="{2DEFDC4D-1935-4A28-9BE5-973D8ADE5394}"/>
              </a:ext>
            </a:extLst>
          </p:cNvPr>
          <p:cNvGraphicFramePr/>
          <p:nvPr>
            <p:extLst>
              <p:ext uri="{D42A27DB-BD31-4B8C-83A1-F6EECF244321}">
                <p14:modId xmlns:p14="http://schemas.microsoft.com/office/powerpoint/2010/main" val="3471403854"/>
              </p:ext>
            </p:extLst>
          </p:nvPr>
        </p:nvGraphicFramePr>
        <p:xfrm>
          <a:off x="7912100" y="4673600"/>
          <a:ext cx="428625" cy="342900"/>
        </p:xfrm>
        <a:graphic>
          <a:graphicData uri="http://schemas.openxmlformats.org/presentationml/2006/ole">
            <mc:AlternateContent xmlns:mc="http://schemas.openxmlformats.org/markup-compatibility/2006">
              <mc:Choice xmlns:v="urn:schemas-microsoft-com:vml" Requires="v">
                <p:oleObj spid="_x0000_s44093" r:id="rId18" imgW="427990" imgH="342900" progId="MS_ClipArt_Gallery.2">
                  <p:embed/>
                </p:oleObj>
              </mc:Choice>
              <mc:Fallback>
                <p:oleObj r:id="rId18" imgW="427990" imgH="342900" progId="MS_ClipArt_Gallery.2">
                  <p:embed/>
                  <p:pic>
                    <p:nvPicPr>
                      <p:cNvPr id="87063" name="Object 59"/>
                      <p:cNvPicPr/>
                      <p:nvPr/>
                    </p:nvPicPr>
                    <p:blipFill>
                      <a:blip r:embed="rId19"/>
                      <a:stretch>
                        <a:fillRect/>
                      </a:stretch>
                    </p:blipFill>
                    <p:spPr>
                      <a:xfrm>
                        <a:off x="7912100" y="4673600"/>
                        <a:ext cx="428625" cy="342900"/>
                      </a:xfrm>
                      <a:prstGeom prst="rect">
                        <a:avLst/>
                      </a:prstGeom>
                      <a:noFill/>
                      <a:ln w="38100">
                        <a:noFill/>
                        <a:miter/>
                      </a:ln>
                    </p:spPr>
                  </p:pic>
                </p:oleObj>
              </mc:Fallback>
            </mc:AlternateContent>
          </a:graphicData>
        </a:graphic>
      </p:graphicFrame>
      <p:sp>
        <p:nvSpPr>
          <p:cNvPr id="62" name="Oval 60">
            <a:extLst>
              <a:ext uri="{FF2B5EF4-FFF2-40B4-BE49-F238E27FC236}">
                <a16:creationId xmlns:a16="http://schemas.microsoft.com/office/drawing/2014/main" xmlns="" id="{C708B439-32A0-460B-AAF2-4330004AFF57}"/>
              </a:ext>
            </a:extLst>
          </p:cNvPr>
          <p:cNvSpPr/>
          <p:nvPr/>
        </p:nvSpPr>
        <p:spPr>
          <a:xfrm>
            <a:off x="8329613" y="4776788"/>
            <a:ext cx="65087"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a:extLst>
              <a:ext uri="{FF2B5EF4-FFF2-40B4-BE49-F238E27FC236}">
                <a16:creationId xmlns:a16="http://schemas.microsoft.com/office/drawing/2014/main" xmlns="" id="{23278FB6-B5F8-4FA2-B441-7FCBECEC0A4E}"/>
              </a:ext>
            </a:extLst>
          </p:cNvPr>
          <p:cNvSpPr/>
          <p:nvPr/>
        </p:nvSpPr>
        <p:spPr>
          <a:xfrm>
            <a:off x="8412163" y="4776788"/>
            <a:ext cx="66675"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Oval 62">
            <a:extLst>
              <a:ext uri="{FF2B5EF4-FFF2-40B4-BE49-F238E27FC236}">
                <a16:creationId xmlns:a16="http://schemas.microsoft.com/office/drawing/2014/main" xmlns="" id="{D62FF308-E7E6-4106-B850-E471D29F79AA}"/>
              </a:ext>
            </a:extLst>
          </p:cNvPr>
          <p:cNvSpPr/>
          <p:nvPr/>
        </p:nvSpPr>
        <p:spPr>
          <a:xfrm>
            <a:off x="8489950" y="4781550"/>
            <a:ext cx="65088" cy="61913"/>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5" name="Line 63">
            <a:extLst>
              <a:ext uri="{FF2B5EF4-FFF2-40B4-BE49-F238E27FC236}">
                <a16:creationId xmlns:a16="http://schemas.microsoft.com/office/drawing/2014/main" xmlns="" id="{D5B19693-76BE-4FB7-8E4B-FFDDDDD6984A}"/>
              </a:ext>
            </a:extLst>
          </p:cNvPr>
          <p:cNvSpPr/>
          <p:nvPr/>
        </p:nvSpPr>
        <p:spPr>
          <a:xfrm flipV="1">
            <a:off x="8782050" y="4629150"/>
            <a:ext cx="1588" cy="60325"/>
          </a:xfrm>
          <a:prstGeom prst="line">
            <a:avLst/>
          </a:prstGeom>
          <a:ln w="12700" cap="flat" cmpd="sng">
            <a:solidFill>
              <a:schemeClr val="tx1"/>
            </a:solidFill>
            <a:prstDash val="solid"/>
            <a:headEnd type="none" w="sm" len="sm"/>
            <a:tailEnd type="none" w="sm" len="sm"/>
          </a:ln>
        </p:spPr>
      </p:sp>
      <p:sp>
        <p:nvSpPr>
          <p:cNvPr id="66" name="Line 64">
            <a:extLst>
              <a:ext uri="{FF2B5EF4-FFF2-40B4-BE49-F238E27FC236}">
                <a16:creationId xmlns:a16="http://schemas.microsoft.com/office/drawing/2014/main" xmlns="" id="{B761680D-BC3B-4E64-AA57-35C6C26A99BF}"/>
              </a:ext>
            </a:extLst>
          </p:cNvPr>
          <p:cNvSpPr/>
          <p:nvPr/>
        </p:nvSpPr>
        <p:spPr>
          <a:xfrm flipV="1">
            <a:off x="8156575" y="4619625"/>
            <a:ext cx="0" cy="63500"/>
          </a:xfrm>
          <a:prstGeom prst="line">
            <a:avLst/>
          </a:prstGeom>
          <a:ln w="12700" cap="flat" cmpd="sng">
            <a:solidFill>
              <a:schemeClr val="tx1"/>
            </a:solidFill>
            <a:prstDash val="solid"/>
            <a:headEnd type="none" w="sm" len="sm"/>
            <a:tailEnd type="none" w="sm" len="sm"/>
          </a:ln>
        </p:spPr>
      </p:sp>
      <p:sp>
        <p:nvSpPr>
          <p:cNvPr id="67" name="Line 65">
            <a:extLst>
              <a:ext uri="{FF2B5EF4-FFF2-40B4-BE49-F238E27FC236}">
                <a16:creationId xmlns:a16="http://schemas.microsoft.com/office/drawing/2014/main" xmlns="" id="{0D415AC2-F891-4FA4-AB9B-1B2364582310}"/>
              </a:ext>
            </a:extLst>
          </p:cNvPr>
          <p:cNvSpPr/>
          <p:nvPr/>
        </p:nvSpPr>
        <p:spPr>
          <a:xfrm flipH="1">
            <a:off x="8158163" y="4624388"/>
            <a:ext cx="627062" cy="0"/>
          </a:xfrm>
          <a:prstGeom prst="line">
            <a:avLst/>
          </a:prstGeom>
          <a:ln w="12700" cap="flat" cmpd="sng">
            <a:solidFill>
              <a:schemeClr val="tx1"/>
            </a:solidFill>
            <a:prstDash val="solid"/>
            <a:headEnd type="none" w="sm" len="sm"/>
            <a:tailEnd type="none" w="sm" len="sm"/>
          </a:ln>
        </p:spPr>
      </p:sp>
      <p:sp>
        <p:nvSpPr>
          <p:cNvPr id="68" name="Line 66">
            <a:extLst>
              <a:ext uri="{FF2B5EF4-FFF2-40B4-BE49-F238E27FC236}">
                <a16:creationId xmlns:a16="http://schemas.microsoft.com/office/drawing/2014/main" xmlns="" id="{942DFB08-35E3-4DF2-B6C3-3D32EC651BEE}"/>
              </a:ext>
            </a:extLst>
          </p:cNvPr>
          <p:cNvSpPr/>
          <p:nvPr/>
        </p:nvSpPr>
        <p:spPr>
          <a:xfrm flipV="1">
            <a:off x="8135938" y="4251325"/>
            <a:ext cx="93662" cy="3175"/>
          </a:xfrm>
          <a:prstGeom prst="line">
            <a:avLst/>
          </a:prstGeom>
          <a:ln w="12700" cap="flat" cmpd="sng">
            <a:solidFill>
              <a:schemeClr val="tx1"/>
            </a:solidFill>
            <a:prstDash val="solid"/>
            <a:headEnd type="none" w="sm" len="sm"/>
            <a:tailEnd type="none" w="sm" len="sm"/>
          </a:ln>
        </p:spPr>
      </p:sp>
      <p:sp>
        <p:nvSpPr>
          <p:cNvPr id="69" name="Line 67">
            <a:extLst>
              <a:ext uri="{FF2B5EF4-FFF2-40B4-BE49-F238E27FC236}">
                <a16:creationId xmlns:a16="http://schemas.microsoft.com/office/drawing/2014/main" xmlns="" id="{C4AC0ECE-10BC-4B40-8987-D96BCFC0BC9E}"/>
              </a:ext>
            </a:extLst>
          </p:cNvPr>
          <p:cNvSpPr/>
          <p:nvPr/>
        </p:nvSpPr>
        <p:spPr>
          <a:xfrm>
            <a:off x="8739188" y="4297363"/>
            <a:ext cx="303212" cy="385762"/>
          </a:xfrm>
          <a:prstGeom prst="line">
            <a:avLst/>
          </a:prstGeom>
          <a:ln w="12700" cap="flat" cmpd="sng">
            <a:solidFill>
              <a:schemeClr val="tx1"/>
            </a:solidFill>
            <a:prstDash val="solid"/>
            <a:headEnd type="none" w="sm" len="sm"/>
            <a:tailEnd type="none" w="sm" len="sm"/>
          </a:ln>
        </p:spPr>
      </p:sp>
      <p:sp>
        <p:nvSpPr>
          <p:cNvPr id="70" name="Line 68">
            <a:extLst>
              <a:ext uri="{FF2B5EF4-FFF2-40B4-BE49-F238E27FC236}">
                <a16:creationId xmlns:a16="http://schemas.microsoft.com/office/drawing/2014/main" xmlns="" id="{BFB68AC5-30BA-4DA6-9DB3-F0A3C1BD15DC}"/>
              </a:ext>
            </a:extLst>
          </p:cNvPr>
          <p:cNvSpPr/>
          <p:nvPr/>
        </p:nvSpPr>
        <p:spPr>
          <a:xfrm flipH="1">
            <a:off x="9534525" y="4294188"/>
            <a:ext cx="279400" cy="392112"/>
          </a:xfrm>
          <a:prstGeom prst="line">
            <a:avLst/>
          </a:prstGeom>
          <a:ln w="12700" cap="flat" cmpd="sng">
            <a:solidFill>
              <a:schemeClr val="tx1"/>
            </a:solidFill>
            <a:prstDash val="solid"/>
            <a:headEnd type="none" w="sm" len="sm"/>
            <a:tailEnd type="none" w="sm" len="sm"/>
          </a:ln>
        </p:spPr>
      </p:sp>
      <p:graphicFrame>
        <p:nvGraphicFramePr>
          <p:cNvPr id="71" name="Object 69">
            <a:extLst>
              <a:ext uri="{FF2B5EF4-FFF2-40B4-BE49-F238E27FC236}">
                <a16:creationId xmlns:a16="http://schemas.microsoft.com/office/drawing/2014/main" xmlns="" id="{45A4CE81-AAD5-4759-B7B6-BCF1DD217967}"/>
              </a:ext>
            </a:extLst>
          </p:cNvPr>
          <p:cNvGraphicFramePr/>
          <p:nvPr>
            <p:extLst>
              <p:ext uri="{D42A27DB-BD31-4B8C-83A1-F6EECF244321}">
                <p14:modId xmlns:p14="http://schemas.microsoft.com/office/powerpoint/2010/main" val="1987307910"/>
              </p:ext>
            </p:extLst>
          </p:nvPr>
        </p:nvGraphicFramePr>
        <p:xfrm>
          <a:off x="9712325" y="3846513"/>
          <a:ext cx="215900" cy="254000"/>
        </p:xfrm>
        <a:graphic>
          <a:graphicData uri="http://schemas.openxmlformats.org/presentationml/2006/ole">
            <mc:AlternateContent xmlns:mc="http://schemas.openxmlformats.org/markup-compatibility/2006">
              <mc:Choice xmlns:v="urn:schemas-microsoft-com:vml" Requires="v">
                <p:oleObj spid="_x0000_s44094" r:id="rId20" imgW="215900" imgH="254000" progId="MS_ClipArt_Gallery.2">
                  <p:embed/>
                </p:oleObj>
              </mc:Choice>
              <mc:Fallback>
                <p:oleObj r:id="rId20" imgW="215900" imgH="254000" progId="MS_ClipArt_Gallery.2">
                  <p:embed/>
                  <p:pic>
                    <p:nvPicPr>
                      <p:cNvPr id="87073" name="Object 69"/>
                      <p:cNvPicPr/>
                      <p:nvPr/>
                    </p:nvPicPr>
                    <p:blipFill>
                      <a:blip r:embed="rId21"/>
                      <a:stretch>
                        <a:fillRect/>
                      </a:stretch>
                    </p:blipFill>
                    <p:spPr>
                      <a:xfrm>
                        <a:off x="9712325" y="3846513"/>
                        <a:ext cx="215900" cy="254000"/>
                      </a:xfrm>
                      <a:prstGeom prst="rect">
                        <a:avLst/>
                      </a:prstGeom>
                      <a:noFill/>
                      <a:ln w="38100">
                        <a:noFill/>
                        <a:miter/>
                      </a:ln>
                    </p:spPr>
                  </p:pic>
                </p:oleObj>
              </mc:Fallback>
            </mc:AlternateContent>
          </a:graphicData>
        </a:graphic>
      </p:graphicFrame>
      <p:graphicFrame>
        <p:nvGraphicFramePr>
          <p:cNvPr id="72" name="Object 70">
            <a:extLst>
              <a:ext uri="{FF2B5EF4-FFF2-40B4-BE49-F238E27FC236}">
                <a16:creationId xmlns:a16="http://schemas.microsoft.com/office/drawing/2014/main" xmlns="" id="{E0C1C333-CDC8-4907-A248-BEAF0B3360DF}"/>
              </a:ext>
            </a:extLst>
          </p:cNvPr>
          <p:cNvGraphicFramePr/>
          <p:nvPr>
            <p:extLst>
              <p:ext uri="{D42A27DB-BD31-4B8C-83A1-F6EECF244321}">
                <p14:modId xmlns:p14="http://schemas.microsoft.com/office/powerpoint/2010/main" val="1365627321"/>
              </p:ext>
            </p:extLst>
          </p:nvPr>
        </p:nvGraphicFramePr>
        <p:xfrm>
          <a:off x="8375650" y="3927475"/>
          <a:ext cx="215900" cy="252413"/>
        </p:xfrm>
        <a:graphic>
          <a:graphicData uri="http://schemas.openxmlformats.org/presentationml/2006/ole">
            <mc:AlternateContent xmlns:mc="http://schemas.openxmlformats.org/markup-compatibility/2006">
              <mc:Choice xmlns:v="urn:schemas-microsoft-com:vml" Requires="v">
                <p:oleObj spid="_x0000_s44095" r:id="rId22" imgW="215900" imgH="252095" progId="MS_ClipArt_Gallery.2">
                  <p:embed/>
                </p:oleObj>
              </mc:Choice>
              <mc:Fallback>
                <p:oleObj r:id="rId22" imgW="215900" imgH="252095" progId="MS_ClipArt_Gallery.2">
                  <p:embed/>
                  <p:pic>
                    <p:nvPicPr>
                      <p:cNvPr id="87074" name="Object 70"/>
                      <p:cNvPicPr/>
                      <p:nvPr/>
                    </p:nvPicPr>
                    <p:blipFill>
                      <a:blip r:embed="rId23"/>
                      <a:stretch>
                        <a:fillRect/>
                      </a:stretch>
                    </p:blipFill>
                    <p:spPr>
                      <a:xfrm>
                        <a:off x="8375650" y="3927475"/>
                        <a:ext cx="215900" cy="252413"/>
                      </a:xfrm>
                      <a:prstGeom prst="rect">
                        <a:avLst/>
                      </a:prstGeom>
                      <a:noFill/>
                      <a:ln w="38100">
                        <a:noFill/>
                        <a:miter/>
                      </a:ln>
                    </p:spPr>
                  </p:pic>
                </p:oleObj>
              </mc:Fallback>
            </mc:AlternateContent>
          </a:graphicData>
        </a:graphic>
      </p:graphicFrame>
      <p:sp>
        <p:nvSpPr>
          <p:cNvPr id="73" name="Freeform 71">
            <a:extLst>
              <a:ext uri="{FF2B5EF4-FFF2-40B4-BE49-F238E27FC236}">
                <a16:creationId xmlns:a16="http://schemas.microsoft.com/office/drawing/2014/main" xmlns="" id="{15A744A7-CE50-451E-ACB8-0412F6FDB970}"/>
              </a:ext>
            </a:extLst>
          </p:cNvPr>
          <p:cNvSpPr/>
          <p:nvPr/>
        </p:nvSpPr>
        <p:spPr>
          <a:xfrm>
            <a:off x="8456613" y="3714750"/>
            <a:ext cx="1355725" cy="293688"/>
          </a:xfrm>
          <a:custGeom>
            <a:avLst/>
            <a:gdLst>
              <a:gd name="txL" fmla="*/ 0 w 854"/>
              <a:gd name="txT" fmla="*/ 0 h 185"/>
              <a:gd name="txR" fmla="*/ 854 w 854"/>
              <a:gd name="txB" fmla="*/ 185 h 18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185">
                <a:moveTo>
                  <a:pt x="0" y="184"/>
                </a:moveTo>
                <a:lnTo>
                  <a:pt x="89" y="119"/>
                </a:lnTo>
                <a:lnTo>
                  <a:pt x="135" y="89"/>
                </a:lnTo>
                <a:lnTo>
                  <a:pt x="181" y="62"/>
                </a:lnTo>
                <a:lnTo>
                  <a:pt x="228" y="38"/>
                </a:lnTo>
                <a:lnTo>
                  <a:pt x="277" y="19"/>
                </a:lnTo>
                <a:lnTo>
                  <a:pt x="327" y="6"/>
                </a:lnTo>
                <a:lnTo>
                  <a:pt x="379" y="0"/>
                </a:lnTo>
                <a:lnTo>
                  <a:pt x="434" y="0"/>
                </a:lnTo>
                <a:lnTo>
                  <a:pt x="490" y="7"/>
                </a:lnTo>
                <a:lnTo>
                  <a:pt x="548" y="20"/>
                </a:lnTo>
                <a:lnTo>
                  <a:pt x="608" y="38"/>
                </a:lnTo>
                <a:lnTo>
                  <a:pt x="668" y="59"/>
                </a:lnTo>
                <a:lnTo>
                  <a:pt x="729" y="83"/>
                </a:lnTo>
                <a:lnTo>
                  <a:pt x="853" y="136"/>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4" name="Group 74">
            <a:extLst>
              <a:ext uri="{FF2B5EF4-FFF2-40B4-BE49-F238E27FC236}">
                <a16:creationId xmlns:a16="http://schemas.microsoft.com/office/drawing/2014/main" xmlns="" id="{1779AE0F-706B-4129-9A8E-45EC4EBB821D}"/>
              </a:ext>
            </a:extLst>
          </p:cNvPr>
          <p:cNvGrpSpPr/>
          <p:nvPr/>
        </p:nvGrpSpPr>
        <p:grpSpPr>
          <a:xfrm>
            <a:off x="8723313" y="5124450"/>
            <a:ext cx="419100" cy="439738"/>
            <a:chOff x="4067" y="3228"/>
            <a:chExt cx="264" cy="277"/>
          </a:xfrm>
        </p:grpSpPr>
        <p:graphicFrame>
          <p:nvGraphicFramePr>
            <p:cNvPr id="75" name="Object 72">
              <a:extLst>
                <a:ext uri="{FF2B5EF4-FFF2-40B4-BE49-F238E27FC236}">
                  <a16:creationId xmlns:a16="http://schemas.microsoft.com/office/drawing/2014/main" xmlns="" id="{192A5922-636D-4DD0-BAFB-FDF8D284C908}"/>
                </a:ext>
              </a:extLst>
            </p:cNvPr>
            <p:cNvGraphicFramePr/>
            <p:nvPr/>
          </p:nvGraphicFramePr>
          <p:xfrm>
            <a:off x="4067" y="3228"/>
            <a:ext cx="246" cy="245"/>
          </p:xfrm>
          <a:graphic>
            <a:graphicData uri="http://schemas.openxmlformats.org/presentationml/2006/ole">
              <mc:AlternateContent xmlns:mc="http://schemas.openxmlformats.org/markup-compatibility/2006">
                <mc:Choice xmlns:v="urn:schemas-microsoft-com:vml" Requires="v">
                  <p:oleObj spid="_x0000_s44096" r:id="rId24" imgW="389890" imgH="388620" progId="MS_ClipArt_Gallery.2">
                    <p:embed/>
                  </p:oleObj>
                </mc:Choice>
                <mc:Fallback>
                  <p:oleObj r:id="rId24" imgW="389890" imgH="388620" progId="MS_ClipArt_Gallery.2">
                    <p:embed/>
                    <p:pic>
                      <p:nvPicPr>
                        <p:cNvPr id="87230" name="Object 72"/>
                        <p:cNvPicPr/>
                        <p:nvPr/>
                      </p:nvPicPr>
                      <p:blipFill>
                        <a:blip r:embed="rId25"/>
                        <a:stretch>
                          <a:fillRect/>
                        </a:stretch>
                      </p:blipFill>
                      <p:spPr>
                        <a:xfrm>
                          <a:off x="4067" y="3228"/>
                          <a:ext cx="246" cy="245"/>
                        </a:xfrm>
                        <a:prstGeom prst="rect">
                          <a:avLst/>
                        </a:prstGeom>
                        <a:noFill/>
                        <a:ln w="38100">
                          <a:noFill/>
                          <a:miter/>
                        </a:ln>
                      </p:spPr>
                    </p:pic>
                  </p:oleObj>
                </mc:Fallback>
              </mc:AlternateContent>
            </a:graphicData>
          </a:graphic>
        </p:graphicFrame>
        <p:graphicFrame>
          <p:nvGraphicFramePr>
            <p:cNvPr id="76" name="Object 73">
              <a:extLst>
                <a:ext uri="{FF2B5EF4-FFF2-40B4-BE49-F238E27FC236}">
                  <a16:creationId xmlns:a16="http://schemas.microsoft.com/office/drawing/2014/main" xmlns="" id="{E5154ABC-B94A-4E58-8BB9-F32BDC15C1B3}"/>
                </a:ext>
              </a:extLst>
            </p:cNvPr>
            <p:cNvGraphicFramePr/>
            <p:nvPr/>
          </p:nvGraphicFramePr>
          <p:xfrm>
            <a:off x="4105" y="3299"/>
            <a:ext cx="226" cy="206"/>
          </p:xfrm>
          <a:graphic>
            <a:graphicData uri="http://schemas.openxmlformats.org/presentationml/2006/ole">
              <mc:AlternateContent xmlns:mc="http://schemas.openxmlformats.org/markup-compatibility/2006">
                <mc:Choice xmlns:v="urn:schemas-microsoft-com:vml" Requires="v">
                  <p:oleObj spid="_x0000_s44097" r:id="rId26" imgW="358775" imgH="327025" progId="MS_ClipArt_Gallery.2">
                    <p:embed/>
                  </p:oleObj>
                </mc:Choice>
                <mc:Fallback>
                  <p:oleObj r:id="rId26" imgW="358775" imgH="327025" progId="MS_ClipArt_Gallery.2">
                    <p:embed/>
                    <p:pic>
                      <p:nvPicPr>
                        <p:cNvPr id="87231" name="Object 73"/>
                        <p:cNvPicPr/>
                        <p:nvPr/>
                      </p:nvPicPr>
                      <p:blipFill>
                        <a:blip r:embed="rId27"/>
                        <a:stretch>
                          <a:fillRect/>
                        </a:stretch>
                      </p:blipFill>
                      <p:spPr>
                        <a:xfrm>
                          <a:off x="4105" y="3299"/>
                          <a:ext cx="226" cy="206"/>
                        </a:xfrm>
                        <a:prstGeom prst="rect">
                          <a:avLst/>
                        </a:prstGeom>
                        <a:noFill/>
                        <a:ln w="38100">
                          <a:noFill/>
                          <a:miter/>
                        </a:ln>
                      </p:spPr>
                    </p:pic>
                  </p:oleObj>
                </mc:Fallback>
              </mc:AlternateContent>
            </a:graphicData>
          </a:graphic>
        </p:graphicFrame>
      </p:grpSp>
      <p:grpSp>
        <p:nvGrpSpPr>
          <p:cNvPr id="77" name="Group 77">
            <a:extLst>
              <a:ext uri="{FF2B5EF4-FFF2-40B4-BE49-F238E27FC236}">
                <a16:creationId xmlns:a16="http://schemas.microsoft.com/office/drawing/2014/main" xmlns="" id="{F5B3A411-E8C4-4D76-BB89-B41E7C11135F}"/>
              </a:ext>
            </a:extLst>
          </p:cNvPr>
          <p:cNvGrpSpPr/>
          <p:nvPr/>
        </p:nvGrpSpPr>
        <p:grpSpPr>
          <a:xfrm>
            <a:off x="9501188" y="5156200"/>
            <a:ext cx="419100" cy="439738"/>
            <a:chOff x="4557" y="3248"/>
            <a:chExt cx="264" cy="277"/>
          </a:xfrm>
        </p:grpSpPr>
        <p:graphicFrame>
          <p:nvGraphicFramePr>
            <p:cNvPr id="78" name="Object 75">
              <a:extLst>
                <a:ext uri="{FF2B5EF4-FFF2-40B4-BE49-F238E27FC236}">
                  <a16:creationId xmlns:a16="http://schemas.microsoft.com/office/drawing/2014/main" xmlns="" id="{10D151BD-36F1-4A95-8BD8-AAD3ADC994EF}"/>
                </a:ext>
              </a:extLst>
            </p:cNvPr>
            <p:cNvGraphicFramePr/>
            <p:nvPr/>
          </p:nvGraphicFramePr>
          <p:xfrm>
            <a:off x="4557" y="3248"/>
            <a:ext cx="246" cy="245"/>
          </p:xfrm>
          <a:graphic>
            <a:graphicData uri="http://schemas.openxmlformats.org/presentationml/2006/ole">
              <mc:AlternateContent xmlns:mc="http://schemas.openxmlformats.org/markup-compatibility/2006">
                <mc:Choice xmlns:v="urn:schemas-microsoft-com:vml" Requires="v">
                  <p:oleObj spid="_x0000_s44098" r:id="rId28" imgW="389890" imgH="388620" progId="MS_ClipArt_Gallery.2">
                    <p:embed/>
                  </p:oleObj>
                </mc:Choice>
                <mc:Fallback>
                  <p:oleObj r:id="rId28" imgW="389890" imgH="388620" progId="MS_ClipArt_Gallery.2">
                    <p:embed/>
                    <p:pic>
                      <p:nvPicPr>
                        <p:cNvPr id="87228" name="Object 75"/>
                        <p:cNvPicPr/>
                        <p:nvPr/>
                      </p:nvPicPr>
                      <p:blipFill>
                        <a:blip r:embed="rId29"/>
                        <a:stretch>
                          <a:fillRect/>
                        </a:stretch>
                      </p:blipFill>
                      <p:spPr>
                        <a:xfrm>
                          <a:off x="4557" y="3248"/>
                          <a:ext cx="246" cy="245"/>
                        </a:xfrm>
                        <a:prstGeom prst="rect">
                          <a:avLst/>
                        </a:prstGeom>
                        <a:noFill/>
                        <a:ln w="38100">
                          <a:noFill/>
                          <a:miter/>
                        </a:ln>
                      </p:spPr>
                    </p:pic>
                  </p:oleObj>
                </mc:Fallback>
              </mc:AlternateContent>
            </a:graphicData>
          </a:graphic>
        </p:graphicFrame>
        <p:graphicFrame>
          <p:nvGraphicFramePr>
            <p:cNvPr id="79" name="Object 76">
              <a:extLst>
                <a:ext uri="{FF2B5EF4-FFF2-40B4-BE49-F238E27FC236}">
                  <a16:creationId xmlns:a16="http://schemas.microsoft.com/office/drawing/2014/main" xmlns="" id="{5B616EE4-461D-4F64-8C86-9AB4779FAB7C}"/>
                </a:ext>
              </a:extLst>
            </p:cNvPr>
            <p:cNvGraphicFramePr/>
            <p:nvPr/>
          </p:nvGraphicFramePr>
          <p:xfrm>
            <a:off x="4595" y="3319"/>
            <a:ext cx="226" cy="206"/>
          </p:xfrm>
          <a:graphic>
            <a:graphicData uri="http://schemas.openxmlformats.org/presentationml/2006/ole">
              <mc:AlternateContent xmlns:mc="http://schemas.openxmlformats.org/markup-compatibility/2006">
                <mc:Choice xmlns:v="urn:schemas-microsoft-com:vml" Requires="v">
                  <p:oleObj spid="_x0000_s44099" r:id="rId30" imgW="358775" imgH="327025" progId="MS_ClipArt_Gallery.2">
                    <p:embed/>
                  </p:oleObj>
                </mc:Choice>
                <mc:Fallback>
                  <p:oleObj r:id="rId30" imgW="358775" imgH="327025" progId="MS_ClipArt_Gallery.2">
                    <p:embed/>
                    <p:pic>
                      <p:nvPicPr>
                        <p:cNvPr id="87229" name="Object 76"/>
                        <p:cNvPicPr/>
                        <p:nvPr/>
                      </p:nvPicPr>
                      <p:blipFill>
                        <a:blip r:embed="rId31"/>
                        <a:stretch>
                          <a:fillRect/>
                        </a:stretch>
                      </p:blipFill>
                      <p:spPr>
                        <a:xfrm>
                          <a:off x="4595" y="3319"/>
                          <a:ext cx="226" cy="206"/>
                        </a:xfrm>
                        <a:prstGeom prst="rect">
                          <a:avLst/>
                        </a:prstGeom>
                        <a:noFill/>
                        <a:ln w="38100">
                          <a:noFill/>
                          <a:miter/>
                        </a:ln>
                      </p:spPr>
                    </p:pic>
                  </p:oleObj>
                </mc:Fallback>
              </mc:AlternateContent>
            </a:graphicData>
          </a:graphic>
        </p:graphicFrame>
      </p:grpSp>
      <p:grpSp>
        <p:nvGrpSpPr>
          <p:cNvPr id="80" name="Group 80">
            <a:extLst>
              <a:ext uri="{FF2B5EF4-FFF2-40B4-BE49-F238E27FC236}">
                <a16:creationId xmlns:a16="http://schemas.microsoft.com/office/drawing/2014/main" xmlns="" id="{9659FE4F-0490-408C-AA35-BE0CBC3E7C42}"/>
              </a:ext>
            </a:extLst>
          </p:cNvPr>
          <p:cNvGrpSpPr/>
          <p:nvPr/>
        </p:nvGrpSpPr>
        <p:grpSpPr>
          <a:xfrm>
            <a:off x="9086850" y="4872038"/>
            <a:ext cx="392113" cy="388937"/>
            <a:chOff x="4296" y="3069"/>
            <a:chExt cx="247" cy="245"/>
          </a:xfrm>
        </p:grpSpPr>
        <p:graphicFrame>
          <p:nvGraphicFramePr>
            <p:cNvPr id="81" name="Object 78">
              <a:extLst>
                <a:ext uri="{FF2B5EF4-FFF2-40B4-BE49-F238E27FC236}">
                  <a16:creationId xmlns:a16="http://schemas.microsoft.com/office/drawing/2014/main" xmlns="" id="{BC9919ED-9159-4B0C-8A93-F026B36153B9}"/>
                </a:ext>
              </a:extLst>
            </p:cNvPr>
            <p:cNvGraphicFramePr/>
            <p:nvPr/>
          </p:nvGraphicFramePr>
          <p:xfrm>
            <a:off x="4296" y="3069"/>
            <a:ext cx="247" cy="245"/>
          </p:xfrm>
          <a:graphic>
            <a:graphicData uri="http://schemas.openxmlformats.org/presentationml/2006/ole">
              <mc:AlternateContent xmlns:mc="http://schemas.openxmlformats.org/markup-compatibility/2006">
                <mc:Choice xmlns:v="urn:schemas-microsoft-com:vml" Requires="v">
                  <p:oleObj spid="_x0000_s44100" r:id="rId32" imgW="392430" imgH="389255" progId="MS_ClipArt_Gallery.2">
                    <p:embed/>
                  </p:oleObj>
                </mc:Choice>
                <mc:Fallback>
                  <p:oleObj r:id="rId32" imgW="392430" imgH="389255" progId="MS_ClipArt_Gallery.2">
                    <p:embed/>
                    <p:pic>
                      <p:nvPicPr>
                        <p:cNvPr id="87226" name="Object 78"/>
                        <p:cNvPicPr/>
                        <p:nvPr/>
                      </p:nvPicPr>
                      <p:blipFill>
                        <a:blip r:embed="rId33"/>
                        <a:stretch>
                          <a:fillRect/>
                        </a:stretch>
                      </p:blipFill>
                      <p:spPr>
                        <a:xfrm>
                          <a:off x="4296" y="3069"/>
                          <a:ext cx="247" cy="245"/>
                        </a:xfrm>
                        <a:prstGeom prst="rect">
                          <a:avLst/>
                        </a:prstGeom>
                        <a:noFill/>
                        <a:ln w="38100">
                          <a:noFill/>
                          <a:miter/>
                        </a:ln>
                      </p:spPr>
                    </p:pic>
                  </p:oleObj>
                </mc:Fallback>
              </mc:AlternateContent>
            </a:graphicData>
          </a:graphic>
        </p:graphicFrame>
        <p:sp>
          <p:nvSpPr>
            <p:cNvPr id="82" name="Rectangle 79">
              <a:extLst>
                <a:ext uri="{FF2B5EF4-FFF2-40B4-BE49-F238E27FC236}">
                  <a16:creationId xmlns:a16="http://schemas.microsoft.com/office/drawing/2014/main" xmlns="" id="{CF9FCF35-ED36-4B2C-83AA-21A7C087E348}"/>
                </a:ext>
              </a:extLst>
            </p:cNvPr>
            <p:cNvSpPr/>
            <p:nvPr/>
          </p:nvSpPr>
          <p:spPr>
            <a:xfrm>
              <a:off x="4366" y="3153"/>
              <a:ext cx="167" cy="15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3" name="Line 81">
            <a:extLst>
              <a:ext uri="{FF2B5EF4-FFF2-40B4-BE49-F238E27FC236}">
                <a16:creationId xmlns:a16="http://schemas.microsoft.com/office/drawing/2014/main" xmlns="" id="{3E777E10-B186-4084-A75A-002BB9917682}"/>
              </a:ext>
            </a:extLst>
          </p:cNvPr>
          <p:cNvSpPr/>
          <p:nvPr/>
        </p:nvSpPr>
        <p:spPr>
          <a:xfrm>
            <a:off x="9393238" y="4775200"/>
            <a:ext cx="0" cy="228600"/>
          </a:xfrm>
          <a:prstGeom prst="line">
            <a:avLst/>
          </a:prstGeom>
          <a:ln w="12700" cap="flat" cmpd="sng">
            <a:solidFill>
              <a:schemeClr val="tx1"/>
            </a:solidFill>
            <a:prstDash val="solid"/>
            <a:headEnd type="none" w="sm" len="sm"/>
            <a:tailEnd type="none" w="sm" len="sm"/>
          </a:ln>
        </p:spPr>
      </p:sp>
      <p:grpSp>
        <p:nvGrpSpPr>
          <p:cNvPr id="84" name="Group 90">
            <a:extLst>
              <a:ext uri="{FF2B5EF4-FFF2-40B4-BE49-F238E27FC236}">
                <a16:creationId xmlns:a16="http://schemas.microsoft.com/office/drawing/2014/main" xmlns="" id="{1FB2E48A-F008-499F-8681-ACA6F49F4D54}"/>
              </a:ext>
            </a:extLst>
          </p:cNvPr>
          <p:cNvGrpSpPr/>
          <p:nvPr/>
        </p:nvGrpSpPr>
        <p:grpSpPr>
          <a:xfrm>
            <a:off x="10113963" y="4200525"/>
            <a:ext cx="207962" cy="407988"/>
            <a:chOff x="4943" y="2646"/>
            <a:chExt cx="131" cy="257"/>
          </a:xfrm>
        </p:grpSpPr>
        <p:sp>
          <p:nvSpPr>
            <p:cNvPr id="85" name="AutoShape 82">
              <a:extLst>
                <a:ext uri="{FF2B5EF4-FFF2-40B4-BE49-F238E27FC236}">
                  <a16:creationId xmlns:a16="http://schemas.microsoft.com/office/drawing/2014/main" xmlns="" id="{6A511A08-5F83-4E73-AF60-7FA9BD83A9AD}"/>
                </a:ext>
              </a:extLst>
            </p:cNvPr>
            <p:cNvSpPr/>
            <p:nvPr/>
          </p:nvSpPr>
          <p:spPr>
            <a:xfrm>
              <a:off x="4943" y="2843"/>
              <a:ext cx="131" cy="60"/>
            </a:xfrm>
            <a:prstGeom prst="parallelogram">
              <a:avLst>
                <a:gd name="adj" fmla="val 84088"/>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a:extLst>
                <a:ext uri="{FF2B5EF4-FFF2-40B4-BE49-F238E27FC236}">
                  <a16:creationId xmlns:a16="http://schemas.microsoft.com/office/drawing/2014/main" xmlns="" id="{14D264DD-C7D8-4B3D-A6E1-430D21CF61F8}"/>
                </a:ext>
              </a:extLst>
            </p:cNvPr>
            <p:cNvSpPr/>
            <p:nvPr/>
          </p:nvSpPr>
          <p:spPr>
            <a:xfrm>
              <a:off x="5009" y="2647"/>
              <a:ext cx="61" cy="198"/>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Rectangle 84">
              <a:extLst>
                <a:ext uri="{FF2B5EF4-FFF2-40B4-BE49-F238E27FC236}">
                  <a16:creationId xmlns:a16="http://schemas.microsoft.com/office/drawing/2014/main" xmlns="" id="{9DC3B21C-BBAE-482C-8D27-1E4F57F8F880}"/>
                </a:ext>
              </a:extLst>
            </p:cNvPr>
            <p:cNvSpPr/>
            <p:nvPr/>
          </p:nvSpPr>
          <p:spPr>
            <a:xfrm>
              <a:off x="4945" y="2704"/>
              <a:ext cx="81" cy="19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AutoShape 85">
              <a:extLst>
                <a:ext uri="{FF2B5EF4-FFF2-40B4-BE49-F238E27FC236}">
                  <a16:creationId xmlns:a16="http://schemas.microsoft.com/office/drawing/2014/main" xmlns="" id="{D44FE652-9A6C-4521-BF1B-FB195FA8E756}"/>
                </a:ext>
              </a:extLst>
            </p:cNvPr>
            <p:cNvSpPr/>
            <p:nvPr/>
          </p:nvSpPr>
          <p:spPr>
            <a:xfrm>
              <a:off x="4944" y="2646"/>
              <a:ext cx="129" cy="58"/>
            </a:xfrm>
            <a:prstGeom prst="parallelogram">
              <a:avLst>
                <a:gd name="adj" fmla="val 8566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9" name="Line 86">
              <a:extLst>
                <a:ext uri="{FF2B5EF4-FFF2-40B4-BE49-F238E27FC236}">
                  <a16:creationId xmlns:a16="http://schemas.microsoft.com/office/drawing/2014/main" xmlns="" id="{E517DFD0-07ED-4B09-B87B-680CA11083CE}"/>
                </a:ext>
              </a:extLst>
            </p:cNvPr>
            <p:cNvSpPr/>
            <p:nvPr/>
          </p:nvSpPr>
          <p:spPr>
            <a:xfrm>
              <a:off x="5074" y="2649"/>
              <a:ext cx="0" cy="194"/>
            </a:xfrm>
            <a:prstGeom prst="line">
              <a:avLst/>
            </a:prstGeom>
            <a:ln w="127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xmlns="" id="{B13F1860-A3B3-4ECF-ADFC-A63579602CAF}"/>
                </a:ext>
              </a:extLst>
            </p:cNvPr>
            <p:cNvSpPr/>
            <p:nvPr/>
          </p:nvSpPr>
          <p:spPr>
            <a:xfrm flipH="1">
              <a:off x="5027" y="2843"/>
              <a:ext cx="47" cy="58"/>
            </a:xfrm>
            <a:prstGeom prst="line">
              <a:avLst/>
            </a:prstGeom>
            <a:ln w="12700" cap="flat" cmpd="sng">
              <a:solidFill>
                <a:schemeClr val="tx1"/>
              </a:solidFill>
              <a:prstDash val="solid"/>
              <a:headEnd type="none" w="sm" len="sm"/>
              <a:tailEnd type="none" w="sm" len="sm"/>
            </a:ln>
          </p:spPr>
        </p:sp>
        <p:sp>
          <p:nvSpPr>
            <p:cNvPr id="91" name="Rectangle 88">
              <a:extLst>
                <a:ext uri="{FF2B5EF4-FFF2-40B4-BE49-F238E27FC236}">
                  <a16:creationId xmlns:a16="http://schemas.microsoft.com/office/drawing/2014/main" xmlns="" id="{AF4A7F6D-2C89-4C38-98BE-64FB5E6674B1}"/>
                </a:ext>
              </a:extLst>
            </p:cNvPr>
            <p:cNvSpPr/>
            <p:nvPr/>
          </p:nvSpPr>
          <p:spPr>
            <a:xfrm>
              <a:off x="4955" y="2730"/>
              <a:ext cx="53" cy="112"/>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2" name="Rectangle 89">
              <a:extLst>
                <a:ext uri="{FF2B5EF4-FFF2-40B4-BE49-F238E27FC236}">
                  <a16:creationId xmlns:a16="http://schemas.microsoft.com/office/drawing/2014/main" xmlns="" id="{BF08F8F8-92C7-4A62-90EE-C145079E2123}"/>
                </a:ext>
              </a:extLst>
            </p:cNvPr>
            <p:cNvSpPr/>
            <p:nvPr/>
          </p:nvSpPr>
          <p:spPr>
            <a:xfrm>
              <a:off x="4962" y="2763"/>
              <a:ext cx="42" cy="41"/>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3" name="Group 101">
            <a:extLst>
              <a:ext uri="{FF2B5EF4-FFF2-40B4-BE49-F238E27FC236}">
                <a16:creationId xmlns:a16="http://schemas.microsoft.com/office/drawing/2014/main" xmlns="" id="{E6EF01AA-71A3-4F91-9806-FDEF13EA0D50}"/>
              </a:ext>
            </a:extLst>
          </p:cNvPr>
          <p:cNvGrpSpPr/>
          <p:nvPr/>
        </p:nvGrpSpPr>
        <p:grpSpPr>
          <a:xfrm>
            <a:off x="10085388" y="4659313"/>
            <a:ext cx="769937" cy="1233487"/>
            <a:chOff x="4925" y="2935"/>
            <a:chExt cx="485" cy="777"/>
          </a:xfrm>
        </p:grpSpPr>
        <p:sp>
          <p:nvSpPr>
            <p:cNvPr id="94" name="Freeform 91">
              <a:extLst>
                <a:ext uri="{FF2B5EF4-FFF2-40B4-BE49-F238E27FC236}">
                  <a16:creationId xmlns:a16="http://schemas.microsoft.com/office/drawing/2014/main" xmlns="" id="{C540CC2A-2071-43AB-BCC6-99473677B684}"/>
                </a:ext>
              </a:extLst>
            </p:cNvPr>
            <p:cNvSpPr/>
            <p:nvPr/>
          </p:nvSpPr>
          <p:spPr>
            <a:xfrm>
              <a:off x="4925" y="2935"/>
              <a:ext cx="485" cy="777"/>
            </a:xfrm>
            <a:custGeom>
              <a:avLst/>
              <a:gdLst>
                <a:gd name="txL" fmla="*/ 0 w 485"/>
                <a:gd name="txT" fmla="*/ 0 h 777"/>
                <a:gd name="txR" fmla="*/ 485 w 485"/>
                <a:gd name="txB" fmla="*/ 777 h 777"/>
              </a:gdLst>
              <a:ahLst/>
              <a:cxnLst>
                <a:cxn ang="0">
                  <a:pos x="240" y="0"/>
                </a:cxn>
                <a:cxn ang="0">
                  <a:pos x="197" y="2"/>
                </a:cxn>
                <a:cxn ang="0">
                  <a:pos x="157" y="10"/>
                </a:cxn>
                <a:cxn ang="0">
                  <a:pos x="121" y="29"/>
                </a:cxn>
                <a:cxn ang="0">
                  <a:pos x="89" y="56"/>
                </a:cxn>
                <a:cxn ang="0">
                  <a:pos x="61" y="92"/>
                </a:cxn>
                <a:cxn ang="0">
                  <a:pos x="37" y="139"/>
                </a:cxn>
                <a:cxn ang="0">
                  <a:pos x="19" y="203"/>
                </a:cxn>
                <a:cxn ang="0">
                  <a:pos x="13" y="245"/>
                </a:cxn>
                <a:cxn ang="0">
                  <a:pos x="7" y="296"/>
                </a:cxn>
                <a:cxn ang="0">
                  <a:pos x="1" y="412"/>
                </a:cxn>
                <a:cxn ang="0">
                  <a:pos x="1" y="527"/>
                </a:cxn>
                <a:cxn ang="0">
                  <a:pos x="3" y="576"/>
                </a:cxn>
                <a:cxn ang="0">
                  <a:pos x="7" y="617"/>
                </a:cxn>
                <a:cxn ang="0">
                  <a:pos x="21" y="677"/>
                </a:cxn>
                <a:cxn ang="0">
                  <a:pos x="41" y="719"/>
                </a:cxn>
                <a:cxn ang="0">
                  <a:pos x="67" y="747"/>
                </a:cxn>
                <a:cxn ang="0">
                  <a:pos x="97" y="767"/>
                </a:cxn>
                <a:cxn ang="0">
                  <a:pos x="134" y="776"/>
                </a:cxn>
                <a:cxn ang="0">
                  <a:pos x="178" y="772"/>
                </a:cxn>
                <a:cxn ang="0">
                  <a:pos x="245" y="758"/>
                </a:cxn>
                <a:cxn ang="0">
                  <a:pos x="307" y="753"/>
                </a:cxn>
                <a:cxn ang="0">
                  <a:pos x="367" y="750"/>
                </a:cxn>
                <a:cxn ang="0">
                  <a:pos x="401" y="741"/>
                </a:cxn>
                <a:cxn ang="0">
                  <a:pos x="426" y="718"/>
                </a:cxn>
                <a:cxn ang="0">
                  <a:pos x="442" y="680"/>
                </a:cxn>
                <a:cxn ang="0">
                  <a:pos x="456" y="614"/>
                </a:cxn>
                <a:cxn ang="0">
                  <a:pos x="463" y="575"/>
                </a:cxn>
                <a:cxn ang="0">
                  <a:pos x="471" y="551"/>
                </a:cxn>
                <a:cxn ang="0">
                  <a:pos x="476" y="535"/>
                </a:cxn>
                <a:cxn ang="0">
                  <a:pos x="480" y="513"/>
                </a:cxn>
                <a:cxn ang="0">
                  <a:pos x="481" y="481"/>
                </a:cxn>
                <a:cxn ang="0">
                  <a:pos x="482" y="450"/>
                </a:cxn>
                <a:cxn ang="0">
                  <a:pos x="482" y="408"/>
                </a:cxn>
                <a:cxn ang="0">
                  <a:pos x="484" y="330"/>
                </a:cxn>
                <a:cxn ang="0">
                  <a:pos x="483" y="217"/>
                </a:cxn>
                <a:cxn ang="0">
                  <a:pos x="477" y="140"/>
                </a:cxn>
                <a:cxn ang="0">
                  <a:pos x="469" y="99"/>
                </a:cxn>
                <a:cxn ang="0">
                  <a:pos x="456" y="70"/>
                </a:cxn>
                <a:cxn ang="0">
                  <a:pos x="429" y="40"/>
                </a:cxn>
                <a:cxn ang="0">
                  <a:pos x="382" y="19"/>
                </a:cxn>
                <a:cxn ang="0">
                  <a:pos x="331" y="10"/>
                </a:cxn>
                <a:cxn ang="0">
                  <a:pos x="283" y="5"/>
                </a:cxn>
              </a:cxnLst>
              <a:rect l="txL" t="txT" r="txR" b="txB"/>
              <a:pathLst>
                <a:path w="485" h="777">
                  <a:moveTo>
                    <a:pt x="283" y="5"/>
                  </a:moveTo>
                  <a:lnTo>
                    <a:pt x="240" y="0"/>
                  </a:lnTo>
                  <a:lnTo>
                    <a:pt x="219" y="0"/>
                  </a:lnTo>
                  <a:lnTo>
                    <a:pt x="197" y="2"/>
                  </a:lnTo>
                  <a:lnTo>
                    <a:pt x="177" y="5"/>
                  </a:lnTo>
                  <a:lnTo>
                    <a:pt x="157" y="10"/>
                  </a:lnTo>
                  <a:lnTo>
                    <a:pt x="138" y="18"/>
                  </a:lnTo>
                  <a:lnTo>
                    <a:pt x="121" y="29"/>
                  </a:lnTo>
                  <a:lnTo>
                    <a:pt x="105" y="42"/>
                  </a:lnTo>
                  <a:lnTo>
                    <a:pt x="89" y="56"/>
                  </a:lnTo>
                  <a:lnTo>
                    <a:pt x="75" y="73"/>
                  </a:lnTo>
                  <a:lnTo>
                    <a:pt x="61" y="92"/>
                  </a:lnTo>
                  <a:lnTo>
                    <a:pt x="48" y="114"/>
                  </a:lnTo>
                  <a:lnTo>
                    <a:pt x="37" y="139"/>
                  </a:lnTo>
                  <a:lnTo>
                    <a:pt x="27" y="169"/>
                  </a:lnTo>
                  <a:lnTo>
                    <a:pt x="19" y="203"/>
                  </a:lnTo>
                  <a:lnTo>
                    <a:pt x="16" y="223"/>
                  </a:lnTo>
                  <a:lnTo>
                    <a:pt x="13" y="245"/>
                  </a:lnTo>
                  <a:lnTo>
                    <a:pt x="10" y="270"/>
                  </a:lnTo>
                  <a:lnTo>
                    <a:pt x="7" y="296"/>
                  </a:lnTo>
                  <a:lnTo>
                    <a:pt x="4" y="352"/>
                  </a:lnTo>
                  <a:lnTo>
                    <a:pt x="1" y="412"/>
                  </a:lnTo>
                  <a:lnTo>
                    <a:pt x="0" y="471"/>
                  </a:lnTo>
                  <a:lnTo>
                    <a:pt x="1" y="527"/>
                  </a:lnTo>
                  <a:lnTo>
                    <a:pt x="2" y="552"/>
                  </a:lnTo>
                  <a:lnTo>
                    <a:pt x="3" y="576"/>
                  </a:lnTo>
                  <a:lnTo>
                    <a:pt x="5" y="598"/>
                  </a:lnTo>
                  <a:lnTo>
                    <a:pt x="7" y="617"/>
                  </a:lnTo>
                  <a:lnTo>
                    <a:pt x="13" y="649"/>
                  </a:lnTo>
                  <a:lnTo>
                    <a:pt x="21" y="677"/>
                  </a:lnTo>
                  <a:lnTo>
                    <a:pt x="30" y="700"/>
                  </a:lnTo>
                  <a:lnTo>
                    <a:pt x="41" y="719"/>
                  </a:lnTo>
                  <a:lnTo>
                    <a:pt x="53" y="734"/>
                  </a:lnTo>
                  <a:lnTo>
                    <a:pt x="67" y="747"/>
                  </a:lnTo>
                  <a:lnTo>
                    <a:pt x="81" y="758"/>
                  </a:lnTo>
                  <a:lnTo>
                    <a:pt x="97" y="767"/>
                  </a:lnTo>
                  <a:lnTo>
                    <a:pt x="115" y="774"/>
                  </a:lnTo>
                  <a:lnTo>
                    <a:pt x="134" y="776"/>
                  </a:lnTo>
                  <a:lnTo>
                    <a:pt x="155" y="775"/>
                  </a:lnTo>
                  <a:lnTo>
                    <a:pt x="178" y="772"/>
                  </a:lnTo>
                  <a:lnTo>
                    <a:pt x="223" y="763"/>
                  </a:lnTo>
                  <a:lnTo>
                    <a:pt x="245" y="758"/>
                  </a:lnTo>
                  <a:lnTo>
                    <a:pt x="265" y="755"/>
                  </a:lnTo>
                  <a:lnTo>
                    <a:pt x="307" y="753"/>
                  </a:lnTo>
                  <a:lnTo>
                    <a:pt x="348" y="752"/>
                  </a:lnTo>
                  <a:lnTo>
                    <a:pt x="367" y="750"/>
                  </a:lnTo>
                  <a:lnTo>
                    <a:pt x="385" y="747"/>
                  </a:lnTo>
                  <a:lnTo>
                    <a:pt x="401" y="741"/>
                  </a:lnTo>
                  <a:lnTo>
                    <a:pt x="415" y="731"/>
                  </a:lnTo>
                  <a:lnTo>
                    <a:pt x="426" y="718"/>
                  </a:lnTo>
                  <a:lnTo>
                    <a:pt x="435" y="700"/>
                  </a:lnTo>
                  <a:lnTo>
                    <a:pt x="442" y="680"/>
                  </a:lnTo>
                  <a:lnTo>
                    <a:pt x="448" y="658"/>
                  </a:lnTo>
                  <a:lnTo>
                    <a:pt x="456" y="614"/>
                  </a:lnTo>
                  <a:lnTo>
                    <a:pt x="459" y="593"/>
                  </a:lnTo>
                  <a:lnTo>
                    <a:pt x="463" y="575"/>
                  </a:lnTo>
                  <a:lnTo>
                    <a:pt x="467" y="561"/>
                  </a:lnTo>
                  <a:lnTo>
                    <a:pt x="471" y="551"/>
                  </a:lnTo>
                  <a:lnTo>
                    <a:pt x="474" y="543"/>
                  </a:lnTo>
                  <a:lnTo>
                    <a:pt x="476" y="535"/>
                  </a:lnTo>
                  <a:lnTo>
                    <a:pt x="478" y="526"/>
                  </a:lnTo>
                  <a:lnTo>
                    <a:pt x="480" y="513"/>
                  </a:lnTo>
                  <a:lnTo>
                    <a:pt x="481" y="493"/>
                  </a:lnTo>
                  <a:lnTo>
                    <a:pt x="481" y="481"/>
                  </a:lnTo>
                  <a:lnTo>
                    <a:pt x="481" y="467"/>
                  </a:lnTo>
                  <a:lnTo>
                    <a:pt x="482" y="450"/>
                  </a:lnTo>
                  <a:lnTo>
                    <a:pt x="482" y="430"/>
                  </a:lnTo>
                  <a:lnTo>
                    <a:pt x="482" y="408"/>
                  </a:lnTo>
                  <a:lnTo>
                    <a:pt x="483" y="383"/>
                  </a:lnTo>
                  <a:lnTo>
                    <a:pt x="484" y="330"/>
                  </a:lnTo>
                  <a:lnTo>
                    <a:pt x="484" y="273"/>
                  </a:lnTo>
                  <a:lnTo>
                    <a:pt x="483" y="217"/>
                  </a:lnTo>
                  <a:lnTo>
                    <a:pt x="480" y="164"/>
                  </a:lnTo>
                  <a:lnTo>
                    <a:pt x="477" y="140"/>
                  </a:lnTo>
                  <a:lnTo>
                    <a:pt x="473" y="118"/>
                  </a:lnTo>
                  <a:lnTo>
                    <a:pt x="469" y="99"/>
                  </a:lnTo>
                  <a:lnTo>
                    <a:pt x="463" y="83"/>
                  </a:lnTo>
                  <a:lnTo>
                    <a:pt x="456" y="70"/>
                  </a:lnTo>
                  <a:lnTo>
                    <a:pt x="448" y="58"/>
                  </a:lnTo>
                  <a:lnTo>
                    <a:pt x="429" y="40"/>
                  </a:lnTo>
                  <a:lnTo>
                    <a:pt x="407" y="27"/>
                  </a:lnTo>
                  <a:lnTo>
                    <a:pt x="382" y="19"/>
                  </a:lnTo>
                  <a:lnTo>
                    <a:pt x="356" y="14"/>
                  </a:lnTo>
                  <a:lnTo>
                    <a:pt x="331" y="10"/>
                  </a:lnTo>
                  <a:lnTo>
                    <a:pt x="306" y="8"/>
                  </a:lnTo>
                  <a:lnTo>
                    <a:pt x="283" y="5"/>
                  </a:lnTo>
                </a:path>
              </a:pathLst>
            </a:custGeom>
            <a:solidFill>
              <a:srgbClr val="FF0000">
                <a:alpha val="100000"/>
              </a:srgbClr>
            </a:solidFill>
            <a:ln w="9525">
              <a:noFill/>
            </a:ln>
          </p:spPr>
          <p:txBody>
            <a:bodyPr/>
            <a:lstStyle/>
            <a:p>
              <a:endParaRPr lang="zh-CN" altLang="en-US"/>
            </a:p>
          </p:txBody>
        </p:sp>
        <p:grpSp>
          <p:nvGrpSpPr>
            <p:cNvPr id="95" name="Group 100">
              <a:extLst>
                <a:ext uri="{FF2B5EF4-FFF2-40B4-BE49-F238E27FC236}">
                  <a16:creationId xmlns:a16="http://schemas.microsoft.com/office/drawing/2014/main" xmlns="" id="{313AC7E1-C274-4BCC-AE9B-B181C983B456}"/>
                </a:ext>
              </a:extLst>
            </p:cNvPr>
            <p:cNvGrpSpPr/>
            <p:nvPr/>
          </p:nvGrpSpPr>
          <p:grpSpPr>
            <a:xfrm>
              <a:off x="4989" y="2992"/>
              <a:ext cx="347" cy="653"/>
              <a:chOff x="4989" y="2992"/>
              <a:chExt cx="347" cy="653"/>
            </a:xfrm>
          </p:grpSpPr>
          <p:sp>
            <p:nvSpPr>
              <p:cNvPr id="96" name="AutoShape 92">
                <a:extLst>
                  <a:ext uri="{FF2B5EF4-FFF2-40B4-BE49-F238E27FC236}">
                    <a16:creationId xmlns:a16="http://schemas.microsoft.com/office/drawing/2014/main" xmlns="" id="{40CF5526-A153-4BAE-9D62-D75E629D0EA1}"/>
                  </a:ext>
                </a:extLst>
              </p:cNvPr>
              <p:cNvSpPr/>
              <p:nvPr/>
            </p:nvSpPr>
            <p:spPr>
              <a:xfrm>
                <a:off x="4989" y="3494"/>
                <a:ext cx="347" cy="151"/>
              </a:xfrm>
              <a:prstGeom prst="parallelogram">
                <a:avLst>
                  <a:gd name="adj" fmla="val 88505"/>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Rectangle 93">
                <a:extLst>
                  <a:ext uri="{FF2B5EF4-FFF2-40B4-BE49-F238E27FC236}">
                    <a16:creationId xmlns:a16="http://schemas.microsoft.com/office/drawing/2014/main" xmlns="" id="{5E18DD4D-227C-4D43-9156-F22B7C751BDC}"/>
                  </a:ext>
                </a:extLst>
              </p:cNvPr>
              <p:cNvSpPr/>
              <p:nvPr/>
            </p:nvSpPr>
            <p:spPr>
              <a:xfrm>
                <a:off x="5165" y="2995"/>
                <a:ext cx="165" cy="50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8" name="Rectangle 94">
                <a:extLst>
                  <a:ext uri="{FF2B5EF4-FFF2-40B4-BE49-F238E27FC236}">
                    <a16:creationId xmlns:a16="http://schemas.microsoft.com/office/drawing/2014/main" xmlns="" id="{A98BFCDA-BD4C-4BDD-9C1A-C37005992C3A}"/>
                  </a:ext>
                </a:extLst>
              </p:cNvPr>
              <p:cNvSpPr/>
              <p:nvPr/>
            </p:nvSpPr>
            <p:spPr>
              <a:xfrm>
                <a:off x="4992" y="3139"/>
                <a:ext cx="218" cy="50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9" name="AutoShape 95">
                <a:extLst>
                  <a:ext uri="{FF2B5EF4-FFF2-40B4-BE49-F238E27FC236}">
                    <a16:creationId xmlns:a16="http://schemas.microsoft.com/office/drawing/2014/main" xmlns="" id="{BD19A5B4-BA08-4AE6-AC6B-896761237DFD}"/>
                  </a:ext>
                </a:extLst>
              </p:cNvPr>
              <p:cNvSpPr/>
              <p:nvPr/>
            </p:nvSpPr>
            <p:spPr>
              <a:xfrm>
                <a:off x="4990" y="2992"/>
                <a:ext cx="345" cy="149"/>
              </a:xfrm>
              <a:prstGeom prst="parallelogram">
                <a:avLst>
                  <a:gd name="adj" fmla="val 89176"/>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Line 96">
                <a:extLst>
                  <a:ext uri="{FF2B5EF4-FFF2-40B4-BE49-F238E27FC236}">
                    <a16:creationId xmlns:a16="http://schemas.microsoft.com/office/drawing/2014/main" xmlns="" id="{DF71F07E-B9A0-4F51-B126-CE691ACB7269}"/>
                  </a:ext>
                </a:extLst>
              </p:cNvPr>
              <p:cNvSpPr/>
              <p:nvPr/>
            </p:nvSpPr>
            <p:spPr>
              <a:xfrm>
                <a:off x="5336" y="3002"/>
                <a:ext cx="0" cy="492"/>
              </a:xfrm>
              <a:prstGeom prst="line">
                <a:avLst/>
              </a:prstGeom>
              <a:ln w="12700" cap="flat" cmpd="sng">
                <a:solidFill>
                  <a:schemeClr val="tx1"/>
                </a:solidFill>
                <a:prstDash val="solid"/>
                <a:headEnd type="none" w="sm" len="sm"/>
                <a:tailEnd type="none" w="sm" len="sm"/>
              </a:ln>
            </p:spPr>
          </p:sp>
          <p:sp>
            <p:nvSpPr>
              <p:cNvPr id="101" name="Line 97">
                <a:extLst>
                  <a:ext uri="{FF2B5EF4-FFF2-40B4-BE49-F238E27FC236}">
                    <a16:creationId xmlns:a16="http://schemas.microsoft.com/office/drawing/2014/main" xmlns="" id="{5598836D-9B5F-40BA-A12F-B2FA981EBD38}"/>
                  </a:ext>
                </a:extLst>
              </p:cNvPr>
              <p:cNvSpPr/>
              <p:nvPr/>
            </p:nvSpPr>
            <p:spPr>
              <a:xfrm flipH="1">
                <a:off x="5211" y="3494"/>
                <a:ext cx="125" cy="147"/>
              </a:xfrm>
              <a:prstGeom prst="line">
                <a:avLst/>
              </a:prstGeom>
              <a:ln w="12700" cap="flat" cmpd="sng">
                <a:solidFill>
                  <a:schemeClr val="tx1"/>
                </a:solidFill>
                <a:prstDash val="solid"/>
                <a:headEnd type="none" w="sm" len="sm"/>
                <a:tailEnd type="none" w="sm" len="sm"/>
              </a:ln>
            </p:spPr>
          </p:sp>
          <p:sp>
            <p:nvSpPr>
              <p:cNvPr id="102" name="Rectangle 98">
                <a:extLst>
                  <a:ext uri="{FF2B5EF4-FFF2-40B4-BE49-F238E27FC236}">
                    <a16:creationId xmlns:a16="http://schemas.microsoft.com/office/drawing/2014/main" xmlns="" id="{F14004BB-9075-46E7-B3AA-DBC068289B3A}"/>
                  </a:ext>
                </a:extLst>
              </p:cNvPr>
              <p:cNvSpPr/>
              <p:nvPr/>
            </p:nvSpPr>
            <p:spPr>
              <a:xfrm>
                <a:off x="5020" y="3205"/>
                <a:ext cx="144" cy="28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9">
                <a:extLst>
                  <a:ext uri="{FF2B5EF4-FFF2-40B4-BE49-F238E27FC236}">
                    <a16:creationId xmlns:a16="http://schemas.microsoft.com/office/drawing/2014/main" xmlns="" id="{B663C2B6-6047-4526-A44C-DD849A32A67B}"/>
                  </a:ext>
                </a:extLst>
              </p:cNvPr>
              <p:cNvSpPr/>
              <p:nvPr/>
            </p:nvSpPr>
            <p:spPr>
              <a:xfrm>
                <a:off x="5040" y="3291"/>
                <a:ext cx="111" cy="10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04" name="Line 102">
            <a:extLst>
              <a:ext uri="{FF2B5EF4-FFF2-40B4-BE49-F238E27FC236}">
                <a16:creationId xmlns:a16="http://schemas.microsoft.com/office/drawing/2014/main" xmlns="" id="{457B7D1E-9090-424B-A474-931FB0682075}"/>
              </a:ext>
            </a:extLst>
          </p:cNvPr>
          <p:cNvSpPr/>
          <p:nvPr/>
        </p:nvSpPr>
        <p:spPr>
          <a:xfrm flipV="1">
            <a:off x="10031413" y="4268788"/>
            <a:ext cx="0" cy="611187"/>
          </a:xfrm>
          <a:prstGeom prst="line">
            <a:avLst/>
          </a:prstGeom>
          <a:ln w="12700" cap="flat" cmpd="sng">
            <a:solidFill>
              <a:schemeClr val="tx1"/>
            </a:solidFill>
            <a:prstDash val="solid"/>
            <a:headEnd type="none" w="sm" len="sm"/>
            <a:tailEnd type="none" w="sm" len="sm"/>
          </a:ln>
        </p:spPr>
      </p:sp>
      <p:sp>
        <p:nvSpPr>
          <p:cNvPr id="105" name="Line 103">
            <a:extLst>
              <a:ext uri="{FF2B5EF4-FFF2-40B4-BE49-F238E27FC236}">
                <a16:creationId xmlns:a16="http://schemas.microsoft.com/office/drawing/2014/main" xmlns="" id="{C5972965-1AB6-48FB-926F-03B25DE9F116}"/>
              </a:ext>
            </a:extLst>
          </p:cNvPr>
          <p:cNvSpPr/>
          <p:nvPr/>
        </p:nvSpPr>
        <p:spPr>
          <a:xfrm>
            <a:off x="10031413" y="4875213"/>
            <a:ext cx="103187" cy="0"/>
          </a:xfrm>
          <a:prstGeom prst="line">
            <a:avLst/>
          </a:prstGeom>
          <a:ln w="12700" cap="flat" cmpd="sng">
            <a:solidFill>
              <a:schemeClr val="tx1"/>
            </a:solidFill>
            <a:prstDash val="solid"/>
            <a:headEnd type="none" w="sm" len="sm"/>
            <a:tailEnd type="none" w="sm" len="sm"/>
          </a:ln>
        </p:spPr>
      </p:sp>
      <p:sp>
        <p:nvSpPr>
          <p:cNvPr id="106" name="Line 104">
            <a:extLst>
              <a:ext uri="{FF2B5EF4-FFF2-40B4-BE49-F238E27FC236}">
                <a16:creationId xmlns:a16="http://schemas.microsoft.com/office/drawing/2014/main" xmlns="" id="{DF60FA35-843F-4E2B-8C24-BA10196B4AC0}"/>
              </a:ext>
            </a:extLst>
          </p:cNvPr>
          <p:cNvSpPr/>
          <p:nvPr/>
        </p:nvSpPr>
        <p:spPr>
          <a:xfrm>
            <a:off x="10026650" y="4400550"/>
            <a:ext cx="88900" cy="0"/>
          </a:xfrm>
          <a:prstGeom prst="line">
            <a:avLst/>
          </a:prstGeom>
          <a:ln w="12700" cap="flat" cmpd="sng">
            <a:solidFill>
              <a:schemeClr val="tx1"/>
            </a:solidFill>
            <a:prstDash val="solid"/>
            <a:headEnd type="none" w="sm" len="sm"/>
            <a:tailEnd type="none" w="sm" len="sm"/>
          </a:ln>
        </p:spPr>
      </p:sp>
      <p:sp>
        <p:nvSpPr>
          <p:cNvPr id="107" name="Line 105">
            <a:extLst>
              <a:ext uri="{FF2B5EF4-FFF2-40B4-BE49-F238E27FC236}">
                <a16:creationId xmlns:a16="http://schemas.microsoft.com/office/drawing/2014/main" xmlns="" id="{DA077057-AABB-4C9A-9EB7-086A7F6DF6F7}"/>
              </a:ext>
            </a:extLst>
          </p:cNvPr>
          <p:cNvSpPr/>
          <p:nvPr/>
        </p:nvSpPr>
        <p:spPr>
          <a:xfrm flipV="1">
            <a:off x="8748713" y="2495550"/>
            <a:ext cx="458787" cy="207963"/>
          </a:xfrm>
          <a:prstGeom prst="line">
            <a:avLst/>
          </a:prstGeom>
          <a:ln w="12700" cap="flat" cmpd="sng">
            <a:solidFill>
              <a:schemeClr val="tx1"/>
            </a:solidFill>
            <a:prstDash val="solid"/>
            <a:headEnd type="none" w="sm" len="sm"/>
            <a:tailEnd type="none" w="sm" len="sm"/>
          </a:ln>
        </p:spPr>
      </p:sp>
      <p:sp>
        <p:nvSpPr>
          <p:cNvPr id="108" name="Line 106">
            <a:extLst>
              <a:ext uri="{FF2B5EF4-FFF2-40B4-BE49-F238E27FC236}">
                <a16:creationId xmlns:a16="http://schemas.microsoft.com/office/drawing/2014/main" xmlns="" id="{8B5B1EC9-3C3D-499D-9A5B-1D10F1BDF910}"/>
              </a:ext>
            </a:extLst>
          </p:cNvPr>
          <p:cNvSpPr/>
          <p:nvPr/>
        </p:nvSpPr>
        <p:spPr>
          <a:xfrm>
            <a:off x="9685338" y="2481263"/>
            <a:ext cx="485775" cy="207962"/>
          </a:xfrm>
          <a:prstGeom prst="line">
            <a:avLst/>
          </a:prstGeom>
          <a:ln w="12700" cap="flat" cmpd="sng">
            <a:solidFill>
              <a:schemeClr val="tx1"/>
            </a:solidFill>
            <a:prstDash val="solid"/>
            <a:headEnd type="none" w="sm" len="sm"/>
            <a:tailEnd type="none" w="sm" len="sm"/>
          </a:ln>
        </p:spPr>
      </p:sp>
      <p:sp>
        <p:nvSpPr>
          <p:cNvPr id="109" name="Line 107">
            <a:extLst>
              <a:ext uri="{FF2B5EF4-FFF2-40B4-BE49-F238E27FC236}">
                <a16:creationId xmlns:a16="http://schemas.microsoft.com/office/drawing/2014/main" xmlns="" id="{D1706BE3-9A6D-409A-B21B-994FE937E492}"/>
              </a:ext>
            </a:extLst>
          </p:cNvPr>
          <p:cNvSpPr/>
          <p:nvPr/>
        </p:nvSpPr>
        <p:spPr>
          <a:xfrm flipH="1">
            <a:off x="10204450" y="2817813"/>
            <a:ext cx="241300" cy="681037"/>
          </a:xfrm>
          <a:prstGeom prst="line">
            <a:avLst/>
          </a:prstGeom>
          <a:ln w="12700" cap="flat" cmpd="sng">
            <a:solidFill>
              <a:schemeClr val="tx1"/>
            </a:solidFill>
            <a:prstDash val="solid"/>
            <a:headEnd type="none" w="sm" len="sm"/>
            <a:tailEnd type="none" w="sm" len="sm"/>
          </a:ln>
        </p:spPr>
      </p:sp>
      <p:sp>
        <p:nvSpPr>
          <p:cNvPr id="110" name="Line 108">
            <a:extLst>
              <a:ext uri="{FF2B5EF4-FFF2-40B4-BE49-F238E27FC236}">
                <a16:creationId xmlns:a16="http://schemas.microsoft.com/office/drawing/2014/main" xmlns="" id="{873F3BF9-B0F8-4918-9461-11953B03BD9F}"/>
              </a:ext>
            </a:extLst>
          </p:cNvPr>
          <p:cNvSpPr/>
          <p:nvPr/>
        </p:nvSpPr>
        <p:spPr>
          <a:xfrm>
            <a:off x="9434513" y="2593975"/>
            <a:ext cx="0" cy="431800"/>
          </a:xfrm>
          <a:prstGeom prst="line">
            <a:avLst/>
          </a:prstGeom>
          <a:ln w="12700" cap="flat" cmpd="sng">
            <a:solidFill>
              <a:schemeClr val="tx1"/>
            </a:solidFill>
            <a:prstDash val="solid"/>
            <a:headEnd type="none" w="sm" len="sm"/>
            <a:tailEnd type="none" w="sm" len="sm"/>
          </a:ln>
        </p:spPr>
      </p:sp>
      <p:sp>
        <p:nvSpPr>
          <p:cNvPr id="111" name="Line 109">
            <a:extLst>
              <a:ext uri="{FF2B5EF4-FFF2-40B4-BE49-F238E27FC236}">
                <a16:creationId xmlns:a16="http://schemas.microsoft.com/office/drawing/2014/main" xmlns="" id="{B7D46CC4-7D0C-465A-8B54-F4C6D713DDF8}"/>
              </a:ext>
            </a:extLst>
          </p:cNvPr>
          <p:cNvSpPr/>
          <p:nvPr/>
        </p:nvSpPr>
        <p:spPr>
          <a:xfrm>
            <a:off x="9459913" y="3241675"/>
            <a:ext cx="534987" cy="368300"/>
          </a:xfrm>
          <a:prstGeom prst="line">
            <a:avLst/>
          </a:prstGeom>
          <a:ln w="12700" cap="flat" cmpd="sng">
            <a:solidFill>
              <a:schemeClr val="tx1"/>
            </a:solidFill>
            <a:prstDash val="solid"/>
            <a:headEnd type="none" w="sm" len="sm"/>
            <a:tailEnd type="none" w="sm" len="sm"/>
          </a:ln>
        </p:spPr>
      </p:sp>
      <p:sp>
        <p:nvSpPr>
          <p:cNvPr id="112" name="Line 110">
            <a:extLst>
              <a:ext uri="{FF2B5EF4-FFF2-40B4-BE49-F238E27FC236}">
                <a16:creationId xmlns:a16="http://schemas.microsoft.com/office/drawing/2014/main" xmlns="" id="{BF86FB41-0ED7-45AC-A63D-3017B3C2590D}"/>
              </a:ext>
            </a:extLst>
          </p:cNvPr>
          <p:cNvSpPr/>
          <p:nvPr/>
        </p:nvSpPr>
        <p:spPr>
          <a:xfrm flipH="1">
            <a:off x="9920288" y="3706813"/>
            <a:ext cx="266700" cy="360362"/>
          </a:xfrm>
          <a:prstGeom prst="line">
            <a:avLst/>
          </a:prstGeom>
          <a:ln w="12700" cap="flat" cmpd="sng">
            <a:solidFill>
              <a:schemeClr val="tx1"/>
            </a:solidFill>
            <a:prstDash val="solid"/>
            <a:headEnd type="none" w="sm" len="sm"/>
            <a:tailEnd type="none" w="sm" len="sm"/>
          </a:ln>
        </p:spPr>
      </p:sp>
      <p:sp>
        <p:nvSpPr>
          <p:cNvPr id="113" name="Line 111">
            <a:extLst>
              <a:ext uri="{FF2B5EF4-FFF2-40B4-BE49-F238E27FC236}">
                <a16:creationId xmlns:a16="http://schemas.microsoft.com/office/drawing/2014/main" xmlns="" id="{3BC0BA47-1264-4EBB-BE66-9ADDDBEDB9AA}"/>
              </a:ext>
            </a:extLst>
          </p:cNvPr>
          <p:cNvSpPr/>
          <p:nvPr/>
        </p:nvSpPr>
        <p:spPr>
          <a:xfrm flipH="1">
            <a:off x="9693275" y="2786063"/>
            <a:ext cx="560388" cy="384175"/>
          </a:xfrm>
          <a:prstGeom prst="line">
            <a:avLst/>
          </a:prstGeom>
          <a:ln w="12700" cap="flat" cmpd="sng">
            <a:solidFill>
              <a:schemeClr val="tx1"/>
            </a:solidFill>
            <a:prstDash val="solid"/>
            <a:headEnd type="none" w="sm" len="sm"/>
            <a:tailEnd type="none" w="sm" len="sm"/>
          </a:ln>
        </p:spPr>
      </p:sp>
      <p:sp>
        <p:nvSpPr>
          <p:cNvPr id="114" name="Line 112">
            <a:extLst>
              <a:ext uri="{FF2B5EF4-FFF2-40B4-BE49-F238E27FC236}">
                <a16:creationId xmlns:a16="http://schemas.microsoft.com/office/drawing/2014/main" xmlns="" id="{D50F7C74-1BB2-4E1F-9A39-0C0497EBA29B}"/>
              </a:ext>
            </a:extLst>
          </p:cNvPr>
          <p:cNvSpPr/>
          <p:nvPr/>
        </p:nvSpPr>
        <p:spPr>
          <a:xfrm flipH="1">
            <a:off x="9702800" y="2225675"/>
            <a:ext cx="350838" cy="255588"/>
          </a:xfrm>
          <a:prstGeom prst="line">
            <a:avLst/>
          </a:prstGeom>
          <a:ln w="12700" cap="flat" cmpd="sng">
            <a:solidFill>
              <a:schemeClr val="tx1"/>
            </a:solidFill>
            <a:prstDash val="solid"/>
            <a:headEnd type="none" w="sm" len="sm"/>
            <a:tailEnd type="none" w="sm" len="sm"/>
          </a:ln>
        </p:spPr>
      </p:sp>
      <p:sp>
        <p:nvSpPr>
          <p:cNvPr id="115" name="Line 113">
            <a:extLst>
              <a:ext uri="{FF2B5EF4-FFF2-40B4-BE49-F238E27FC236}">
                <a16:creationId xmlns:a16="http://schemas.microsoft.com/office/drawing/2014/main" xmlns="" id="{0FC693FD-D75D-47BE-BCED-BAAE3D1DB0A4}"/>
              </a:ext>
            </a:extLst>
          </p:cNvPr>
          <p:cNvSpPr/>
          <p:nvPr/>
        </p:nvSpPr>
        <p:spPr>
          <a:xfrm flipH="1">
            <a:off x="10420350" y="2401888"/>
            <a:ext cx="201613" cy="176212"/>
          </a:xfrm>
          <a:prstGeom prst="line">
            <a:avLst/>
          </a:prstGeom>
          <a:ln w="12700" cap="flat" cmpd="sng">
            <a:solidFill>
              <a:schemeClr val="tx1"/>
            </a:solidFill>
            <a:prstDash val="solid"/>
            <a:headEnd type="none" w="sm" len="sm"/>
            <a:tailEnd type="none" w="sm" len="sm"/>
          </a:ln>
        </p:spPr>
      </p:sp>
      <p:grpSp>
        <p:nvGrpSpPr>
          <p:cNvPr id="116" name="Group 127">
            <a:extLst>
              <a:ext uri="{FF2B5EF4-FFF2-40B4-BE49-F238E27FC236}">
                <a16:creationId xmlns:a16="http://schemas.microsoft.com/office/drawing/2014/main" xmlns="" id="{23ADBEA7-F54D-42D7-A0D3-9338566D8036}"/>
              </a:ext>
            </a:extLst>
          </p:cNvPr>
          <p:cNvGrpSpPr/>
          <p:nvPr/>
        </p:nvGrpSpPr>
        <p:grpSpPr>
          <a:xfrm>
            <a:off x="8231188" y="2593975"/>
            <a:ext cx="501650" cy="233363"/>
            <a:chOff x="3757" y="1634"/>
            <a:chExt cx="316" cy="147"/>
          </a:xfrm>
        </p:grpSpPr>
        <p:sp>
          <p:nvSpPr>
            <p:cNvPr id="117" name="Oval 114">
              <a:extLst>
                <a:ext uri="{FF2B5EF4-FFF2-40B4-BE49-F238E27FC236}">
                  <a16:creationId xmlns:a16="http://schemas.microsoft.com/office/drawing/2014/main" xmlns="" id="{FF29FF80-13F2-4BC3-8C46-7592F33A0644}"/>
                </a:ext>
              </a:extLst>
            </p:cNvPr>
            <p:cNvSpPr/>
            <p:nvPr/>
          </p:nvSpPr>
          <p:spPr>
            <a:xfrm>
              <a:off x="3760" y="170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8" name="Line 115">
              <a:extLst>
                <a:ext uri="{FF2B5EF4-FFF2-40B4-BE49-F238E27FC236}">
                  <a16:creationId xmlns:a16="http://schemas.microsoft.com/office/drawing/2014/main" xmlns="" id="{92985EB5-0C83-49B6-9201-624FC3ED7381}"/>
                </a:ext>
              </a:extLst>
            </p:cNvPr>
            <p:cNvSpPr/>
            <p:nvPr/>
          </p:nvSpPr>
          <p:spPr>
            <a:xfrm>
              <a:off x="3760" y="1693"/>
              <a:ext cx="0" cy="50"/>
            </a:xfrm>
            <a:prstGeom prst="line">
              <a:avLst/>
            </a:prstGeom>
            <a:ln w="12700" cap="flat" cmpd="sng">
              <a:solidFill>
                <a:schemeClr val="tx1"/>
              </a:solidFill>
              <a:prstDash val="solid"/>
              <a:headEnd type="none" w="sm" len="sm"/>
              <a:tailEnd type="none" w="sm" len="sm"/>
            </a:ln>
          </p:spPr>
        </p:sp>
        <p:sp>
          <p:nvSpPr>
            <p:cNvPr id="119" name="Line 116">
              <a:extLst>
                <a:ext uri="{FF2B5EF4-FFF2-40B4-BE49-F238E27FC236}">
                  <a16:creationId xmlns:a16="http://schemas.microsoft.com/office/drawing/2014/main" xmlns="" id="{D2111392-03C5-4F51-BC5F-E83523AD77F8}"/>
                </a:ext>
              </a:extLst>
            </p:cNvPr>
            <p:cNvSpPr/>
            <p:nvPr/>
          </p:nvSpPr>
          <p:spPr>
            <a:xfrm>
              <a:off x="4073" y="1693"/>
              <a:ext cx="0" cy="50"/>
            </a:xfrm>
            <a:prstGeom prst="line">
              <a:avLst/>
            </a:prstGeom>
            <a:ln w="12700" cap="flat" cmpd="sng">
              <a:solidFill>
                <a:schemeClr val="tx1"/>
              </a:solidFill>
              <a:prstDash val="solid"/>
              <a:headEnd type="none" w="sm" len="sm"/>
              <a:tailEnd type="none" w="sm" len="sm"/>
            </a:ln>
          </p:spPr>
        </p:sp>
        <p:sp>
          <p:nvSpPr>
            <p:cNvPr id="120" name="Rectangle 117">
              <a:extLst>
                <a:ext uri="{FF2B5EF4-FFF2-40B4-BE49-F238E27FC236}">
                  <a16:creationId xmlns:a16="http://schemas.microsoft.com/office/drawing/2014/main" xmlns="" id="{24C745C5-66D4-4F9E-83DF-B6DD042D720E}"/>
                </a:ext>
              </a:extLst>
            </p:cNvPr>
            <p:cNvSpPr/>
            <p:nvPr/>
          </p:nvSpPr>
          <p:spPr>
            <a:xfrm>
              <a:off x="3760" y="169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21" name="Oval 118">
              <a:extLst>
                <a:ext uri="{FF2B5EF4-FFF2-40B4-BE49-F238E27FC236}">
                  <a16:creationId xmlns:a16="http://schemas.microsoft.com/office/drawing/2014/main" xmlns="" id="{F82C0114-989E-404B-8E2F-93923B43E109}"/>
                </a:ext>
              </a:extLst>
            </p:cNvPr>
            <p:cNvSpPr/>
            <p:nvPr/>
          </p:nvSpPr>
          <p:spPr>
            <a:xfrm>
              <a:off x="3757" y="163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22" name="Group 122">
              <a:extLst>
                <a:ext uri="{FF2B5EF4-FFF2-40B4-BE49-F238E27FC236}">
                  <a16:creationId xmlns:a16="http://schemas.microsoft.com/office/drawing/2014/main" xmlns="" id="{F3CEABD8-DEA3-4A93-9E6F-CA5948040225}"/>
                </a:ext>
              </a:extLst>
            </p:cNvPr>
            <p:cNvGrpSpPr/>
            <p:nvPr/>
          </p:nvGrpSpPr>
          <p:grpSpPr>
            <a:xfrm>
              <a:off x="3832" y="1654"/>
              <a:ext cx="156" cy="56"/>
              <a:chOff x="3832" y="1654"/>
              <a:chExt cx="156" cy="56"/>
            </a:xfrm>
          </p:grpSpPr>
          <p:sp>
            <p:nvSpPr>
              <p:cNvPr id="127" name="Line 119">
                <a:extLst>
                  <a:ext uri="{FF2B5EF4-FFF2-40B4-BE49-F238E27FC236}">
                    <a16:creationId xmlns:a16="http://schemas.microsoft.com/office/drawing/2014/main" xmlns="" id="{5A1FC5C4-2C8A-499F-A8C8-3B3B768494A1}"/>
                  </a:ext>
                </a:extLst>
              </p:cNvPr>
              <p:cNvSpPr/>
              <p:nvPr/>
            </p:nvSpPr>
            <p:spPr>
              <a:xfrm flipV="1">
                <a:off x="3832" y="1654"/>
                <a:ext cx="56" cy="1"/>
              </a:xfrm>
              <a:prstGeom prst="line">
                <a:avLst/>
              </a:prstGeom>
              <a:ln w="25400" cap="flat" cmpd="sng">
                <a:solidFill>
                  <a:schemeClr val="tx1"/>
                </a:solidFill>
                <a:prstDash val="solid"/>
                <a:headEnd type="none" w="sm" len="sm"/>
                <a:tailEnd type="none" w="sm" len="sm"/>
              </a:ln>
            </p:spPr>
          </p:sp>
          <p:sp>
            <p:nvSpPr>
              <p:cNvPr id="128" name="Line 120">
                <a:extLst>
                  <a:ext uri="{FF2B5EF4-FFF2-40B4-BE49-F238E27FC236}">
                    <a16:creationId xmlns:a16="http://schemas.microsoft.com/office/drawing/2014/main" xmlns="" id="{512A419B-025F-4359-933B-19046C700274}"/>
                  </a:ext>
                </a:extLst>
              </p:cNvPr>
              <p:cNvSpPr/>
              <p:nvPr/>
            </p:nvSpPr>
            <p:spPr>
              <a:xfrm>
                <a:off x="3939" y="1710"/>
                <a:ext cx="49" cy="0"/>
              </a:xfrm>
              <a:prstGeom prst="line">
                <a:avLst/>
              </a:prstGeom>
              <a:ln w="25400" cap="flat" cmpd="sng">
                <a:solidFill>
                  <a:schemeClr val="tx1"/>
                </a:solidFill>
                <a:prstDash val="solid"/>
                <a:headEnd type="none" w="sm" len="sm"/>
                <a:tailEnd type="none" w="sm" len="sm"/>
              </a:ln>
            </p:spPr>
          </p:sp>
          <p:sp>
            <p:nvSpPr>
              <p:cNvPr id="129" name="Line 121">
                <a:extLst>
                  <a:ext uri="{FF2B5EF4-FFF2-40B4-BE49-F238E27FC236}">
                    <a16:creationId xmlns:a16="http://schemas.microsoft.com/office/drawing/2014/main" xmlns="" id="{14F78173-369D-4201-8541-2B5513526BAD}"/>
                  </a:ext>
                </a:extLst>
              </p:cNvPr>
              <p:cNvSpPr/>
              <p:nvPr/>
            </p:nvSpPr>
            <p:spPr>
              <a:xfrm>
                <a:off x="3883" y="1656"/>
                <a:ext cx="58" cy="54"/>
              </a:xfrm>
              <a:prstGeom prst="line">
                <a:avLst/>
              </a:prstGeom>
              <a:ln w="25400" cap="flat" cmpd="sng">
                <a:solidFill>
                  <a:schemeClr val="tx1"/>
                </a:solidFill>
                <a:prstDash val="solid"/>
                <a:headEnd type="none" w="sm" len="sm"/>
                <a:tailEnd type="none" w="sm" len="sm"/>
              </a:ln>
            </p:spPr>
          </p:sp>
        </p:grpSp>
        <p:grpSp>
          <p:nvGrpSpPr>
            <p:cNvPr id="123" name="Group 126">
              <a:extLst>
                <a:ext uri="{FF2B5EF4-FFF2-40B4-BE49-F238E27FC236}">
                  <a16:creationId xmlns:a16="http://schemas.microsoft.com/office/drawing/2014/main" xmlns="" id="{D090DEAD-77DE-4D13-ADC2-77B0AFB68953}"/>
                </a:ext>
              </a:extLst>
            </p:cNvPr>
            <p:cNvGrpSpPr/>
            <p:nvPr/>
          </p:nvGrpSpPr>
          <p:grpSpPr>
            <a:xfrm>
              <a:off x="3832" y="1653"/>
              <a:ext cx="155" cy="57"/>
              <a:chOff x="3832" y="1653"/>
              <a:chExt cx="155" cy="57"/>
            </a:xfrm>
          </p:grpSpPr>
          <p:sp>
            <p:nvSpPr>
              <p:cNvPr id="124" name="Line 123">
                <a:extLst>
                  <a:ext uri="{FF2B5EF4-FFF2-40B4-BE49-F238E27FC236}">
                    <a16:creationId xmlns:a16="http://schemas.microsoft.com/office/drawing/2014/main" xmlns="" id="{3D410755-1574-4F4E-B49A-26BE2CCB0DB6}"/>
                  </a:ext>
                </a:extLst>
              </p:cNvPr>
              <p:cNvSpPr/>
              <p:nvPr/>
            </p:nvSpPr>
            <p:spPr>
              <a:xfrm>
                <a:off x="3832" y="1709"/>
                <a:ext cx="56" cy="1"/>
              </a:xfrm>
              <a:prstGeom prst="line">
                <a:avLst/>
              </a:prstGeom>
              <a:ln w="25400" cap="flat" cmpd="sng">
                <a:solidFill>
                  <a:schemeClr val="tx1"/>
                </a:solidFill>
                <a:prstDash val="solid"/>
                <a:headEnd type="none" w="sm" len="sm"/>
                <a:tailEnd type="none" w="sm" len="sm"/>
              </a:ln>
            </p:spPr>
          </p:sp>
          <p:sp>
            <p:nvSpPr>
              <p:cNvPr id="125" name="Line 124">
                <a:extLst>
                  <a:ext uri="{FF2B5EF4-FFF2-40B4-BE49-F238E27FC236}">
                    <a16:creationId xmlns:a16="http://schemas.microsoft.com/office/drawing/2014/main" xmlns="" id="{738FFFBB-81FE-4277-8CE3-A6E24E15CC06}"/>
                  </a:ext>
                </a:extLst>
              </p:cNvPr>
              <p:cNvSpPr/>
              <p:nvPr/>
            </p:nvSpPr>
            <p:spPr>
              <a:xfrm>
                <a:off x="3938" y="1654"/>
                <a:ext cx="49" cy="0"/>
              </a:xfrm>
              <a:prstGeom prst="line">
                <a:avLst/>
              </a:prstGeom>
              <a:ln w="25400" cap="flat" cmpd="sng">
                <a:solidFill>
                  <a:schemeClr val="tx1"/>
                </a:solidFill>
                <a:prstDash val="solid"/>
                <a:headEnd type="none" w="sm" len="sm"/>
                <a:tailEnd type="none" w="sm" len="sm"/>
              </a:ln>
            </p:spPr>
          </p:sp>
          <p:sp>
            <p:nvSpPr>
              <p:cNvPr id="126" name="Line 125">
                <a:extLst>
                  <a:ext uri="{FF2B5EF4-FFF2-40B4-BE49-F238E27FC236}">
                    <a16:creationId xmlns:a16="http://schemas.microsoft.com/office/drawing/2014/main" xmlns="" id="{0B509A67-FDAA-485D-B1D3-69F355E04E4A}"/>
                  </a:ext>
                </a:extLst>
              </p:cNvPr>
              <p:cNvSpPr/>
              <p:nvPr/>
            </p:nvSpPr>
            <p:spPr>
              <a:xfrm flipV="1">
                <a:off x="3883" y="1653"/>
                <a:ext cx="58" cy="55"/>
              </a:xfrm>
              <a:prstGeom prst="line">
                <a:avLst/>
              </a:prstGeom>
              <a:ln w="25400" cap="flat" cmpd="sng">
                <a:solidFill>
                  <a:schemeClr val="tx1"/>
                </a:solidFill>
                <a:prstDash val="solid"/>
                <a:headEnd type="none" w="sm" len="sm"/>
                <a:tailEnd type="none" w="sm" len="sm"/>
              </a:ln>
            </p:spPr>
          </p:sp>
        </p:grpSp>
      </p:grpSp>
      <p:grpSp>
        <p:nvGrpSpPr>
          <p:cNvPr id="130" name="Group 141">
            <a:extLst>
              <a:ext uri="{FF2B5EF4-FFF2-40B4-BE49-F238E27FC236}">
                <a16:creationId xmlns:a16="http://schemas.microsoft.com/office/drawing/2014/main" xmlns="" id="{DE80CA34-C9C5-46EE-8142-1DF4BFF876B8}"/>
              </a:ext>
            </a:extLst>
          </p:cNvPr>
          <p:cNvGrpSpPr/>
          <p:nvPr/>
        </p:nvGrpSpPr>
        <p:grpSpPr>
          <a:xfrm>
            <a:off x="9183688" y="2365375"/>
            <a:ext cx="501650" cy="233363"/>
            <a:chOff x="4357" y="1490"/>
            <a:chExt cx="316" cy="147"/>
          </a:xfrm>
        </p:grpSpPr>
        <p:sp>
          <p:nvSpPr>
            <p:cNvPr id="131" name="Oval 128">
              <a:extLst>
                <a:ext uri="{FF2B5EF4-FFF2-40B4-BE49-F238E27FC236}">
                  <a16:creationId xmlns:a16="http://schemas.microsoft.com/office/drawing/2014/main" xmlns="" id="{B13D764B-7FE1-4BEC-A148-98ACBDF3F844}"/>
                </a:ext>
              </a:extLst>
            </p:cNvPr>
            <p:cNvSpPr/>
            <p:nvPr/>
          </p:nvSpPr>
          <p:spPr>
            <a:xfrm>
              <a:off x="4360" y="15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32" name="Line 129">
              <a:extLst>
                <a:ext uri="{FF2B5EF4-FFF2-40B4-BE49-F238E27FC236}">
                  <a16:creationId xmlns:a16="http://schemas.microsoft.com/office/drawing/2014/main" xmlns="" id="{763B653E-656E-4EDA-91E0-17812838E44A}"/>
                </a:ext>
              </a:extLst>
            </p:cNvPr>
            <p:cNvSpPr/>
            <p:nvPr/>
          </p:nvSpPr>
          <p:spPr>
            <a:xfrm>
              <a:off x="4360" y="1549"/>
              <a:ext cx="0" cy="50"/>
            </a:xfrm>
            <a:prstGeom prst="line">
              <a:avLst/>
            </a:prstGeom>
            <a:ln w="12700" cap="flat" cmpd="sng">
              <a:solidFill>
                <a:schemeClr val="tx1"/>
              </a:solidFill>
              <a:prstDash val="solid"/>
              <a:headEnd type="none" w="sm" len="sm"/>
              <a:tailEnd type="none" w="sm" len="sm"/>
            </a:ln>
          </p:spPr>
        </p:sp>
        <p:sp>
          <p:nvSpPr>
            <p:cNvPr id="133" name="Line 130">
              <a:extLst>
                <a:ext uri="{FF2B5EF4-FFF2-40B4-BE49-F238E27FC236}">
                  <a16:creationId xmlns:a16="http://schemas.microsoft.com/office/drawing/2014/main" xmlns="" id="{2743BF97-E6C6-4CE6-AFA5-7D96081FD6CF}"/>
                </a:ext>
              </a:extLst>
            </p:cNvPr>
            <p:cNvSpPr/>
            <p:nvPr/>
          </p:nvSpPr>
          <p:spPr>
            <a:xfrm>
              <a:off x="4673" y="1549"/>
              <a:ext cx="0" cy="50"/>
            </a:xfrm>
            <a:prstGeom prst="line">
              <a:avLst/>
            </a:prstGeom>
            <a:ln w="12700" cap="flat" cmpd="sng">
              <a:solidFill>
                <a:schemeClr val="tx1"/>
              </a:solidFill>
              <a:prstDash val="solid"/>
              <a:headEnd type="none" w="sm" len="sm"/>
              <a:tailEnd type="none" w="sm" len="sm"/>
            </a:ln>
          </p:spPr>
        </p:sp>
        <p:sp>
          <p:nvSpPr>
            <p:cNvPr id="134" name="Rectangle 131">
              <a:extLst>
                <a:ext uri="{FF2B5EF4-FFF2-40B4-BE49-F238E27FC236}">
                  <a16:creationId xmlns:a16="http://schemas.microsoft.com/office/drawing/2014/main" xmlns="" id="{F05115E7-1359-474A-811B-5A638DD5EC49}"/>
                </a:ext>
              </a:extLst>
            </p:cNvPr>
            <p:cNvSpPr/>
            <p:nvPr/>
          </p:nvSpPr>
          <p:spPr>
            <a:xfrm>
              <a:off x="4360" y="1549"/>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5" name="Oval 132">
              <a:extLst>
                <a:ext uri="{FF2B5EF4-FFF2-40B4-BE49-F238E27FC236}">
                  <a16:creationId xmlns:a16="http://schemas.microsoft.com/office/drawing/2014/main" xmlns="" id="{5F108D18-7754-4AAB-B60F-1BA4D429A53B}"/>
                </a:ext>
              </a:extLst>
            </p:cNvPr>
            <p:cNvSpPr/>
            <p:nvPr/>
          </p:nvSpPr>
          <p:spPr>
            <a:xfrm>
              <a:off x="4357" y="14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6" name="Group 136">
              <a:extLst>
                <a:ext uri="{FF2B5EF4-FFF2-40B4-BE49-F238E27FC236}">
                  <a16:creationId xmlns:a16="http://schemas.microsoft.com/office/drawing/2014/main" xmlns="" id="{A093ED4C-61E8-442D-8B4C-B39D281359B7}"/>
                </a:ext>
              </a:extLst>
            </p:cNvPr>
            <p:cNvGrpSpPr/>
            <p:nvPr/>
          </p:nvGrpSpPr>
          <p:grpSpPr>
            <a:xfrm>
              <a:off x="4432" y="1510"/>
              <a:ext cx="156" cy="56"/>
              <a:chOff x="4432" y="1510"/>
              <a:chExt cx="156" cy="56"/>
            </a:xfrm>
          </p:grpSpPr>
          <p:sp>
            <p:nvSpPr>
              <p:cNvPr id="141" name="Line 133">
                <a:extLst>
                  <a:ext uri="{FF2B5EF4-FFF2-40B4-BE49-F238E27FC236}">
                    <a16:creationId xmlns:a16="http://schemas.microsoft.com/office/drawing/2014/main" xmlns="" id="{2EAA374B-5AA5-4F05-94FE-3FF57B1C68CE}"/>
                  </a:ext>
                </a:extLst>
              </p:cNvPr>
              <p:cNvSpPr/>
              <p:nvPr/>
            </p:nvSpPr>
            <p:spPr>
              <a:xfrm flipV="1">
                <a:off x="4432" y="1510"/>
                <a:ext cx="56" cy="1"/>
              </a:xfrm>
              <a:prstGeom prst="line">
                <a:avLst/>
              </a:prstGeom>
              <a:ln w="25400" cap="flat" cmpd="sng">
                <a:solidFill>
                  <a:schemeClr val="tx1"/>
                </a:solidFill>
                <a:prstDash val="solid"/>
                <a:headEnd type="none" w="sm" len="sm"/>
                <a:tailEnd type="none" w="sm" len="sm"/>
              </a:ln>
            </p:spPr>
          </p:sp>
          <p:sp>
            <p:nvSpPr>
              <p:cNvPr id="142" name="Line 134">
                <a:extLst>
                  <a:ext uri="{FF2B5EF4-FFF2-40B4-BE49-F238E27FC236}">
                    <a16:creationId xmlns:a16="http://schemas.microsoft.com/office/drawing/2014/main" xmlns="" id="{57430AC0-8355-4E2D-B426-030AEF5238DC}"/>
                  </a:ext>
                </a:extLst>
              </p:cNvPr>
              <p:cNvSpPr/>
              <p:nvPr/>
            </p:nvSpPr>
            <p:spPr>
              <a:xfrm>
                <a:off x="4539" y="1566"/>
                <a:ext cx="49" cy="0"/>
              </a:xfrm>
              <a:prstGeom prst="line">
                <a:avLst/>
              </a:prstGeom>
              <a:ln w="25400" cap="flat" cmpd="sng">
                <a:solidFill>
                  <a:schemeClr val="tx1"/>
                </a:solidFill>
                <a:prstDash val="solid"/>
                <a:headEnd type="none" w="sm" len="sm"/>
                <a:tailEnd type="none" w="sm" len="sm"/>
              </a:ln>
            </p:spPr>
          </p:sp>
          <p:sp>
            <p:nvSpPr>
              <p:cNvPr id="143" name="Line 135">
                <a:extLst>
                  <a:ext uri="{FF2B5EF4-FFF2-40B4-BE49-F238E27FC236}">
                    <a16:creationId xmlns:a16="http://schemas.microsoft.com/office/drawing/2014/main" xmlns="" id="{280E4E55-9BD7-4C4D-8F2A-562783229479}"/>
                  </a:ext>
                </a:extLst>
              </p:cNvPr>
              <p:cNvSpPr/>
              <p:nvPr/>
            </p:nvSpPr>
            <p:spPr>
              <a:xfrm>
                <a:off x="4483" y="1512"/>
                <a:ext cx="58" cy="54"/>
              </a:xfrm>
              <a:prstGeom prst="line">
                <a:avLst/>
              </a:prstGeom>
              <a:ln w="25400" cap="flat" cmpd="sng">
                <a:solidFill>
                  <a:schemeClr val="tx1"/>
                </a:solidFill>
                <a:prstDash val="solid"/>
                <a:headEnd type="none" w="sm" len="sm"/>
                <a:tailEnd type="none" w="sm" len="sm"/>
              </a:ln>
            </p:spPr>
          </p:sp>
        </p:grpSp>
        <p:grpSp>
          <p:nvGrpSpPr>
            <p:cNvPr id="137" name="Group 140">
              <a:extLst>
                <a:ext uri="{FF2B5EF4-FFF2-40B4-BE49-F238E27FC236}">
                  <a16:creationId xmlns:a16="http://schemas.microsoft.com/office/drawing/2014/main" xmlns="" id="{D2080D8E-0935-47D3-A7F8-F20FCB9F8BA7}"/>
                </a:ext>
              </a:extLst>
            </p:cNvPr>
            <p:cNvGrpSpPr/>
            <p:nvPr/>
          </p:nvGrpSpPr>
          <p:grpSpPr>
            <a:xfrm>
              <a:off x="4432" y="1509"/>
              <a:ext cx="155" cy="57"/>
              <a:chOff x="4432" y="1509"/>
              <a:chExt cx="155" cy="57"/>
            </a:xfrm>
          </p:grpSpPr>
          <p:sp>
            <p:nvSpPr>
              <p:cNvPr id="138" name="Line 137">
                <a:extLst>
                  <a:ext uri="{FF2B5EF4-FFF2-40B4-BE49-F238E27FC236}">
                    <a16:creationId xmlns:a16="http://schemas.microsoft.com/office/drawing/2014/main" xmlns="" id="{B4E0BF36-9A31-4524-9450-9B201DA9FF81}"/>
                  </a:ext>
                </a:extLst>
              </p:cNvPr>
              <p:cNvSpPr/>
              <p:nvPr/>
            </p:nvSpPr>
            <p:spPr>
              <a:xfrm>
                <a:off x="4432" y="1565"/>
                <a:ext cx="56" cy="1"/>
              </a:xfrm>
              <a:prstGeom prst="line">
                <a:avLst/>
              </a:prstGeom>
              <a:ln w="25400" cap="flat" cmpd="sng">
                <a:solidFill>
                  <a:schemeClr val="tx1"/>
                </a:solidFill>
                <a:prstDash val="solid"/>
                <a:headEnd type="none" w="sm" len="sm"/>
                <a:tailEnd type="none" w="sm" len="sm"/>
              </a:ln>
            </p:spPr>
          </p:sp>
          <p:sp>
            <p:nvSpPr>
              <p:cNvPr id="139" name="Line 138">
                <a:extLst>
                  <a:ext uri="{FF2B5EF4-FFF2-40B4-BE49-F238E27FC236}">
                    <a16:creationId xmlns:a16="http://schemas.microsoft.com/office/drawing/2014/main" xmlns="" id="{8E38B9A5-1714-461A-BAD8-17572F5509D4}"/>
                  </a:ext>
                </a:extLst>
              </p:cNvPr>
              <p:cNvSpPr/>
              <p:nvPr/>
            </p:nvSpPr>
            <p:spPr>
              <a:xfrm>
                <a:off x="4538" y="1510"/>
                <a:ext cx="49" cy="0"/>
              </a:xfrm>
              <a:prstGeom prst="line">
                <a:avLst/>
              </a:prstGeom>
              <a:ln w="25400" cap="flat" cmpd="sng">
                <a:solidFill>
                  <a:schemeClr val="tx1"/>
                </a:solidFill>
                <a:prstDash val="solid"/>
                <a:headEnd type="none" w="sm" len="sm"/>
                <a:tailEnd type="none" w="sm" len="sm"/>
              </a:ln>
            </p:spPr>
          </p:sp>
          <p:sp>
            <p:nvSpPr>
              <p:cNvPr id="140" name="Line 139">
                <a:extLst>
                  <a:ext uri="{FF2B5EF4-FFF2-40B4-BE49-F238E27FC236}">
                    <a16:creationId xmlns:a16="http://schemas.microsoft.com/office/drawing/2014/main" xmlns="" id="{D43AB217-E987-4C3D-BC6A-B6BCCC666F14}"/>
                  </a:ext>
                </a:extLst>
              </p:cNvPr>
              <p:cNvSpPr/>
              <p:nvPr/>
            </p:nvSpPr>
            <p:spPr>
              <a:xfrm flipV="1">
                <a:off x="4483" y="1509"/>
                <a:ext cx="58" cy="55"/>
              </a:xfrm>
              <a:prstGeom prst="line">
                <a:avLst/>
              </a:prstGeom>
              <a:ln w="25400" cap="flat" cmpd="sng">
                <a:solidFill>
                  <a:schemeClr val="tx1"/>
                </a:solidFill>
                <a:prstDash val="solid"/>
                <a:headEnd type="none" w="sm" len="sm"/>
                <a:tailEnd type="none" w="sm" len="sm"/>
              </a:ln>
            </p:spPr>
          </p:sp>
        </p:grpSp>
      </p:grpSp>
      <p:grpSp>
        <p:nvGrpSpPr>
          <p:cNvPr id="144" name="Group 155">
            <a:extLst>
              <a:ext uri="{FF2B5EF4-FFF2-40B4-BE49-F238E27FC236}">
                <a16:creationId xmlns:a16="http://schemas.microsoft.com/office/drawing/2014/main" xmlns="" id="{09AFF2A1-8137-4359-BCA9-F50F77AA8354}"/>
              </a:ext>
            </a:extLst>
          </p:cNvPr>
          <p:cNvGrpSpPr/>
          <p:nvPr/>
        </p:nvGrpSpPr>
        <p:grpSpPr>
          <a:xfrm>
            <a:off x="9201150" y="3022600"/>
            <a:ext cx="501650" cy="233363"/>
            <a:chOff x="4368" y="1904"/>
            <a:chExt cx="316" cy="147"/>
          </a:xfrm>
        </p:grpSpPr>
        <p:sp>
          <p:nvSpPr>
            <p:cNvPr id="145" name="Oval 142">
              <a:extLst>
                <a:ext uri="{FF2B5EF4-FFF2-40B4-BE49-F238E27FC236}">
                  <a16:creationId xmlns:a16="http://schemas.microsoft.com/office/drawing/2014/main" xmlns="" id="{5BF59D03-EA38-49D5-BC30-516666E1A446}"/>
                </a:ext>
              </a:extLst>
            </p:cNvPr>
            <p:cNvSpPr/>
            <p:nvPr/>
          </p:nvSpPr>
          <p:spPr>
            <a:xfrm>
              <a:off x="4371" y="197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6" name="Line 143">
              <a:extLst>
                <a:ext uri="{FF2B5EF4-FFF2-40B4-BE49-F238E27FC236}">
                  <a16:creationId xmlns:a16="http://schemas.microsoft.com/office/drawing/2014/main" xmlns="" id="{438A2ED7-3B16-4902-B37C-8C5685C03617}"/>
                </a:ext>
              </a:extLst>
            </p:cNvPr>
            <p:cNvSpPr/>
            <p:nvPr/>
          </p:nvSpPr>
          <p:spPr>
            <a:xfrm>
              <a:off x="4371" y="1963"/>
              <a:ext cx="0" cy="50"/>
            </a:xfrm>
            <a:prstGeom prst="line">
              <a:avLst/>
            </a:prstGeom>
            <a:ln w="12700" cap="flat" cmpd="sng">
              <a:solidFill>
                <a:schemeClr val="tx1"/>
              </a:solidFill>
              <a:prstDash val="solid"/>
              <a:headEnd type="none" w="sm" len="sm"/>
              <a:tailEnd type="none" w="sm" len="sm"/>
            </a:ln>
          </p:spPr>
        </p:sp>
        <p:sp>
          <p:nvSpPr>
            <p:cNvPr id="147" name="Line 144">
              <a:extLst>
                <a:ext uri="{FF2B5EF4-FFF2-40B4-BE49-F238E27FC236}">
                  <a16:creationId xmlns:a16="http://schemas.microsoft.com/office/drawing/2014/main" xmlns="" id="{61E441D3-13CE-43E3-9322-D57DD57B3578}"/>
                </a:ext>
              </a:extLst>
            </p:cNvPr>
            <p:cNvSpPr/>
            <p:nvPr/>
          </p:nvSpPr>
          <p:spPr>
            <a:xfrm>
              <a:off x="4684" y="1963"/>
              <a:ext cx="0" cy="50"/>
            </a:xfrm>
            <a:prstGeom prst="line">
              <a:avLst/>
            </a:prstGeom>
            <a:ln w="12700" cap="flat" cmpd="sng">
              <a:solidFill>
                <a:schemeClr val="tx1"/>
              </a:solidFill>
              <a:prstDash val="solid"/>
              <a:headEnd type="none" w="sm" len="sm"/>
              <a:tailEnd type="none" w="sm" len="sm"/>
            </a:ln>
          </p:spPr>
        </p:sp>
        <p:sp>
          <p:nvSpPr>
            <p:cNvPr id="148" name="Rectangle 145">
              <a:extLst>
                <a:ext uri="{FF2B5EF4-FFF2-40B4-BE49-F238E27FC236}">
                  <a16:creationId xmlns:a16="http://schemas.microsoft.com/office/drawing/2014/main" xmlns="" id="{88557F44-A18A-4B89-A8C1-C41F0103EE16}"/>
                </a:ext>
              </a:extLst>
            </p:cNvPr>
            <p:cNvSpPr/>
            <p:nvPr/>
          </p:nvSpPr>
          <p:spPr>
            <a:xfrm>
              <a:off x="4371" y="196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9" name="Oval 146">
              <a:extLst>
                <a:ext uri="{FF2B5EF4-FFF2-40B4-BE49-F238E27FC236}">
                  <a16:creationId xmlns:a16="http://schemas.microsoft.com/office/drawing/2014/main" xmlns="" id="{DD35D5CE-D6A0-4601-BAF1-EEC698C56C4B}"/>
                </a:ext>
              </a:extLst>
            </p:cNvPr>
            <p:cNvSpPr/>
            <p:nvPr/>
          </p:nvSpPr>
          <p:spPr>
            <a:xfrm>
              <a:off x="4368" y="190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50" name="Group 150">
              <a:extLst>
                <a:ext uri="{FF2B5EF4-FFF2-40B4-BE49-F238E27FC236}">
                  <a16:creationId xmlns:a16="http://schemas.microsoft.com/office/drawing/2014/main" xmlns="" id="{B30EF49D-6C41-42B2-A323-E10C0896595A}"/>
                </a:ext>
              </a:extLst>
            </p:cNvPr>
            <p:cNvGrpSpPr/>
            <p:nvPr/>
          </p:nvGrpSpPr>
          <p:grpSpPr>
            <a:xfrm>
              <a:off x="4443" y="1924"/>
              <a:ext cx="156" cy="56"/>
              <a:chOff x="4443" y="1924"/>
              <a:chExt cx="156" cy="56"/>
            </a:xfrm>
          </p:grpSpPr>
          <p:sp>
            <p:nvSpPr>
              <p:cNvPr id="155" name="Line 147">
                <a:extLst>
                  <a:ext uri="{FF2B5EF4-FFF2-40B4-BE49-F238E27FC236}">
                    <a16:creationId xmlns:a16="http://schemas.microsoft.com/office/drawing/2014/main" xmlns="" id="{50C1F830-2A5E-4D54-AA3A-2D673294BAFB}"/>
                  </a:ext>
                </a:extLst>
              </p:cNvPr>
              <p:cNvSpPr/>
              <p:nvPr/>
            </p:nvSpPr>
            <p:spPr>
              <a:xfrm flipV="1">
                <a:off x="4443" y="1924"/>
                <a:ext cx="56" cy="1"/>
              </a:xfrm>
              <a:prstGeom prst="line">
                <a:avLst/>
              </a:prstGeom>
              <a:ln w="25400" cap="flat" cmpd="sng">
                <a:solidFill>
                  <a:schemeClr val="tx1"/>
                </a:solidFill>
                <a:prstDash val="solid"/>
                <a:headEnd type="none" w="sm" len="sm"/>
                <a:tailEnd type="none" w="sm" len="sm"/>
              </a:ln>
            </p:spPr>
          </p:sp>
          <p:sp>
            <p:nvSpPr>
              <p:cNvPr id="156" name="Line 148">
                <a:extLst>
                  <a:ext uri="{FF2B5EF4-FFF2-40B4-BE49-F238E27FC236}">
                    <a16:creationId xmlns:a16="http://schemas.microsoft.com/office/drawing/2014/main" xmlns="" id="{B1B80641-E3F8-489A-9A1C-E529061A7657}"/>
                  </a:ext>
                </a:extLst>
              </p:cNvPr>
              <p:cNvSpPr/>
              <p:nvPr/>
            </p:nvSpPr>
            <p:spPr>
              <a:xfrm>
                <a:off x="4550" y="1980"/>
                <a:ext cx="49" cy="0"/>
              </a:xfrm>
              <a:prstGeom prst="line">
                <a:avLst/>
              </a:prstGeom>
              <a:ln w="25400" cap="flat" cmpd="sng">
                <a:solidFill>
                  <a:schemeClr val="tx1"/>
                </a:solidFill>
                <a:prstDash val="solid"/>
                <a:headEnd type="none" w="sm" len="sm"/>
                <a:tailEnd type="none" w="sm" len="sm"/>
              </a:ln>
            </p:spPr>
          </p:sp>
          <p:sp>
            <p:nvSpPr>
              <p:cNvPr id="157" name="Line 149">
                <a:extLst>
                  <a:ext uri="{FF2B5EF4-FFF2-40B4-BE49-F238E27FC236}">
                    <a16:creationId xmlns:a16="http://schemas.microsoft.com/office/drawing/2014/main" xmlns="" id="{0F2FCA2F-0868-4C63-97BB-5E7FCE7E0E3D}"/>
                  </a:ext>
                </a:extLst>
              </p:cNvPr>
              <p:cNvSpPr/>
              <p:nvPr/>
            </p:nvSpPr>
            <p:spPr>
              <a:xfrm>
                <a:off x="4494" y="1926"/>
                <a:ext cx="58" cy="54"/>
              </a:xfrm>
              <a:prstGeom prst="line">
                <a:avLst/>
              </a:prstGeom>
              <a:ln w="25400" cap="flat" cmpd="sng">
                <a:solidFill>
                  <a:schemeClr val="tx1"/>
                </a:solidFill>
                <a:prstDash val="solid"/>
                <a:headEnd type="none" w="sm" len="sm"/>
                <a:tailEnd type="none" w="sm" len="sm"/>
              </a:ln>
            </p:spPr>
          </p:sp>
        </p:grpSp>
        <p:grpSp>
          <p:nvGrpSpPr>
            <p:cNvPr id="151" name="Group 154">
              <a:extLst>
                <a:ext uri="{FF2B5EF4-FFF2-40B4-BE49-F238E27FC236}">
                  <a16:creationId xmlns:a16="http://schemas.microsoft.com/office/drawing/2014/main" xmlns="" id="{B5AAA717-47BA-4449-89B3-D619260D20A3}"/>
                </a:ext>
              </a:extLst>
            </p:cNvPr>
            <p:cNvGrpSpPr/>
            <p:nvPr/>
          </p:nvGrpSpPr>
          <p:grpSpPr>
            <a:xfrm>
              <a:off x="4443" y="1923"/>
              <a:ext cx="155" cy="57"/>
              <a:chOff x="4443" y="1923"/>
              <a:chExt cx="155" cy="57"/>
            </a:xfrm>
          </p:grpSpPr>
          <p:sp>
            <p:nvSpPr>
              <p:cNvPr id="152" name="Line 151">
                <a:extLst>
                  <a:ext uri="{FF2B5EF4-FFF2-40B4-BE49-F238E27FC236}">
                    <a16:creationId xmlns:a16="http://schemas.microsoft.com/office/drawing/2014/main" xmlns="" id="{D9E67F97-ADC5-4EF5-9060-0049A2E7C402}"/>
                  </a:ext>
                </a:extLst>
              </p:cNvPr>
              <p:cNvSpPr/>
              <p:nvPr/>
            </p:nvSpPr>
            <p:spPr>
              <a:xfrm>
                <a:off x="4443" y="1979"/>
                <a:ext cx="56" cy="1"/>
              </a:xfrm>
              <a:prstGeom prst="line">
                <a:avLst/>
              </a:prstGeom>
              <a:ln w="25400" cap="flat" cmpd="sng">
                <a:solidFill>
                  <a:schemeClr val="tx1"/>
                </a:solidFill>
                <a:prstDash val="solid"/>
                <a:headEnd type="none" w="sm" len="sm"/>
                <a:tailEnd type="none" w="sm" len="sm"/>
              </a:ln>
            </p:spPr>
          </p:sp>
          <p:sp>
            <p:nvSpPr>
              <p:cNvPr id="153" name="Line 152">
                <a:extLst>
                  <a:ext uri="{FF2B5EF4-FFF2-40B4-BE49-F238E27FC236}">
                    <a16:creationId xmlns:a16="http://schemas.microsoft.com/office/drawing/2014/main" xmlns="" id="{6DE1007F-E2D2-4F26-92EB-C20F30BCB507}"/>
                  </a:ext>
                </a:extLst>
              </p:cNvPr>
              <p:cNvSpPr/>
              <p:nvPr/>
            </p:nvSpPr>
            <p:spPr>
              <a:xfrm>
                <a:off x="4549" y="1924"/>
                <a:ext cx="49" cy="0"/>
              </a:xfrm>
              <a:prstGeom prst="line">
                <a:avLst/>
              </a:prstGeom>
              <a:ln w="25400" cap="flat" cmpd="sng">
                <a:solidFill>
                  <a:schemeClr val="tx1"/>
                </a:solidFill>
                <a:prstDash val="solid"/>
                <a:headEnd type="none" w="sm" len="sm"/>
                <a:tailEnd type="none" w="sm" len="sm"/>
              </a:ln>
            </p:spPr>
          </p:sp>
          <p:sp>
            <p:nvSpPr>
              <p:cNvPr id="154" name="Line 153">
                <a:extLst>
                  <a:ext uri="{FF2B5EF4-FFF2-40B4-BE49-F238E27FC236}">
                    <a16:creationId xmlns:a16="http://schemas.microsoft.com/office/drawing/2014/main" xmlns="" id="{C4459DC8-EF25-4993-AB8B-4DF699C19B54}"/>
                  </a:ext>
                </a:extLst>
              </p:cNvPr>
              <p:cNvSpPr/>
              <p:nvPr/>
            </p:nvSpPr>
            <p:spPr>
              <a:xfrm flipV="1">
                <a:off x="4494" y="1923"/>
                <a:ext cx="58" cy="55"/>
              </a:xfrm>
              <a:prstGeom prst="line">
                <a:avLst/>
              </a:prstGeom>
              <a:ln w="25400" cap="flat" cmpd="sng">
                <a:solidFill>
                  <a:schemeClr val="tx1"/>
                </a:solidFill>
                <a:prstDash val="solid"/>
                <a:headEnd type="none" w="sm" len="sm"/>
                <a:tailEnd type="none" w="sm" len="sm"/>
              </a:ln>
            </p:spPr>
          </p:sp>
        </p:grpSp>
      </p:grpSp>
      <p:grpSp>
        <p:nvGrpSpPr>
          <p:cNvPr id="158" name="Group 169">
            <a:extLst>
              <a:ext uri="{FF2B5EF4-FFF2-40B4-BE49-F238E27FC236}">
                <a16:creationId xmlns:a16="http://schemas.microsoft.com/office/drawing/2014/main" xmlns="" id="{6570A4C8-9A4B-42F7-8479-9149D33873CC}"/>
              </a:ext>
            </a:extLst>
          </p:cNvPr>
          <p:cNvGrpSpPr/>
          <p:nvPr/>
        </p:nvGrpSpPr>
        <p:grpSpPr>
          <a:xfrm>
            <a:off x="10171113" y="2573338"/>
            <a:ext cx="500062" cy="233362"/>
            <a:chOff x="4979" y="1621"/>
            <a:chExt cx="315" cy="147"/>
          </a:xfrm>
        </p:grpSpPr>
        <p:sp>
          <p:nvSpPr>
            <p:cNvPr id="159" name="Oval 156">
              <a:extLst>
                <a:ext uri="{FF2B5EF4-FFF2-40B4-BE49-F238E27FC236}">
                  <a16:creationId xmlns:a16="http://schemas.microsoft.com/office/drawing/2014/main" xmlns="" id="{CA4490DB-2A89-4C5F-9ED3-A8BA6E133790}"/>
                </a:ext>
              </a:extLst>
            </p:cNvPr>
            <p:cNvSpPr/>
            <p:nvPr/>
          </p:nvSpPr>
          <p:spPr>
            <a:xfrm>
              <a:off x="4982" y="1687"/>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0" name="Line 157">
              <a:extLst>
                <a:ext uri="{FF2B5EF4-FFF2-40B4-BE49-F238E27FC236}">
                  <a16:creationId xmlns:a16="http://schemas.microsoft.com/office/drawing/2014/main" xmlns="" id="{156BAC90-C8E6-4B96-AE5B-D448A4E8A7B4}"/>
                </a:ext>
              </a:extLst>
            </p:cNvPr>
            <p:cNvSpPr/>
            <p:nvPr/>
          </p:nvSpPr>
          <p:spPr>
            <a:xfrm>
              <a:off x="4982" y="1680"/>
              <a:ext cx="0" cy="50"/>
            </a:xfrm>
            <a:prstGeom prst="line">
              <a:avLst/>
            </a:prstGeom>
            <a:ln w="12700" cap="flat" cmpd="sng">
              <a:solidFill>
                <a:schemeClr val="tx1"/>
              </a:solidFill>
              <a:prstDash val="solid"/>
              <a:headEnd type="none" w="sm" len="sm"/>
              <a:tailEnd type="none" w="sm" len="sm"/>
            </a:ln>
          </p:spPr>
        </p:sp>
        <p:sp>
          <p:nvSpPr>
            <p:cNvPr id="161" name="Line 158">
              <a:extLst>
                <a:ext uri="{FF2B5EF4-FFF2-40B4-BE49-F238E27FC236}">
                  <a16:creationId xmlns:a16="http://schemas.microsoft.com/office/drawing/2014/main" xmlns="" id="{8638359E-DF80-45D3-BFFD-524AA4524816}"/>
                </a:ext>
              </a:extLst>
            </p:cNvPr>
            <p:cNvSpPr/>
            <p:nvPr/>
          </p:nvSpPr>
          <p:spPr>
            <a:xfrm>
              <a:off x="5294" y="1680"/>
              <a:ext cx="0" cy="50"/>
            </a:xfrm>
            <a:prstGeom prst="line">
              <a:avLst/>
            </a:prstGeom>
            <a:ln w="12700" cap="flat" cmpd="sng">
              <a:solidFill>
                <a:schemeClr val="tx1"/>
              </a:solidFill>
              <a:prstDash val="solid"/>
              <a:headEnd type="none" w="sm" len="sm"/>
              <a:tailEnd type="none" w="sm" len="sm"/>
            </a:ln>
          </p:spPr>
        </p:sp>
        <p:sp>
          <p:nvSpPr>
            <p:cNvPr id="162" name="Rectangle 159">
              <a:extLst>
                <a:ext uri="{FF2B5EF4-FFF2-40B4-BE49-F238E27FC236}">
                  <a16:creationId xmlns:a16="http://schemas.microsoft.com/office/drawing/2014/main" xmlns="" id="{206D0ED9-585F-4AB4-8E2D-72717F281473}"/>
                </a:ext>
              </a:extLst>
            </p:cNvPr>
            <p:cNvSpPr/>
            <p:nvPr/>
          </p:nvSpPr>
          <p:spPr>
            <a:xfrm>
              <a:off x="4982" y="1680"/>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3" name="Oval 160">
              <a:extLst>
                <a:ext uri="{FF2B5EF4-FFF2-40B4-BE49-F238E27FC236}">
                  <a16:creationId xmlns:a16="http://schemas.microsoft.com/office/drawing/2014/main" xmlns="" id="{51469FC7-A741-4662-B33C-7FD30439C445}"/>
                </a:ext>
              </a:extLst>
            </p:cNvPr>
            <p:cNvSpPr/>
            <p:nvPr/>
          </p:nvSpPr>
          <p:spPr>
            <a:xfrm>
              <a:off x="4979" y="1621"/>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4" name="Group 164">
              <a:extLst>
                <a:ext uri="{FF2B5EF4-FFF2-40B4-BE49-F238E27FC236}">
                  <a16:creationId xmlns:a16="http://schemas.microsoft.com/office/drawing/2014/main" xmlns="" id="{36177BFA-04A7-410A-8254-4B4D36850323}"/>
                </a:ext>
              </a:extLst>
            </p:cNvPr>
            <p:cNvGrpSpPr/>
            <p:nvPr/>
          </p:nvGrpSpPr>
          <p:grpSpPr>
            <a:xfrm>
              <a:off x="5053" y="1641"/>
              <a:ext cx="156" cy="56"/>
              <a:chOff x="5053" y="1641"/>
              <a:chExt cx="156" cy="56"/>
            </a:xfrm>
          </p:grpSpPr>
          <p:sp>
            <p:nvSpPr>
              <p:cNvPr id="169" name="Line 161">
                <a:extLst>
                  <a:ext uri="{FF2B5EF4-FFF2-40B4-BE49-F238E27FC236}">
                    <a16:creationId xmlns:a16="http://schemas.microsoft.com/office/drawing/2014/main" xmlns="" id="{B74781EC-CD29-41DD-B87C-69D6CE9D205E}"/>
                  </a:ext>
                </a:extLst>
              </p:cNvPr>
              <p:cNvSpPr/>
              <p:nvPr/>
            </p:nvSpPr>
            <p:spPr>
              <a:xfrm flipV="1">
                <a:off x="5053" y="1641"/>
                <a:ext cx="55" cy="1"/>
              </a:xfrm>
              <a:prstGeom prst="line">
                <a:avLst/>
              </a:prstGeom>
              <a:ln w="25400" cap="flat" cmpd="sng">
                <a:solidFill>
                  <a:schemeClr val="tx1"/>
                </a:solidFill>
                <a:prstDash val="solid"/>
                <a:headEnd type="none" w="sm" len="sm"/>
                <a:tailEnd type="none" w="sm" len="sm"/>
              </a:ln>
            </p:spPr>
          </p:sp>
          <p:sp>
            <p:nvSpPr>
              <p:cNvPr id="170" name="Line 162">
                <a:extLst>
                  <a:ext uri="{FF2B5EF4-FFF2-40B4-BE49-F238E27FC236}">
                    <a16:creationId xmlns:a16="http://schemas.microsoft.com/office/drawing/2014/main" xmlns="" id="{CA5903A5-0DB6-40AA-8EBF-D1066B09C310}"/>
                  </a:ext>
                </a:extLst>
              </p:cNvPr>
              <p:cNvSpPr/>
              <p:nvPr/>
            </p:nvSpPr>
            <p:spPr>
              <a:xfrm>
                <a:off x="5160" y="1697"/>
                <a:ext cx="49" cy="0"/>
              </a:xfrm>
              <a:prstGeom prst="line">
                <a:avLst/>
              </a:prstGeom>
              <a:ln w="25400" cap="flat" cmpd="sng">
                <a:solidFill>
                  <a:schemeClr val="tx1"/>
                </a:solidFill>
                <a:prstDash val="solid"/>
                <a:headEnd type="none" w="sm" len="sm"/>
                <a:tailEnd type="none" w="sm" len="sm"/>
              </a:ln>
            </p:spPr>
          </p:sp>
          <p:sp>
            <p:nvSpPr>
              <p:cNvPr id="171" name="Line 163">
                <a:extLst>
                  <a:ext uri="{FF2B5EF4-FFF2-40B4-BE49-F238E27FC236}">
                    <a16:creationId xmlns:a16="http://schemas.microsoft.com/office/drawing/2014/main" xmlns="" id="{03F03259-270A-4DAB-A76F-BBC1BE3C471B}"/>
                  </a:ext>
                </a:extLst>
              </p:cNvPr>
              <p:cNvSpPr/>
              <p:nvPr/>
            </p:nvSpPr>
            <p:spPr>
              <a:xfrm>
                <a:off x="5105" y="1643"/>
                <a:ext cx="58" cy="54"/>
              </a:xfrm>
              <a:prstGeom prst="line">
                <a:avLst/>
              </a:prstGeom>
              <a:ln w="25400" cap="flat" cmpd="sng">
                <a:solidFill>
                  <a:schemeClr val="tx1"/>
                </a:solidFill>
                <a:prstDash val="solid"/>
                <a:headEnd type="none" w="sm" len="sm"/>
                <a:tailEnd type="none" w="sm" len="sm"/>
              </a:ln>
            </p:spPr>
          </p:sp>
        </p:grpSp>
        <p:grpSp>
          <p:nvGrpSpPr>
            <p:cNvPr id="165" name="Group 168">
              <a:extLst>
                <a:ext uri="{FF2B5EF4-FFF2-40B4-BE49-F238E27FC236}">
                  <a16:creationId xmlns:a16="http://schemas.microsoft.com/office/drawing/2014/main" xmlns="" id="{F5965ECA-DEE1-4B3A-912D-A0BB57DEBB62}"/>
                </a:ext>
              </a:extLst>
            </p:cNvPr>
            <p:cNvGrpSpPr/>
            <p:nvPr/>
          </p:nvGrpSpPr>
          <p:grpSpPr>
            <a:xfrm>
              <a:off x="5054" y="1640"/>
              <a:ext cx="154" cy="57"/>
              <a:chOff x="5054" y="1640"/>
              <a:chExt cx="154" cy="57"/>
            </a:xfrm>
          </p:grpSpPr>
          <p:sp>
            <p:nvSpPr>
              <p:cNvPr id="166" name="Line 165">
                <a:extLst>
                  <a:ext uri="{FF2B5EF4-FFF2-40B4-BE49-F238E27FC236}">
                    <a16:creationId xmlns:a16="http://schemas.microsoft.com/office/drawing/2014/main" xmlns="" id="{BF0B0CC4-6F56-47CD-A136-3B3771413A0D}"/>
                  </a:ext>
                </a:extLst>
              </p:cNvPr>
              <p:cNvSpPr/>
              <p:nvPr/>
            </p:nvSpPr>
            <p:spPr>
              <a:xfrm>
                <a:off x="5054" y="1696"/>
                <a:ext cx="55" cy="1"/>
              </a:xfrm>
              <a:prstGeom prst="line">
                <a:avLst/>
              </a:prstGeom>
              <a:ln w="25400" cap="flat" cmpd="sng">
                <a:solidFill>
                  <a:schemeClr val="tx1"/>
                </a:solidFill>
                <a:prstDash val="solid"/>
                <a:headEnd type="none" w="sm" len="sm"/>
                <a:tailEnd type="none" w="sm" len="sm"/>
              </a:ln>
            </p:spPr>
          </p:sp>
          <p:sp>
            <p:nvSpPr>
              <p:cNvPr id="167" name="Line 166">
                <a:extLst>
                  <a:ext uri="{FF2B5EF4-FFF2-40B4-BE49-F238E27FC236}">
                    <a16:creationId xmlns:a16="http://schemas.microsoft.com/office/drawing/2014/main" xmlns="" id="{A3E245B5-29B6-4EB7-A1B2-594AA57A9BE9}"/>
                  </a:ext>
                </a:extLst>
              </p:cNvPr>
              <p:cNvSpPr/>
              <p:nvPr/>
            </p:nvSpPr>
            <p:spPr>
              <a:xfrm>
                <a:off x="5159" y="1641"/>
                <a:ext cx="49" cy="0"/>
              </a:xfrm>
              <a:prstGeom prst="line">
                <a:avLst/>
              </a:prstGeom>
              <a:ln w="25400" cap="flat" cmpd="sng">
                <a:solidFill>
                  <a:schemeClr val="tx1"/>
                </a:solidFill>
                <a:prstDash val="solid"/>
                <a:headEnd type="none" w="sm" len="sm"/>
                <a:tailEnd type="none" w="sm" len="sm"/>
              </a:ln>
            </p:spPr>
          </p:sp>
          <p:sp>
            <p:nvSpPr>
              <p:cNvPr id="168" name="Line 167">
                <a:extLst>
                  <a:ext uri="{FF2B5EF4-FFF2-40B4-BE49-F238E27FC236}">
                    <a16:creationId xmlns:a16="http://schemas.microsoft.com/office/drawing/2014/main" xmlns="" id="{B89156D2-E13B-44D8-8B82-4900C12B9093}"/>
                  </a:ext>
                </a:extLst>
              </p:cNvPr>
              <p:cNvSpPr/>
              <p:nvPr/>
            </p:nvSpPr>
            <p:spPr>
              <a:xfrm flipV="1">
                <a:off x="5105" y="1640"/>
                <a:ext cx="58" cy="55"/>
              </a:xfrm>
              <a:prstGeom prst="line">
                <a:avLst/>
              </a:prstGeom>
              <a:ln w="25400" cap="flat" cmpd="sng">
                <a:solidFill>
                  <a:schemeClr val="tx1"/>
                </a:solidFill>
                <a:prstDash val="solid"/>
                <a:headEnd type="none" w="sm" len="sm"/>
                <a:tailEnd type="none" w="sm" len="sm"/>
              </a:ln>
            </p:spPr>
          </p:sp>
        </p:grpSp>
      </p:grpSp>
      <p:grpSp>
        <p:nvGrpSpPr>
          <p:cNvPr id="172" name="Group 183">
            <a:extLst>
              <a:ext uri="{FF2B5EF4-FFF2-40B4-BE49-F238E27FC236}">
                <a16:creationId xmlns:a16="http://schemas.microsoft.com/office/drawing/2014/main" xmlns="" id="{E74DD769-11B6-4AA2-A1CA-8F719BAE0CBB}"/>
              </a:ext>
            </a:extLst>
          </p:cNvPr>
          <p:cNvGrpSpPr/>
          <p:nvPr/>
        </p:nvGrpSpPr>
        <p:grpSpPr>
          <a:xfrm>
            <a:off x="9977438" y="3470275"/>
            <a:ext cx="501650" cy="233363"/>
            <a:chOff x="4857" y="2186"/>
            <a:chExt cx="316" cy="147"/>
          </a:xfrm>
        </p:grpSpPr>
        <p:sp>
          <p:nvSpPr>
            <p:cNvPr id="173" name="Oval 170">
              <a:extLst>
                <a:ext uri="{FF2B5EF4-FFF2-40B4-BE49-F238E27FC236}">
                  <a16:creationId xmlns:a16="http://schemas.microsoft.com/office/drawing/2014/main" xmlns="" id="{392A8597-D151-4E5B-B394-14146DAAF932}"/>
                </a:ext>
              </a:extLst>
            </p:cNvPr>
            <p:cNvSpPr/>
            <p:nvPr/>
          </p:nvSpPr>
          <p:spPr>
            <a:xfrm>
              <a:off x="4860" y="225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4" name="Line 171">
              <a:extLst>
                <a:ext uri="{FF2B5EF4-FFF2-40B4-BE49-F238E27FC236}">
                  <a16:creationId xmlns:a16="http://schemas.microsoft.com/office/drawing/2014/main" xmlns="" id="{A986668D-58A1-48AA-A625-30E2945997AA}"/>
                </a:ext>
              </a:extLst>
            </p:cNvPr>
            <p:cNvSpPr/>
            <p:nvPr/>
          </p:nvSpPr>
          <p:spPr>
            <a:xfrm>
              <a:off x="4860" y="2245"/>
              <a:ext cx="0" cy="50"/>
            </a:xfrm>
            <a:prstGeom prst="line">
              <a:avLst/>
            </a:prstGeom>
            <a:ln w="12700" cap="flat" cmpd="sng">
              <a:solidFill>
                <a:schemeClr val="tx1"/>
              </a:solidFill>
              <a:prstDash val="solid"/>
              <a:headEnd type="none" w="sm" len="sm"/>
              <a:tailEnd type="none" w="sm" len="sm"/>
            </a:ln>
          </p:spPr>
        </p:sp>
        <p:sp>
          <p:nvSpPr>
            <p:cNvPr id="175" name="Line 172">
              <a:extLst>
                <a:ext uri="{FF2B5EF4-FFF2-40B4-BE49-F238E27FC236}">
                  <a16:creationId xmlns:a16="http://schemas.microsoft.com/office/drawing/2014/main" xmlns="" id="{8D59452C-2885-4E2A-9A4B-5A3A635BC76E}"/>
                </a:ext>
              </a:extLst>
            </p:cNvPr>
            <p:cNvSpPr/>
            <p:nvPr/>
          </p:nvSpPr>
          <p:spPr>
            <a:xfrm>
              <a:off x="5173" y="2245"/>
              <a:ext cx="0" cy="50"/>
            </a:xfrm>
            <a:prstGeom prst="line">
              <a:avLst/>
            </a:prstGeom>
            <a:ln w="12700" cap="flat" cmpd="sng">
              <a:solidFill>
                <a:schemeClr val="tx1"/>
              </a:solidFill>
              <a:prstDash val="solid"/>
              <a:headEnd type="none" w="sm" len="sm"/>
              <a:tailEnd type="none" w="sm" len="sm"/>
            </a:ln>
          </p:spPr>
        </p:sp>
        <p:sp>
          <p:nvSpPr>
            <p:cNvPr id="176" name="Rectangle 173">
              <a:extLst>
                <a:ext uri="{FF2B5EF4-FFF2-40B4-BE49-F238E27FC236}">
                  <a16:creationId xmlns:a16="http://schemas.microsoft.com/office/drawing/2014/main" xmlns="" id="{31FEE58F-6D33-46D4-90EE-DAC20CEBE6EC}"/>
                </a:ext>
              </a:extLst>
            </p:cNvPr>
            <p:cNvSpPr/>
            <p:nvPr/>
          </p:nvSpPr>
          <p:spPr>
            <a:xfrm>
              <a:off x="4860" y="2245"/>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7" name="Oval 174">
              <a:extLst>
                <a:ext uri="{FF2B5EF4-FFF2-40B4-BE49-F238E27FC236}">
                  <a16:creationId xmlns:a16="http://schemas.microsoft.com/office/drawing/2014/main" xmlns="" id="{5A56C773-E72F-4318-8F4D-9B49276684B6}"/>
                </a:ext>
              </a:extLst>
            </p:cNvPr>
            <p:cNvSpPr/>
            <p:nvPr/>
          </p:nvSpPr>
          <p:spPr>
            <a:xfrm>
              <a:off x="4857" y="218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8" name="Group 178">
              <a:extLst>
                <a:ext uri="{FF2B5EF4-FFF2-40B4-BE49-F238E27FC236}">
                  <a16:creationId xmlns:a16="http://schemas.microsoft.com/office/drawing/2014/main" xmlns="" id="{1DFA16CC-175C-4FAA-8517-3AEFC0E8383A}"/>
                </a:ext>
              </a:extLst>
            </p:cNvPr>
            <p:cNvGrpSpPr/>
            <p:nvPr/>
          </p:nvGrpSpPr>
          <p:grpSpPr>
            <a:xfrm>
              <a:off x="4932" y="2206"/>
              <a:ext cx="156" cy="56"/>
              <a:chOff x="4932" y="2206"/>
              <a:chExt cx="156" cy="56"/>
            </a:xfrm>
          </p:grpSpPr>
          <p:sp>
            <p:nvSpPr>
              <p:cNvPr id="183" name="Line 175">
                <a:extLst>
                  <a:ext uri="{FF2B5EF4-FFF2-40B4-BE49-F238E27FC236}">
                    <a16:creationId xmlns:a16="http://schemas.microsoft.com/office/drawing/2014/main" xmlns="" id="{90DFAB7C-F589-4B46-81A3-15D846FA645D}"/>
                  </a:ext>
                </a:extLst>
              </p:cNvPr>
              <p:cNvSpPr/>
              <p:nvPr/>
            </p:nvSpPr>
            <p:spPr>
              <a:xfrm flipV="1">
                <a:off x="4932" y="2206"/>
                <a:ext cx="56" cy="1"/>
              </a:xfrm>
              <a:prstGeom prst="line">
                <a:avLst/>
              </a:prstGeom>
              <a:ln w="25400" cap="flat" cmpd="sng">
                <a:solidFill>
                  <a:schemeClr val="tx1"/>
                </a:solidFill>
                <a:prstDash val="solid"/>
                <a:headEnd type="none" w="sm" len="sm"/>
                <a:tailEnd type="none" w="sm" len="sm"/>
              </a:ln>
            </p:spPr>
          </p:sp>
          <p:sp>
            <p:nvSpPr>
              <p:cNvPr id="184" name="Line 176">
                <a:extLst>
                  <a:ext uri="{FF2B5EF4-FFF2-40B4-BE49-F238E27FC236}">
                    <a16:creationId xmlns:a16="http://schemas.microsoft.com/office/drawing/2014/main" xmlns="" id="{9F9104C2-EA7D-4321-8798-479A56DEE2D7}"/>
                  </a:ext>
                </a:extLst>
              </p:cNvPr>
              <p:cNvSpPr/>
              <p:nvPr/>
            </p:nvSpPr>
            <p:spPr>
              <a:xfrm>
                <a:off x="5039" y="2262"/>
                <a:ext cx="49" cy="0"/>
              </a:xfrm>
              <a:prstGeom prst="line">
                <a:avLst/>
              </a:prstGeom>
              <a:ln w="25400" cap="flat" cmpd="sng">
                <a:solidFill>
                  <a:schemeClr val="tx1"/>
                </a:solidFill>
                <a:prstDash val="solid"/>
                <a:headEnd type="none" w="sm" len="sm"/>
                <a:tailEnd type="none" w="sm" len="sm"/>
              </a:ln>
            </p:spPr>
          </p:sp>
          <p:sp>
            <p:nvSpPr>
              <p:cNvPr id="185" name="Line 177">
                <a:extLst>
                  <a:ext uri="{FF2B5EF4-FFF2-40B4-BE49-F238E27FC236}">
                    <a16:creationId xmlns:a16="http://schemas.microsoft.com/office/drawing/2014/main" xmlns="" id="{5A95C119-2569-42A6-A20C-5D7D110C997F}"/>
                  </a:ext>
                </a:extLst>
              </p:cNvPr>
              <p:cNvSpPr/>
              <p:nvPr/>
            </p:nvSpPr>
            <p:spPr>
              <a:xfrm>
                <a:off x="4983" y="2208"/>
                <a:ext cx="58" cy="54"/>
              </a:xfrm>
              <a:prstGeom prst="line">
                <a:avLst/>
              </a:prstGeom>
              <a:ln w="25400" cap="flat" cmpd="sng">
                <a:solidFill>
                  <a:schemeClr val="tx1"/>
                </a:solidFill>
                <a:prstDash val="solid"/>
                <a:headEnd type="none" w="sm" len="sm"/>
                <a:tailEnd type="none" w="sm" len="sm"/>
              </a:ln>
            </p:spPr>
          </p:sp>
        </p:grpSp>
        <p:grpSp>
          <p:nvGrpSpPr>
            <p:cNvPr id="179" name="Group 182">
              <a:extLst>
                <a:ext uri="{FF2B5EF4-FFF2-40B4-BE49-F238E27FC236}">
                  <a16:creationId xmlns:a16="http://schemas.microsoft.com/office/drawing/2014/main" xmlns="" id="{63FE0088-C5B4-4D58-9783-4ACB95C7D502}"/>
                </a:ext>
              </a:extLst>
            </p:cNvPr>
            <p:cNvGrpSpPr/>
            <p:nvPr/>
          </p:nvGrpSpPr>
          <p:grpSpPr>
            <a:xfrm>
              <a:off x="4932" y="2205"/>
              <a:ext cx="155" cy="57"/>
              <a:chOff x="4932" y="2205"/>
              <a:chExt cx="155" cy="57"/>
            </a:xfrm>
          </p:grpSpPr>
          <p:sp>
            <p:nvSpPr>
              <p:cNvPr id="180" name="Line 179">
                <a:extLst>
                  <a:ext uri="{FF2B5EF4-FFF2-40B4-BE49-F238E27FC236}">
                    <a16:creationId xmlns:a16="http://schemas.microsoft.com/office/drawing/2014/main" xmlns="" id="{AC388AA6-4AD1-44B1-847E-53CB93C45B63}"/>
                  </a:ext>
                </a:extLst>
              </p:cNvPr>
              <p:cNvSpPr/>
              <p:nvPr/>
            </p:nvSpPr>
            <p:spPr>
              <a:xfrm>
                <a:off x="4932" y="2261"/>
                <a:ext cx="56" cy="1"/>
              </a:xfrm>
              <a:prstGeom prst="line">
                <a:avLst/>
              </a:prstGeom>
              <a:ln w="25400" cap="flat" cmpd="sng">
                <a:solidFill>
                  <a:schemeClr val="tx1"/>
                </a:solidFill>
                <a:prstDash val="solid"/>
                <a:headEnd type="none" w="sm" len="sm"/>
                <a:tailEnd type="none" w="sm" len="sm"/>
              </a:ln>
            </p:spPr>
          </p:sp>
          <p:sp>
            <p:nvSpPr>
              <p:cNvPr id="181" name="Line 180">
                <a:extLst>
                  <a:ext uri="{FF2B5EF4-FFF2-40B4-BE49-F238E27FC236}">
                    <a16:creationId xmlns:a16="http://schemas.microsoft.com/office/drawing/2014/main" xmlns="" id="{5A594AAB-BAD1-4481-8937-45420AFD1F5E}"/>
                  </a:ext>
                </a:extLst>
              </p:cNvPr>
              <p:cNvSpPr/>
              <p:nvPr/>
            </p:nvSpPr>
            <p:spPr>
              <a:xfrm>
                <a:off x="5038" y="2206"/>
                <a:ext cx="49" cy="0"/>
              </a:xfrm>
              <a:prstGeom prst="line">
                <a:avLst/>
              </a:prstGeom>
              <a:ln w="25400" cap="flat" cmpd="sng">
                <a:solidFill>
                  <a:schemeClr val="tx1"/>
                </a:solidFill>
                <a:prstDash val="solid"/>
                <a:headEnd type="none" w="sm" len="sm"/>
                <a:tailEnd type="none" w="sm" len="sm"/>
              </a:ln>
            </p:spPr>
          </p:sp>
          <p:sp>
            <p:nvSpPr>
              <p:cNvPr id="182" name="Line 181">
                <a:extLst>
                  <a:ext uri="{FF2B5EF4-FFF2-40B4-BE49-F238E27FC236}">
                    <a16:creationId xmlns:a16="http://schemas.microsoft.com/office/drawing/2014/main" xmlns="" id="{58F30551-B7BB-462E-90F4-BF51646E114A}"/>
                  </a:ext>
                </a:extLst>
              </p:cNvPr>
              <p:cNvSpPr/>
              <p:nvPr/>
            </p:nvSpPr>
            <p:spPr>
              <a:xfrm flipV="1">
                <a:off x="4983" y="2205"/>
                <a:ext cx="58" cy="55"/>
              </a:xfrm>
              <a:prstGeom prst="line">
                <a:avLst/>
              </a:prstGeom>
              <a:ln w="25400" cap="flat" cmpd="sng">
                <a:solidFill>
                  <a:schemeClr val="tx1"/>
                </a:solidFill>
                <a:prstDash val="solid"/>
                <a:headEnd type="none" w="sm" len="sm"/>
                <a:tailEnd type="none" w="sm" len="sm"/>
              </a:ln>
            </p:spPr>
          </p:sp>
        </p:grpSp>
      </p:grpSp>
      <p:grpSp>
        <p:nvGrpSpPr>
          <p:cNvPr id="186" name="Group 197">
            <a:extLst>
              <a:ext uri="{FF2B5EF4-FFF2-40B4-BE49-F238E27FC236}">
                <a16:creationId xmlns:a16="http://schemas.microsoft.com/office/drawing/2014/main" xmlns="" id="{95BE0F89-A1AF-462E-9B8E-F548CE272EC0}"/>
              </a:ext>
            </a:extLst>
          </p:cNvPr>
          <p:cNvGrpSpPr/>
          <p:nvPr/>
        </p:nvGrpSpPr>
        <p:grpSpPr>
          <a:xfrm>
            <a:off x="9644063" y="4054475"/>
            <a:ext cx="501650" cy="234950"/>
            <a:chOff x="4647" y="2554"/>
            <a:chExt cx="316" cy="148"/>
          </a:xfrm>
        </p:grpSpPr>
        <p:sp>
          <p:nvSpPr>
            <p:cNvPr id="187" name="Oval 184">
              <a:extLst>
                <a:ext uri="{FF2B5EF4-FFF2-40B4-BE49-F238E27FC236}">
                  <a16:creationId xmlns:a16="http://schemas.microsoft.com/office/drawing/2014/main" xmlns="" id="{FA3948D5-3593-4DBD-9F46-7C8D93E697FC}"/>
                </a:ext>
              </a:extLst>
            </p:cNvPr>
            <p:cNvSpPr/>
            <p:nvPr/>
          </p:nvSpPr>
          <p:spPr>
            <a:xfrm>
              <a:off x="4650" y="2620"/>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8" name="Line 185">
              <a:extLst>
                <a:ext uri="{FF2B5EF4-FFF2-40B4-BE49-F238E27FC236}">
                  <a16:creationId xmlns:a16="http://schemas.microsoft.com/office/drawing/2014/main" xmlns="" id="{46666EC3-508D-4193-A045-6A44380914BB}"/>
                </a:ext>
              </a:extLst>
            </p:cNvPr>
            <p:cNvSpPr/>
            <p:nvPr/>
          </p:nvSpPr>
          <p:spPr>
            <a:xfrm>
              <a:off x="4650" y="2613"/>
              <a:ext cx="0" cy="51"/>
            </a:xfrm>
            <a:prstGeom prst="line">
              <a:avLst/>
            </a:prstGeom>
            <a:ln w="12700" cap="flat" cmpd="sng">
              <a:solidFill>
                <a:schemeClr val="tx1"/>
              </a:solidFill>
              <a:prstDash val="solid"/>
              <a:headEnd type="none" w="sm" len="sm"/>
              <a:tailEnd type="none" w="sm" len="sm"/>
            </a:ln>
          </p:spPr>
        </p:sp>
        <p:sp>
          <p:nvSpPr>
            <p:cNvPr id="189" name="Line 186">
              <a:extLst>
                <a:ext uri="{FF2B5EF4-FFF2-40B4-BE49-F238E27FC236}">
                  <a16:creationId xmlns:a16="http://schemas.microsoft.com/office/drawing/2014/main" xmlns="" id="{D75CC6B2-417F-4C90-9227-FE545D338521}"/>
                </a:ext>
              </a:extLst>
            </p:cNvPr>
            <p:cNvSpPr/>
            <p:nvPr/>
          </p:nvSpPr>
          <p:spPr>
            <a:xfrm>
              <a:off x="4963" y="2613"/>
              <a:ext cx="0" cy="51"/>
            </a:xfrm>
            <a:prstGeom prst="line">
              <a:avLst/>
            </a:prstGeom>
            <a:ln w="12700" cap="flat" cmpd="sng">
              <a:solidFill>
                <a:schemeClr val="tx1"/>
              </a:solidFill>
              <a:prstDash val="solid"/>
              <a:headEnd type="none" w="sm" len="sm"/>
              <a:tailEnd type="none" w="sm" len="sm"/>
            </a:ln>
          </p:spPr>
        </p:sp>
        <p:sp>
          <p:nvSpPr>
            <p:cNvPr id="190" name="Rectangle 187">
              <a:extLst>
                <a:ext uri="{FF2B5EF4-FFF2-40B4-BE49-F238E27FC236}">
                  <a16:creationId xmlns:a16="http://schemas.microsoft.com/office/drawing/2014/main" xmlns="" id="{38A2D456-B7BC-439B-A799-D7091E610424}"/>
                </a:ext>
              </a:extLst>
            </p:cNvPr>
            <p:cNvSpPr/>
            <p:nvPr/>
          </p:nvSpPr>
          <p:spPr>
            <a:xfrm>
              <a:off x="4650" y="2613"/>
              <a:ext cx="310" cy="5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91" name="Oval 188">
              <a:extLst>
                <a:ext uri="{FF2B5EF4-FFF2-40B4-BE49-F238E27FC236}">
                  <a16:creationId xmlns:a16="http://schemas.microsoft.com/office/drawing/2014/main" xmlns="" id="{7E0E7BE9-5BB7-4D80-9A7A-4FD33A12148E}"/>
                </a:ext>
              </a:extLst>
            </p:cNvPr>
            <p:cNvSpPr/>
            <p:nvPr/>
          </p:nvSpPr>
          <p:spPr>
            <a:xfrm>
              <a:off x="4647" y="2554"/>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92" name="Group 192">
              <a:extLst>
                <a:ext uri="{FF2B5EF4-FFF2-40B4-BE49-F238E27FC236}">
                  <a16:creationId xmlns:a16="http://schemas.microsoft.com/office/drawing/2014/main" xmlns="" id="{080E7C77-C7CF-41B1-9DFD-D75510358E49}"/>
                </a:ext>
              </a:extLst>
            </p:cNvPr>
            <p:cNvGrpSpPr/>
            <p:nvPr/>
          </p:nvGrpSpPr>
          <p:grpSpPr>
            <a:xfrm>
              <a:off x="4722" y="2574"/>
              <a:ext cx="156" cy="57"/>
              <a:chOff x="4722" y="2574"/>
              <a:chExt cx="156" cy="57"/>
            </a:xfrm>
          </p:grpSpPr>
          <p:sp>
            <p:nvSpPr>
              <p:cNvPr id="197" name="Line 189">
                <a:extLst>
                  <a:ext uri="{FF2B5EF4-FFF2-40B4-BE49-F238E27FC236}">
                    <a16:creationId xmlns:a16="http://schemas.microsoft.com/office/drawing/2014/main" xmlns="" id="{1553CE01-0E3A-452E-9F28-2A55391B89AA}"/>
                  </a:ext>
                </a:extLst>
              </p:cNvPr>
              <p:cNvSpPr/>
              <p:nvPr/>
            </p:nvSpPr>
            <p:spPr>
              <a:xfrm flipV="1">
                <a:off x="4722" y="2574"/>
                <a:ext cx="56" cy="1"/>
              </a:xfrm>
              <a:prstGeom prst="line">
                <a:avLst/>
              </a:prstGeom>
              <a:ln w="25400" cap="flat" cmpd="sng">
                <a:solidFill>
                  <a:schemeClr val="tx1"/>
                </a:solidFill>
                <a:prstDash val="solid"/>
                <a:headEnd type="none" w="sm" len="sm"/>
                <a:tailEnd type="none" w="sm" len="sm"/>
              </a:ln>
            </p:spPr>
          </p:sp>
          <p:sp>
            <p:nvSpPr>
              <p:cNvPr id="198" name="Line 190">
                <a:extLst>
                  <a:ext uri="{FF2B5EF4-FFF2-40B4-BE49-F238E27FC236}">
                    <a16:creationId xmlns:a16="http://schemas.microsoft.com/office/drawing/2014/main" xmlns="" id="{C829338E-2F2E-4423-B67B-64DEAF551D91}"/>
                  </a:ext>
                </a:extLst>
              </p:cNvPr>
              <p:cNvSpPr/>
              <p:nvPr/>
            </p:nvSpPr>
            <p:spPr>
              <a:xfrm>
                <a:off x="4829" y="2631"/>
                <a:ext cx="49" cy="0"/>
              </a:xfrm>
              <a:prstGeom prst="line">
                <a:avLst/>
              </a:prstGeom>
              <a:ln w="25400" cap="flat" cmpd="sng">
                <a:solidFill>
                  <a:schemeClr val="tx1"/>
                </a:solidFill>
                <a:prstDash val="solid"/>
                <a:headEnd type="none" w="sm" len="sm"/>
                <a:tailEnd type="none" w="sm" len="sm"/>
              </a:ln>
            </p:spPr>
          </p:sp>
          <p:sp>
            <p:nvSpPr>
              <p:cNvPr id="199" name="Line 191">
                <a:extLst>
                  <a:ext uri="{FF2B5EF4-FFF2-40B4-BE49-F238E27FC236}">
                    <a16:creationId xmlns:a16="http://schemas.microsoft.com/office/drawing/2014/main" xmlns="" id="{68CA9901-E901-4CD6-91FB-7C4DE4806734}"/>
                  </a:ext>
                </a:extLst>
              </p:cNvPr>
              <p:cNvSpPr/>
              <p:nvPr/>
            </p:nvSpPr>
            <p:spPr>
              <a:xfrm>
                <a:off x="4773" y="2576"/>
                <a:ext cx="58" cy="55"/>
              </a:xfrm>
              <a:prstGeom prst="line">
                <a:avLst/>
              </a:prstGeom>
              <a:ln w="25400" cap="flat" cmpd="sng">
                <a:solidFill>
                  <a:schemeClr val="tx1"/>
                </a:solidFill>
                <a:prstDash val="solid"/>
                <a:headEnd type="none" w="sm" len="sm"/>
                <a:tailEnd type="none" w="sm" len="sm"/>
              </a:ln>
            </p:spPr>
          </p:sp>
        </p:grpSp>
        <p:grpSp>
          <p:nvGrpSpPr>
            <p:cNvPr id="193" name="Group 196">
              <a:extLst>
                <a:ext uri="{FF2B5EF4-FFF2-40B4-BE49-F238E27FC236}">
                  <a16:creationId xmlns:a16="http://schemas.microsoft.com/office/drawing/2014/main" xmlns="" id="{A4E27EAB-BECE-4A32-B084-5EBEEDDCB550}"/>
                </a:ext>
              </a:extLst>
            </p:cNvPr>
            <p:cNvGrpSpPr/>
            <p:nvPr/>
          </p:nvGrpSpPr>
          <p:grpSpPr>
            <a:xfrm>
              <a:off x="4722" y="2573"/>
              <a:ext cx="155" cy="57"/>
              <a:chOff x="4722" y="2573"/>
              <a:chExt cx="155" cy="57"/>
            </a:xfrm>
          </p:grpSpPr>
          <p:sp>
            <p:nvSpPr>
              <p:cNvPr id="194" name="Line 193">
                <a:extLst>
                  <a:ext uri="{FF2B5EF4-FFF2-40B4-BE49-F238E27FC236}">
                    <a16:creationId xmlns:a16="http://schemas.microsoft.com/office/drawing/2014/main" xmlns="" id="{76309FC4-731D-4AF2-A480-44F40D1BE69A}"/>
                  </a:ext>
                </a:extLst>
              </p:cNvPr>
              <p:cNvSpPr/>
              <p:nvPr/>
            </p:nvSpPr>
            <p:spPr>
              <a:xfrm>
                <a:off x="4722" y="2629"/>
                <a:ext cx="56" cy="1"/>
              </a:xfrm>
              <a:prstGeom prst="line">
                <a:avLst/>
              </a:prstGeom>
              <a:ln w="25400" cap="flat" cmpd="sng">
                <a:solidFill>
                  <a:schemeClr val="tx1"/>
                </a:solidFill>
                <a:prstDash val="solid"/>
                <a:headEnd type="none" w="sm" len="sm"/>
                <a:tailEnd type="none" w="sm" len="sm"/>
              </a:ln>
            </p:spPr>
          </p:sp>
          <p:sp>
            <p:nvSpPr>
              <p:cNvPr id="195" name="Line 194">
                <a:extLst>
                  <a:ext uri="{FF2B5EF4-FFF2-40B4-BE49-F238E27FC236}">
                    <a16:creationId xmlns:a16="http://schemas.microsoft.com/office/drawing/2014/main" xmlns="" id="{4DE01E1B-978C-41E2-BD9D-0C6AF138D7C2}"/>
                  </a:ext>
                </a:extLst>
              </p:cNvPr>
              <p:cNvSpPr/>
              <p:nvPr/>
            </p:nvSpPr>
            <p:spPr>
              <a:xfrm>
                <a:off x="4828" y="2574"/>
                <a:ext cx="49" cy="0"/>
              </a:xfrm>
              <a:prstGeom prst="line">
                <a:avLst/>
              </a:prstGeom>
              <a:ln w="25400" cap="flat" cmpd="sng">
                <a:solidFill>
                  <a:schemeClr val="tx1"/>
                </a:solidFill>
                <a:prstDash val="solid"/>
                <a:headEnd type="none" w="sm" len="sm"/>
                <a:tailEnd type="none" w="sm" len="sm"/>
              </a:ln>
            </p:spPr>
          </p:sp>
          <p:sp>
            <p:nvSpPr>
              <p:cNvPr id="196" name="Line 195">
                <a:extLst>
                  <a:ext uri="{FF2B5EF4-FFF2-40B4-BE49-F238E27FC236}">
                    <a16:creationId xmlns:a16="http://schemas.microsoft.com/office/drawing/2014/main" xmlns="" id="{BA3E26F5-FE8E-498E-88B1-93C8171A579E}"/>
                  </a:ext>
                </a:extLst>
              </p:cNvPr>
              <p:cNvSpPr/>
              <p:nvPr/>
            </p:nvSpPr>
            <p:spPr>
              <a:xfrm flipV="1">
                <a:off x="4773" y="2573"/>
                <a:ext cx="58" cy="55"/>
              </a:xfrm>
              <a:prstGeom prst="line">
                <a:avLst/>
              </a:prstGeom>
              <a:ln w="25400" cap="flat" cmpd="sng">
                <a:solidFill>
                  <a:schemeClr val="tx1"/>
                </a:solidFill>
                <a:prstDash val="solid"/>
                <a:headEnd type="none" w="sm" len="sm"/>
                <a:tailEnd type="none" w="sm" len="sm"/>
              </a:ln>
            </p:spPr>
          </p:sp>
        </p:grpSp>
      </p:grpSp>
      <p:grpSp>
        <p:nvGrpSpPr>
          <p:cNvPr id="200" name="Group 211">
            <a:extLst>
              <a:ext uri="{FF2B5EF4-FFF2-40B4-BE49-F238E27FC236}">
                <a16:creationId xmlns:a16="http://schemas.microsoft.com/office/drawing/2014/main" xmlns="" id="{18FBCA3A-0347-4478-984C-BE6FEF8641C1}"/>
              </a:ext>
            </a:extLst>
          </p:cNvPr>
          <p:cNvGrpSpPr/>
          <p:nvPr/>
        </p:nvGrpSpPr>
        <p:grpSpPr>
          <a:xfrm>
            <a:off x="9034463" y="4543425"/>
            <a:ext cx="500062" cy="233363"/>
            <a:chOff x="4263" y="2862"/>
            <a:chExt cx="315" cy="147"/>
          </a:xfrm>
        </p:grpSpPr>
        <p:sp>
          <p:nvSpPr>
            <p:cNvPr id="201" name="Oval 198">
              <a:extLst>
                <a:ext uri="{FF2B5EF4-FFF2-40B4-BE49-F238E27FC236}">
                  <a16:creationId xmlns:a16="http://schemas.microsoft.com/office/drawing/2014/main" xmlns="" id="{3818A551-50C7-4E36-90B7-B965EF1321A5}"/>
                </a:ext>
              </a:extLst>
            </p:cNvPr>
            <p:cNvSpPr/>
            <p:nvPr/>
          </p:nvSpPr>
          <p:spPr>
            <a:xfrm>
              <a:off x="4266" y="2928"/>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2" name="Line 199">
              <a:extLst>
                <a:ext uri="{FF2B5EF4-FFF2-40B4-BE49-F238E27FC236}">
                  <a16:creationId xmlns:a16="http://schemas.microsoft.com/office/drawing/2014/main" xmlns="" id="{95B439B5-34CF-4844-8E9E-53848CD79B45}"/>
                </a:ext>
              </a:extLst>
            </p:cNvPr>
            <p:cNvSpPr/>
            <p:nvPr/>
          </p:nvSpPr>
          <p:spPr>
            <a:xfrm>
              <a:off x="4266" y="2921"/>
              <a:ext cx="0" cy="50"/>
            </a:xfrm>
            <a:prstGeom prst="line">
              <a:avLst/>
            </a:prstGeom>
            <a:ln w="12700" cap="flat" cmpd="sng">
              <a:solidFill>
                <a:schemeClr val="tx1"/>
              </a:solidFill>
              <a:prstDash val="solid"/>
              <a:headEnd type="none" w="sm" len="sm"/>
              <a:tailEnd type="none" w="sm" len="sm"/>
            </a:ln>
          </p:spPr>
        </p:sp>
        <p:sp>
          <p:nvSpPr>
            <p:cNvPr id="203" name="Line 200">
              <a:extLst>
                <a:ext uri="{FF2B5EF4-FFF2-40B4-BE49-F238E27FC236}">
                  <a16:creationId xmlns:a16="http://schemas.microsoft.com/office/drawing/2014/main" xmlns="" id="{3B2C2944-7D59-4A13-A820-EE4704ACFA66}"/>
                </a:ext>
              </a:extLst>
            </p:cNvPr>
            <p:cNvSpPr/>
            <p:nvPr/>
          </p:nvSpPr>
          <p:spPr>
            <a:xfrm>
              <a:off x="4578" y="2921"/>
              <a:ext cx="0" cy="50"/>
            </a:xfrm>
            <a:prstGeom prst="line">
              <a:avLst/>
            </a:prstGeom>
            <a:ln w="12700" cap="flat" cmpd="sng">
              <a:solidFill>
                <a:schemeClr val="tx1"/>
              </a:solidFill>
              <a:prstDash val="solid"/>
              <a:headEnd type="none" w="sm" len="sm"/>
              <a:tailEnd type="none" w="sm" len="sm"/>
            </a:ln>
          </p:spPr>
        </p:sp>
        <p:sp>
          <p:nvSpPr>
            <p:cNvPr id="204" name="Rectangle 201">
              <a:extLst>
                <a:ext uri="{FF2B5EF4-FFF2-40B4-BE49-F238E27FC236}">
                  <a16:creationId xmlns:a16="http://schemas.microsoft.com/office/drawing/2014/main" xmlns="" id="{7B690C13-5057-43AD-93C6-0E16BD9A2A33}"/>
                </a:ext>
              </a:extLst>
            </p:cNvPr>
            <p:cNvSpPr/>
            <p:nvPr/>
          </p:nvSpPr>
          <p:spPr>
            <a:xfrm>
              <a:off x="4266" y="2921"/>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5" name="Oval 202">
              <a:extLst>
                <a:ext uri="{FF2B5EF4-FFF2-40B4-BE49-F238E27FC236}">
                  <a16:creationId xmlns:a16="http://schemas.microsoft.com/office/drawing/2014/main" xmlns="" id="{6BDF264E-D22D-46AF-A4F7-8DF1CB3A9D6B}"/>
                </a:ext>
              </a:extLst>
            </p:cNvPr>
            <p:cNvSpPr/>
            <p:nvPr/>
          </p:nvSpPr>
          <p:spPr>
            <a:xfrm>
              <a:off x="4263" y="2862"/>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6" name="Group 206">
              <a:extLst>
                <a:ext uri="{FF2B5EF4-FFF2-40B4-BE49-F238E27FC236}">
                  <a16:creationId xmlns:a16="http://schemas.microsoft.com/office/drawing/2014/main" xmlns="" id="{4A23E94D-4940-4902-93CA-CD8E878BA89C}"/>
                </a:ext>
              </a:extLst>
            </p:cNvPr>
            <p:cNvGrpSpPr/>
            <p:nvPr/>
          </p:nvGrpSpPr>
          <p:grpSpPr>
            <a:xfrm>
              <a:off x="4337" y="2882"/>
              <a:ext cx="156" cy="56"/>
              <a:chOff x="4337" y="2882"/>
              <a:chExt cx="156" cy="56"/>
            </a:xfrm>
          </p:grpSpPr>
          <p:sp>
            <p:nvSpPr>
              <p:cNvPr id="211" name="Line 203">
                <a:extLst>
                  <a:ext uri="{FF2B5EF4-FFF2-40B4-BE49-F238E27FC236}">
                    <a16:creationId xmlns:a16="http://schemas.microsoft.com/office/drawing/2014/main" xmlns="" id="{787AD72C-5B7E-4B25-92AF-E799F8CD95D6}"/>
                  </a:ext>
                </a:extLst>
              </p:cNvPr>
              <p:cNvSpPr/>
              <p:nvPr/>
            </p:nvSpPr>
            <p:spPr>
              <a:xfrm flipV="1">
                <a:off x="4337" y="2882"/>
                <a:ext cx="55" cy="1"/>
              </a:xfrm>
              <a:prstGeom prst="line">
                <a:avLst/>
              </a:prstGeom>
              <a:ln w="25400" cap="flat" cmpd="sng">
                <a:solidFill>
                  <a:schemeClr val="tx1"/>
                </a:solidFill>
                <a:prstDash val="solid"/>
                <a:headEnd type="none" w="sm" len="sm"/>
                <a:tailEnd type="none" w="sm" len="sm"/>
              </a:ln>
            </p:spPr>
          </p:sp>
          <p:sp>
            <p:nvSpPr>
              <p:cNvPr id="212" name="Line 204">
                <a:extLst>
                  <a:ext uri="{FF2B5EF4-FFF2-40B4-BE49-F238E27FC236}">
                    <a16:creationId xmlns:a16="http://schemas.microsoft.com/office/drawing/2014/main" xmlns="" id="{82D23DF2-71DD-42CC-BCDF-DFCB3E0A7E41}"/>
                  </a:ext>
                </a:extLst>
              </p:cNvPr>
              <p:cNvSpPr/>
              <p:nvPr/>
            </p:nvSpPr>
            <p:spPr>
              <a:xfrm>
                <a:off x="4444" y="2938"/>
                <a:ext cx="49" cy="0"/>
              </a:xfrm>
              <a:prstGeom prst="line">
                <a:avLst/>
              </a:prstGeom>
              <a:ln w="25400" cap="flat" cmpd="sng">
                <a:solidFill>
                  <a:schemeClr val="tx1"/>
                </a:solidFill>
                <a:prstDash val="solid"/>
                <a:headEnd type="none" w="sm" len="sm"/>
                <a:tailEnd type="none" w="sm" len="sm"/>
              </a:ln>
            </p:spPr>
          </p:sp>
          <p:sp>
            <p:nvSpPr>
              <p:cNvPr id="213" name="Line 205">
                <a:extLst>
                  <a:ext uri="{FF2B5EF4-FFF2-40B4-BE49-F238E27FC236}">
                    <a16:creationId xmlns:a16="http://schemas.microsoft.com/office/drawing/2014/main" xmlns="" id="{5F777EBC-CACC-412B-9868-7D23BD4CCAB9}"/>
                  </a:ext>
                </a:extLst>
              </p:cNvPr>
              <p:cNvSpPr/>
              <p:nvPr/>
            </p:nvSpPr>
            <p:spPr>
              <a:xfrm>
                <a:off x="4389" y="2884"/>
                <a:ext cx="58" cy="54"/>
              </a:xfrm>
              <a:prstGeom prst="line">
                <a:avLst/>
              </a:prstGeom>
              <a:ln w="25400" cap="flat" cmpd="sng">
                <a:solidFill>
                  <a:schemeClr val="tx1"/>
                </a:solidFill>
                <a:prstDash val="solid"/>
                <a:headEnd type="none" w="sm" len="sm"/>
                <a:tailEnd type="none" w="sm" len="sm"/>
              </a:ln>
            </p:spPr>
          </p:sp>
        </p:grpSp>
        <p:grpSp>
          <p:nvGrpSpPr>
            <p:cNvPr id="207" name="Group 210">
              <a:extLst>
                <a:ext uri="{FF2B5EF4-FFF2-40B4-BE49-F238E27FC236}">
                  <a16:creationId xmlns:a16="http://schemas.microsoft.com/office/drawing/2014/main" xmlns="" id="{DBA9127B-633A-49C6-86CF-2C396FEBB64E}"/>
                </a:ext>
              </a:extLst>
            </p:cNvPr>
            <p:cNvGrpSpPr/>
            <p:nvPr/>
          </p:nvGrpSpPr>
          <p:grpSpPr>
            <a:xfrm>
              <a:off x="4338" y="2881"/>
              <a:ext cx="154" cy="57"/>
              <a:chOff x="4338" y="2881"/>
              <a:chExt cx="154" cy="57"/>
            </a:xfrm>
          </p:grpSpPr>
          <p:sp>
            <p:nvSpPr>
              <p:cNvPr id="208" name="Line 207">
                <a:extLst>
                  <a:ext uri="{FF2B5EF4-FFF2-40B4-BE49-F238E27FC236}">
                    <a16:creationId xmlns:a16="http://schemas.microsoft.com/office/drawing/2014/main" xmlns="" id="{2A362B25-FC63-4E6B-8928-0EDCF0636C49}"/>
                  </a:ext>
                </a:extLst>
              </p:cNvPr>
              <p:cNvSpPr/>
              <p:nvPr/>
            </p:nvSpPr>
            <p:spPr>
              <a:xfrm>
                <a:off x="4338" y="2937"/>
                <a:ext cx="55" cy="1"/>
              </a:xfrm>
              <a:prstGeom prst="line">
                <a:avLst/>
              </a:prstGeom>
              <a:ln w="25400" cap="flat" cmpd="sng">
                <a:solidFill>
                  <a:schemeClr val="tx1"/>
                </a:solidFill>
                <a:prstDash val="solid"/>
                <a:headEnd type="none" w="sm" len="sm"/>
                <a:tailEnd type="none" w="sm" len="sm"/>
              </a:ln>
            </p:spPr>
          </p:sp>
          <p:sp>
            <p:nvSpPr>
              <p:cNvPr id="209" name="Line 208">
                <a:extLst>
                  <a:ext uri="{FF2B5EF4-FFF2-40B4-BE49-F238E27FC236}">
                    <a16:creationId xmlns:a16="http://schemas.microsoft.com/office/drawing/2014/main" xmlns="" id="{1BB89E30-21CD-40D1-AFCE-71AA0CBC343B}"/>
                  </a:ext>
                </a:extLst>
              </p:cNvPr>
              <p:cNvSpPr/>
              <p:nvPr/>
            </p:nvSpPr>
            <p:spPr>
              <a:xfrm>
                <a:off x="4443" y="2882"/>
                <a:ext cx="49" cy="0"/>
              </a:xfrm>
              <a:prstGeom prst="line">
                <a:avLst/>
              </a:prstGeom>
              <a:ln w="25400" cap="flat" cmpd="sng">
                <a:solidFill>
                  <a:schemeClr val="tx1"/>
                </a:solidFill>
                <a:prstDash val="solid"/>
                <a:headEnd type="none" w="sm" len="sm"/>
                <a:tailEnd type="none" w="sm" len="sm"/>
              </a:ln>
            </p:spPr>
          </p:sp>
          <p:sp>
            <p:nvSpPr>
              <p:cNvPr id="210" name="Line 209">
                <a:extLst>
                  <a:ext uri="{FF2B5EF4-FFF2-40B4-BE49-F238E27FC236}">
                    <a16:creationId xmlns:a16="http://schemas.microsoft.com/office/drawing/2014/main" xmlns="" id="{F08751F5-F6FB-49B1-B875-88FAE06568C7}"/>
                  </a:ext>
                </a:extLst>
              </p:cNvPr>
              <p:cNvSpPr/>
              <p:nvPr/>
            </p:nvSpPr>
            <p:spPr>
              <a:xfrm flipV="1">
                <a:off x="4389" y="2881"/>
                <a:ext cx="58" cy="55"/>
              </a:xfrm>
              <a:prstGeom prst="line">
                <a:avLst/>
              </a:prstGeom>
              <a:ln w="25400" cap="flat" cmpd="sng">
                <a:solidFill>
                  <a:schemeClr val="tx1"/>
                </a:solidFill>
                <a:prstDash val="solid"/>
                <a:headEnd type="none" w="sm" len="sm"/>
                <a:tailEnd type="none" w="sm" len="sm"/>
              </a:ln>
            </p:spPr>
          </p:sp>
        </p:grpSp>
      </p:grpSp>
      <p:grpSp>
        <p:nvGrpSpPr>
          <p:cNvPr id="214" name="Group 225">
            <a:extLst>
              <a:ext uri="{FF2B5EF4-FFF2-40B4-BE49-F238E27FC236}">
                <a16:creationId xmlns:a16="http://schemas.microsoft.com/office/drawing/2014/main" xmlns="" id="{6F6FD63C-D4F7-48EB-B663-8D1FC50767E9}"/>
              </a:ext>
            </a:extLst>
          </p:cNvPr>
          <p:cNvGrpSpPr/>
          <p:nvPr/>
        </p:nvGrpSpPr>
        <p:grpSpPr>
          <a:xfrm>
            <a:off x="8231188" y="4167188"/>
            <a:ext cx="501650" cy="233362"/>
            <a:chOff x="3757" y="2625"/>
            <a:chExt cx="316" cy="147"/>
          </a:xfrm>
        </p:grpSpPr>
        <p:sp>
          <p:nvSpPr>
            <p:cNvPr id="215" name="Oval 212">
              <a:extLst>
                <a:ext uri="{FF2B5EF4-FFF2-40B4-BE49-F238E27FC236}">
                  <a16:creationId xmlns:a16="http://schemas.microsoft.com/office/drawing/2014/main" xmlns="" id="{281D14E1-45DB-493C-9DB7-E231FC097823}"/>
                </a:ext>
              </a:extLst>
            </p:cNvPr>
            <p:cNvSpPr/>
            <p:nvPr/>
          </p:nvSpPr>
          <p:spPr>
            <a:xfrm>
              <a:off x="3760" y="269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6" name="Line 213">
              <a:extLst>
                <a:ext uri="{FF2B5EF4-FFF2-40B4-BE49-F238E27FC236}">
                  <a16:creationId xmlns:a16="http://schemas.microsoft.com/office/drawing/2014/main" xmlns="" id="{B8DB2C66-47A4-4444-BECE-C8F74A460BA7}"/>
                </a:ext>
              </a:extLst>
            </p:cNvPr>
            <p:cNvSpPr/>
            <p:nvPr/>
          </p:nvSpPr>
          <p:spPr>
            <a:xfrm>
              <a:off x="3760" y="2684"/>
              <a:ext cx="0" cy="50"/>
            </a:xfrm>
            <a:prstGeom prst="line">
              <a:avLst/>
            </a:prstGeom>
            <a:ln w="12700" cap="flat" cmpd="sng">
              <a:solidFill>
                <a:schemeClr val="tx1"/>
              </a:solidFill>
              <a:prstDash val="solid"/>
              <a:headEnd type="none" w="sm" len="sm"/>
              <a:tailEnd type="none" w="sm" len="sm"/>
            </a:ln>
          </p:spPr>
        </p:sp>
        <p:sp>
          <p:nvSpPr>
            <p:cNvPr id="217" name="Line 214">
              <a:extLst>
                <a:ext uri="{FF2B5EF4-FFF2-40B4-BE49-F238E27FC236}">
                  <a16:creationId xmlns:a16="http://schemas.microsoft.com/office/drawing/2014/main" xmlns="" id="{1C9FA419-DEBC-4E13-92CC-322FC394C903}"/>
                </a:ext>
              </a:extLst>
            </p:cNvPr>
            <p:cNvSpPr/>
            <p:nvPr/>
          </p:nvSpPr>
          <p:spPr>
            <a:xfrm>
              <a:off x="4073" y="2684"/>
              <a:ext cx="0" cy="50"/>
            </a:xfrm>
            <a:prstGeom prst="line">
              <a:avLst/>
            </a:prstGeom>
            <a:ln w="12700" cap="flat" cmpd="sng">
              <a:solidFill>
                <a:schemeClr val="tx1"/>
              </a:solidFill>
              <a:prstDash val="solid"/>
              <a:headEnd type="none" w="sm" len="sm"/>
              <a:tailEnd type="none" w="sm" len="sm"/>
            </a:ln>
          </p:spPr>
        </p:sp>
        <p:sp>
          <p:nvSpPr>
            <p:cNvPr id="218" name="Rectangle 215">
              <a:extLst>
                <a:ext uri="{FF2B5EF4-FFF2-40B4-BE49-F238E27FC236}">
                  <a16:creationId xmlns:a16="http://schemas.microsoft.com/office/drawing/2014/main" xmlns="" id="{55E300E4-9747-4AA7-9D98-3FB13C1B95DF}"/>
                </a:ext>
              </a:extLst>
            </p:cNvPr>
            <p:cNvSpPr/>
            <p:nvPr/>
          </p:nvSpPr>
          <p:spPr>
            <a:xfrm>
              <a:off x="3760" y="2684"/>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9" name="Oval 216">
              <a:extLst>
                <a:ext uri="{FF2B5EF4-FFF2-40B4-BE49-F238E27FC236}">
                  <a16:creationId xmlns:a16="http://schemas.microsoft.com/office/drawing/2014/main" xmlns="" id="{23E3CEBD-5B29-49DC-BDEE-82D8B4889326}"/>
                </a:ext>
              </a:extLst>
            </p:cNvPr>
            <p:cNvSpPr/>
            <p:nvPr/>
          </p:nvSpPr>
          <p:spPr>
            <a:xfrm>
              <a:off x="3757" y="262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0" name="Group 220">
              <a:extLst>
                <a:ext uri="{FF2B5EF4-FFF2-40B4-BE49-F238E27FC236}">
                  <a16:creationId xmlns:a16="http://schemas.microsoft.com/office/drawing/2014/main" xmlns="" id="{59B40B68-1D8E-4C84-B83F-2D9918427FA0}"/>
                </a:ext>
              </a:extLst>
            </p:cNvPr>
            <p:cNvGrpSpPr/>
            <p:nvPr/>
          </p:nvGrpSpPr>
          <p:grpSpPr>
            <a:xfrm>
              <a:off x="3832" y="2645"/>
              <a:ext cx="156" cy="56"/>
              <a:chOff x="3832" y="2645"/>
              <a:chExt cx="156" cy="56"/>
            </a:xfrm>
          </p:grpSpPr>
          <p:sp>
            <p:nvSpPr>
              <p:cNvPr id="225" name="Line 217">
                <a:extLst>
                  <a:ext uri="{FF2B5EF4-FFF2-40B4-BE49-F238E27FC236}">
                    <a16:creationId xmlns:a16="http://schemas.microsoft.com/office/drawing/2014/main" xmlns="" id="{428786B2-A12D-471F-B0BF-734F5E0F3157}"/>
                  </a:ext>
                </a:extLst>
              </p:cNvPr>
              <p:cNvSpPr/>
              <p:nvPr/>
            </p:nvSpPr>
            <p:spPr>
              <a:xfrm flipV="1">
                <a:off x="3832" y="2645"/>
                <a:ext cx="56" cy="1"/>
              </a:xfrm>
              <a:prstGeom prst="line">
                <a:avLst/>
              </a:prstGeom>
              <a:ln w="25400" cap="flat" cmpd="sng">
                <a:solidFill>
                  <a:schemeClr val="tx1"/>
                </a:solidFill>
                <a:prstDash val="solid"/>
                <a:headEnd type="none" w="sm" len="sm"/>
                <a:tailEnd type="none" w="sm" len="sm"/>
              </a:ln>
            </p:spPr>
          </p:sp>
          <p:sp>
            <p:nvSpPr>
              <p:cNvPr id="226" name="Line 218">
                <a:extLst>
                  <a:ext uri="{FF2B5EF4-FFF2-40B4-BE49-F238E27FC236}">
                    <a16:creationId xmlns:a16="http://schemas.microsoft.com/office/drawing/2014/main" xmlns="" id="{B34AA6A7-1C08-4899-A2F7-F8139143903D}"/>
                  </a:ext>
                </a:extLst>
              </p:cNvPr>
              <p:cNvSpPr/>
              <p:nvPr/>
            </p:nvSpPr>
            <p:spPr>
              <a:xfrm>
                <a:off x="3939" y="2701"/>
                <a:ext cx="49" cy="0"/>
              </a:xfrm>
              <a:prstGeom prst="line">
                <a:avLst/>
              </a:prstGeom>
              <a:ln w="25400" cap="flat" cmpd="sng">
                <a:solidFill>
                  <a:schemeClr val="tx1"/>
                </a:solidFill>
                <a:prstDash val="solid"/>
                <a:headEnd type="none" w="sm" len="sm"/>
                <a:tailEnd type="none" w="sm" len="sm"/>
              </a:ln>
            </p:spPr>
          </p:sp>
          <p:sp>
            <p:nvSpPr>
              <p:cNvPr id="227" name="Line 219">
                <a:extLst>
                  <a:ext uri="{FF2B5EF4-FFF2-40B4-BE49-F238E27FC236}">
                    <a16:creationId xmlns:a16="http://schemas.microsoft.com/office/drawing/2014/main" xmlns="" id="{7AAF97E9-5888-485B-B7F0-6368EDFE0A2F}"/>
                  </a:ext>
                </a:extLst>
              </p:cNvPr>
              <p:cNvSpPr/>
              <p:nvPr/>
            </p:nvSpPr>
            <p:spPr>
              <a:xfrm>
                <a:off x="3883" y="2647"/>
                <a:ext cx="58" cy="54"/>
              </a:xfrm>
              <a:prstGeom prst="line">
                <a:avLst/>
              </a:prstGeom>
              <a:ln w="25400" cap="flat" cmpd="sng">
                <a:solidFill>
                  <a:schemeClr val="tx1"/>
                </a:solidFill>
                <a:prstDash val="solid"/>
                <a:headEnd type="none" w="sm" len="sm"/>
                <a:tailEnd type="none" w="sm" len="sm"/>
              </a:ln>
            </p:spPr>
          </p:sp>
        </p:grpSp>
        <p:grpSp>
          <p:nvGrpSpPr>
            <p:cNvPr id="221" name="Group 224">
              <a:extLst>
                <a:ext uri="{FF2B5EF4-FFF2-40B4-BE49-F238E27FC236}">
                  <a16:creationId xmlns:a16="http://schemas.microsoft.com/office/drawing/2014/main" xmlns="" id="{3A767333-9E60-4574-A30C-B54276899489}"/>
                </a:ext>
              </a:extLst>
            </p:cNvPr>
            <p:cNvGrpSpPr/>
            <p:nvPr/>
          </p:nvGrpSpPr>
          <p:grpSpPr>
            <a:xfrm>
              <a:off x="3832" y="2644"/>
              <a:ext cx="155" cy="57"/>
              <a:chOff x="3832" y="2644"/>
              <a:chExt cx="155" cy="57"/>
            </a:xfrm>
          </p:grpSpPr>
          <p:sp>
            <p:nvSpPr>
              <p:cNvPr id="222" name="Line 221">
                <a:extLst>
                  <a:ext uri="{FF2B5EF4-FFF2-40B4-BE49-F238E27FC236}">
                    <a16:creationId xmlns:a16="http://schemas.microsoft.com/office/drawing/2014/main" xmlns="" id="{BC5DD97C-FDB2-4E2E-A081-6A3BC3504DE0}"/>
                  </a:ext>
                </a:extLst>
              </p:cNvPr>
              <p:cNvSpPr/>
              <p:nvPr/>
            </p:nvSpPr>
            <p:spPr>
              <a:xfrm>
                <a:off x="3832" y="2700"/>
                <a:ext cx="56" cy="1"/>
              </a:xfrm>
              <a:prstGeom prst="line">
                <a:avLst/>
              </a:prstGeom>
              <a:ln w="25400" cap="flat" cmpd="sng">
                <a:solidFill>
                  <a:schemeClr val="tx1"/>
                </a:solidFill>
                <a:prstDash val="solid"/>
                <a:headEnd type="none" w="sm" len="sm"/>
                <a:tailEnd type="none" w="sm" len="sm"/>
              </a:ln>
            </p:spPr>
          </p:sp>
          <p:sp>
            <p:nvSpPr>
              <p:cNvPr id="223" name="Line 222">
                <a:extLst>
                  <a:ext uri="{FF2B5EF4-FFF2-40B4-BE49-F238E27FC236}">
                    <a16:creationId xmlns:a16="http://schemas.microsoft.com/office/drawing/2014/main" xmlns="" id="{06161DC6-0A1E-46EE-9B3D-FC047310DA44}"/>
                  </a:ext>
                </a:extLst>
              </p:cNvPr>
              <p:cNvSpPr/>
              <p:nvPr/>
            </p:nvSpPr>
            <p:spPr>
              <a:xfrm>
                <a:off x="3938" y="2645"/>
                <a:ext cx="49" cy="0"/>
              </a:xfrm>
              <a:prstGeom prst="line">
                <a:avLst/>
              </a:prstGeom>
              <a:ln w="25400" cap="flat" cmpd="sng">
                <a:solidFill>
                  <a:schemeClr val="tx1"/>
                </a:solidFill>
                <a:prstDash val="solid"/>
                <a:headEnd type="none" w="sm" len="sm"/>
                <a:tailEnd type="none" w="sm" len="sm"/>
              </a:ln>
            </p:spPr>
          </p:sp>
          <p:sp>
            <p:nvSpPr>
              <p:cNvPr id="224" name="Line 223">
                <a:extLst>
                  <a:ext uri="{FF2B5EF4-FFF2-40B4-BE49-F238E27FC236}">
                    <a16:creationId xmlns:a16="http://schemas.microsoft.com/office/drawing/2014/main" xmlns="" id="{0EFFA5A1-7AFC-4FF6-A688-3AE304B88637}"/>
                  </a:ext>
                </a:extLst>
              </p:cNvPr>
              <p:cNvSpPr/>
              <p:nvPr/>
            </p:nvSpPr>
            <p:spPr>
              <a:xfrm flipV="1">
                <a:off x="3883" y="2644"/>
                <a:ext cx="58" cy="55"/>
              </a:xfrm>
              <a:prstGeom prst="line">
                <a:avLst/>
              </a:prstGeom>
              <a:ln w="25400" cap="flat" cmpd="sng">
                <a:solidFill>
                  <a:schemeClr val="tx1"/>
                </a:solidFill>
                <a:prstDash val="solid"/>
                <a:headEnd type="none" w="sm" len="sm"/>
                <a:tailEnd type="none" w="sm" len="sm"/>
              </a:ln>
            </p:spPr>
          </p:sp>
        </p:grpSp>
      </p:grpSp>
      <p:sp>
        <p:nvSpPr>
          <p:cNvPr id="228" name="Freeform 226">
            <a:extLst>
              <a:ext uri="{FF2B5EF4-FFF2-40B4-BE49-F238E27FC236}">
                <a16:creationId xmlns:a16="http://schemas.microsoft.com/office/drawing/2014/main" xmlns="" id="{8C4FEE7F-30D1-4336-AE23-0151B3801912}"/>
              </a:ext>
            </a:extLst>
          </p:cNvPr>
          <p:cNvSpPr/>
          <p:nvPr/>
        </p:nvSpPr>
        <p:spPr>
          <a:xfrm>
            <a:off x="7658100" y="2266950"/>
            <a:ext cx="2725738" cy="2449513"/>
          </a:xfrm>
          <a:custGeom>
            <a:avLst/>
            <a:gdLst>
              <a:gd name="txL" fmla="*/ 0 w 1717"/>
              <a:gd name="txT" fmla="*/ 0 h 1543"/>
              <a:gd name="txR" fmla="*/ 1717 w 1717"/>
              <a:gd name="txB" fmla="*/ 1543 h 154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17" h="1543">
                <a:moveTo>
                  <a:pt x="0" y="0"/>
                </a:moveTo>
                <a:lnTo>
                  <a:pt x="28" y="2"/>
                </a:lnTo>
                <a:lnTo>
                  <a:pt x="65" y="5"/>
                </a:lnTo>
                <a:lnTo>
                  <a:pt x="107" y="7"/>
                </a:lnTo>
                <a:lnTo>
                  <a:pt x="156" y="10"/>
                </a:lnTo>
                <a:lnTo>
                  <a:pt x="263" y="21"/>
                </a:lnTo>
                <a:lnTo>
                  <a:pt x="372" y="42"/>
                </a:lnTo>
                <a:lnTo>
                  <a:pt x="482" y="71"/>
                </a:lnTo>
                <a:lnTo>
                  <a:pt x="598" y="107"/>
                </a:lnTo>
                <a:lnTo>
                  <a:pt x="659" y="129"/>
                </a:lnTo>
                <a:lnTo>
                  <a:pt x="721" y="156"/>
                </a:lnTo>
                <a:lnTo>
                  <a:pt x="786" y="189"/>
                </a:lnTo>
                <a:lnTo>
                  <a:pt x="852" y="228"/>
                </a:lnTo>
                <a:lnTo>
                  <a:pt x="924" y="274"/>
                </a:lnTo>
                <a:lnTo>
                  <a:pt x="1002" y="324"/>
                </a:lnTo>
                <a:lnTo>
                  <a:pt x="1083" y="379"/>
                </a:lnTo>
                <a:lnTo>
                  <a:pt x="1166" y="438"/>
                </a:lnTo>
                <a:lnTo>
                  <a:pt x="1247" y="503"/>
                </a:lnTo>
                <a:lnTo>
                  <a:pt x="1323" y="572"/>
                </a:lnTo>
                <a:lnTo>
                  <a:pt x="1392" y="647"/>
                </a:lnTo>
                <a:lnTo>
                  <a:pt x="1452" y="727"/>
                </a:lnTo>
                <a:lnTo>
                  <a:pt x="1478" y="770"/>
                </a:lnTo>
                <a:lnTo>
                  <a:pt x="1503" y="818"/>
                </a:lnTo>
                <a:lnTo>
                  <a:pt x="1547" y="922"/>
                </a:lnTo>
                <a:lnTo>
                  <a:pt x="1585" y="1036"/>
                </a:lnTo>
                <a:lnTo>
                  <a:pt x="1617" y="1153"/>
                </a:lnTo>
                <a:lnTo>
                  <a:pt x="1646" y="1267"/>
                </a:lnTo>
                <a:lnTo>
                  <a:pt x="1672" y="1374"/>
                </a:lnTo>
                <a:lnTo>
                  <a:pt x="1684" y="1423"/>
                </a:lnTo>
                <a:lnTo>
                  <a:pt x="1695" y="1467"/>
                </a:lnTo>
                <a:lnTo>
                  <a:pt x="1706" y="1507"/>
                </a:lnTo>
                <a:lnTo>
                  <a:pt x="1716" y="1542"/>
                </a:lnTo>
              </a:path>
            </a:pathLst>
          </a:custGeom>
          <a:noFill/>
          <a:ln w="762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9" name="Line 227">
            <a:extLst>
              <a:ext uri="{FF2B5EF4-FFF2-40B4-BE49-F238E27FC236}">
                <a16:creationId xmlns:a16="http://schemas.microsoft.com/office/drawing/2014/main" xmlns="" id="{6A7C35A4-55B6-4091-8A1A-70D6433C89C5}"/>
              </a:ext>
            </a:extLst>
          </p:cNvPr>
          <p:cNvSpPr/>
          <p:nvPr/>
        </p:nvSpPr>
        <p:spPr>
          <a:xfrm flipV="1">
            <a:off x="8475663" y="4397375"/>
            <a:ext cx="1587" cy="220663"/>
          </a:xfrm>
          <a:prstGeom prst="line">
            <a:avLst/>
          </a:prstGeom>
          <a:ln w="12700" cap="flat" cmpd="sng">
            <a:solidFill>
              <a:schemeClr val="tx1"/>
            </a:solidFill>
            <a:prstDash val="solid"/>
            <a:headEnd type="none" w="sm" len="sm"/>
            <a:tailEnd type="none" w="sm" len="sm"/>
          </a:ln>
        </p:spPr>
      </p:sp>
      <p:sp>
        <p:nvSpPr>
          <p:cNvPr id="231" name="Title 1">
            <a:extLst>
              <a:ext uri="{FF2B5EF4-FFF2-40B4-BE49-F238E27FC236}">
                <a16:creationId xmlns:a16="http://schemas.microsoft.com/office/drawing/2014/main" xmlns="" id="{3275522B-CB2C-4A98-A6A8-68F9755554D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9395255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fill="hold"/>
                                        <p:tgtEl>
                                          <p:spTgt spid="231"/>
                                        </p:tgtEl>
                                        <p:attrNameLst>
                                          <p:attrName>ppt_x</p:attrName>
                                        </p:attrNameLst>
                                      </p:cBhvr>
                                      <p:tavLst>
                                        <p:tav tm="0">
                                          <p:val>
                                            <p:strVal val="0-#ppt_w/2"/>
                                          </p:val>
                                        </p:tav>
                                        <p:tav tm="100000">
                                          <p:val>
                                            <p:strVal val="#ppt_x"/>
                                          </p:val>
                                        </p:tav>
                                      </p:tavLst>
                                    </p:anim>
                                    <p:anim calcmode="lin" valueType="num">
                                      <p:cBhvr additive="base">
                                        <p:cTn id="8"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B4728264-9DA6-4B2A-BE52-DCED78EAB186}"/>
              </a:ext>
            </a:extLst>
          </p:cNvPr>
          <p:cNvSpPr txBox="1">
            <a:spLocks/>
          </p:cNvSpPr>
          <p:nvPr/>
        </p:nvSpPr>
        <p:spPr>
          <a:xfrm>
            <a:off x="3485356" y="1085086"/>
            <a:ext cx="52212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1.2.3 </a:t>
            </a:r>
            <a:r>
              <a:rPr lang="zh-CN" altLang="en-US" sz="3600" b="1" dirty="0">
                <a:solidFill>
                  <a:srgbClr val="5B9BD5"/>
                </a:solidFill>
                <a:latin typeface="+mn-ea"/>
                <a:ea typeface="+mn-ea"/>
              </a:rPr>
              <a:t>面向连接的服务 </a:t>
            </a:r>
          </a:p>
        </p:txBody>
      </p:sp>
      <p:sp>
        <p:nvSpPr>
          <p:cNvPr id="5" name="Rectangle 3">
            <a:extLst>
              <a:ext uri="{FF2B5EF4-FFF2-40B4-BE49-F238E27FC236}">
                <a16:creationId xmlns:a16="http://schemas.microsoft.com/office/drawing/2014/main" xmlns="" id="{47167547-8307-4F40-9781-8A1493342B95}"/>
              </a:ext>
            </a:extLst>
          </p:cNvPr>
          <p:cNvSpPr txBox="1">
            <a:spLocks/>
          </p:cNvSpPr>
          <p:nvPr/>
        </p:nvSpPr>
        <p:spPr>
          <a:xfrm>
            <a:off x="314325" y="2206625"/>
            <a:ext cx="5781675" cy="38893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u="sng" dirty="0">
                <a:latin typeface="+mn-ea"/>
                <a:cs typeface="微软雅黑" panose="020B0503020204020204" pitchFamily="34" charset="-122"/>
              </a:rPr>
              <a:t>目的</a:t>
            </a:r>
            <a:r>
              <a:rPr lang="en-US" altLang="zh-CN" sz="2400" u="sng" dirty="0">
                <a:latin typeface="+mn-ea"/>
                <a:cs typeface="微软雅黑" panose="020B0503020204020204" pitchFamily="34" charset="-122"/>
              </a:rPr>
              <a:t>:</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在端系统间传送数据。</a:t>
            </a:r>
          </a:p>
          <a:p>
            <a:pPr>
              <a:buSzPct val="85000"/>
            </a:pPr>
            <a:r>
              <a:rPr lang="zh-CN" altLang="en-US" sz="2400" dirty="0">
                <a:latin typeface="+mn-ea"/>
                <a:cs typeface="微软雅黑" panose="020B0503020204020204" pitchFamily="34" charset="-122"/>
              </a:rPr>
              <a:t>握手</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客户和服务器事先进入戒备状态，为接下来的分组交换做好准备</a:t>
            </a:r>
          </a:p>
          <a:p>
            <a:pPr lvl="1">
              <a:buSzPct val="70000"/>
            </a:pPr>
            <a:r>
              <a:rPr lang="zh-CN" altLang="en-US" dirty="0">
                <a:latin typeface="+mn-ea"/>
                <a:cs typeface="微软雅黑" panose="020B0503020204020204" pitchFamily="34" charset="-122"/>
              </a:rPr>
              <a:t>如同</a:t>
            </a:r>
            <a:r>
              <a:rPr lang="en-US" altLang="zh-CN" dirty="0">
                <a:latin typeface="+mn-ea"/>
                <a:cs typeface="微软雅黑" panose="020B0503020204020204" pitchFamily="34" charset="-122"/>
              </a:rPr>
              <a:t>Hello, hello back </a:t>
            </a:r>
            <a:r>
              <a:rPr lang="zh-CN" altLang="en-US" dirty="0">
                <a:latin typeface="+mn-ea"/>
                <a:cs typeface="微软雅黑" panose="020B0503020204020204" pitchFamily="34" charset="-122"/>
              </a:rPr>
              <a:t>这样的人类电话通信</a:t>
            </a:r>
          </a:p>
          <a:p>
            <a:pPr lvl="1">
              <a:buSzPct val="70000"/>
            </a:pPr>
            <a:r>
              <a:rPr lang="zh-CN" altLang="en-US" dirty="0">
                <a:latin typeface="+mn-ea"/>
                <a:cs typeface="微软雅黑" panose="020B0503020204020204" pitchFamily="34" charset="-122"/>
              </a:rPr>
              <a:t>建立“连接” ，在两个彼此通信的端系统之间</a:t>
            </a:r>
          </a:p>
          <a:p>
            <a:pPr>
              <a:buSzPct val="85000"/>
            </a:pPr>
            <a:r>
              <a:rPr lang="en-US" altLang="zh-CN" sz="2400" dirty="0">
                <a:latin typeface="+mn-ea"/>
                <a:cs typeface="微软雅黑" panose="020B0503020204020204" pitchFamily="34" charset="-122"/>
              </a:rPr>
              <a:t>TCP - Transmission Control Protocol </a:t>
            </a:r>
          </a:p>
          <a:p>
            <a:pPr lvl="1">
              <a:buSzPct val="70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的面向连接的服务</a:t>
            </a:r>
          </a:p>
        </p:txBody>
      </p:sp>
      <p:sp>
        <p:nvSpPr>
          <p:cNvPr id="6" name="Rectangle 4">
            <a:extLst>
              <a:ext uri="{FF2B5EF4-FFF2-40B4-BE49-F238E27FC236}">
                <a16:creationId xmlns:a16="http://schemas.microsoft.com/office/drawing/2014/main" xmlns="" id="{2BEC0F2A-E949-4165-8485-1A0B1B8E935D}"/>
              </a:ext>
            </a:extLst>
          </p:cNvPr>
          <p:cNvSpPr txBox="1">
            <a:spLocks/>
          </p:cNvSpPr>
          <p:nvPr/>
        </p:nvSpPr>
        <p:spPr>
          <a:xfrm>
            <a:off x="6445250" y="2206625"/>
            <a:ext cx="4833620" cy="337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u="sng" dirty="0">
                <a:latin typeface="+mn-ea"/>
                <a:cs typeface="微软雅黑" panose="020B0503020204020204" pitchFamily="34" charset="-122"/>
              </a:rPr>
              <a:t>TCP </a:t>
            </a:r>
            <a:r>
              <a:rPr lang="zh-CN" altLang="en-US" sz="2400" u="sng" dirty="0">
                <a:latin typeface="+mn-ea"/>
                <a:cs typeface="微软雅黑" panose="020B0503020204020204" pitchFamily="34" charset="-122"/>
              </a:rPr>
              <a:t>服务 </a:t>
            </a:r>
            <a:r>
              <a:rPr lang="en-US" altLang="zh-CN" sz="2400" dirty="0">
                <a:latin typeface="+mn-ea"/>
                <a:cs typeface="微软雅黑" panose="020B0503020204020204" pitchFamily="34" charset="-122"/>
              </a:rPr>
              <a:t>[RFC 793]</a:t>
            </a:r>
          </a:p>
          <a:p>
            <a:pPr>
              <a:buSzPct val="85000"/>
            </a:pPr>
            <a:r>
              <a:rPr lang="zh-CN" altLang="en-US" sz="2400" dirty="0">
                <a:latin typeface="+mn-ea"/>
                <a:cs typeface="微软雅黑" panose="020B0503020204020204" pitchFamily="34" charset="-122"/>
              </a:rPr>
              <a:t>可靠、顺序、字节流传输</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丢失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确认和重传</a:t>
            </a:r>
          </a:p>
          <a:p>
            <a:pPr>
              <a:buSzPct val="85000"/>
            </a:pPr>
            <a:r>
              <a:rPr lang="zh-CN" altLang="en-US" sz="2400" dirty="0">
                <a:latin typeface="+mn-ea"/>
                <a:cs typeface="微软雅黑" panose="020B0503020204020204" pitchFamily="34" charset="-122"/>
              </a:rPr>
              <a:t>流量控制</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发送者不至于淹没接收者</a:t>
            </a:r>
          </a:p>
          <a:p>
            <a:pPr>
              <a:buSzPct val="85000"/>
            </a:pPr>
            <a:r>
              <a:rPr lang="zh-CN" altLang="en-US" sz="2400" dirty="0">
                <a:latin typeface="+mn-ea"/>
                <a:cs typeface="微软雅黑" panose="020B0503020204020204" pitchFamily="34" charset="-122"/>
              </a:rPr>
              <a:t>拥塞控制</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当网络拥塞时发送者降低发送速率</a:t>
            </a:r>
          </a:p>
        </p:txBody>
      </p:sp>
      <p:sp>
        <p:nvSpPr>
          <p:cNvPr id="7" name="Title 1">
            <a:extLst>
              <a:ext uri="{FF2B5EF4-FFF2-40B4-BE49-F238E27FC236}">
                <a16:creationId xmlns:a16="http://schemas.microsoft.com/office/drawing/2014/main" xmlns="" id="{25A08E3F-BE77-4348-9D50-11CD76541B2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808243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F2A7897-589D-4CE6-BDFB-CC313F8E84A4}"/>
              </a:ext>
            </a:extLst>
          </p:cNvPr>
          <p:cNvSpPr txBox="1">
            <a:spLocks/>
          </p:cNvSpPr>
          <p:nvPr/>
        </p:nvSpPr>
        <p:spPr>
          <a:xfrm>
            <a:off x="4048125" y="928859"/>
            <a:ext cx="4781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1.2.3 </a:t>
            </a:r>
            <a:r>
              <a:rPr lang="zh-CN" altLang="en-US" sz="3600" b="1" dirty="0">
                <a:solidFill>
                  <a:srgbClr val="5B9BD5"/>
                </a:solidFill>
                <a:latin typeface="+mn-ea"/>
                <a:ea typeface="+mn-ea"/>
              </a:rPr>
              <a:t>无连接服务（续）</a:t>
            </a:r>
          </a:p>
        </p:txBody>
      </p:sp>
      <p:sp>
        <p:nvSpPr>
          <p:cNvPr id="5" name="Rectangle 3">
            <a:extLst>
              <a:ext uri="{FF2B5EF4-FFF2-40B4-BE49-F238E27FC236}">
                <a16:creationId xmlns:a16="http://schemas.microsoft.com/office/drawing/2014/main" xmlns="" id="{B4390042-C9BF-4F8D-8319-F86385C5F481}"/>
              </a:ext>
            </a:extLst>
          </p:cNvPr>
          <p:cNvSpPr txBox="1">
            <a:spLocks/>
          </p:cNvSpPr>
          <p:nvPr/>
        </p:nvSpPr>
        <p:spPr>
          <a:xfrm>
            <a:off x="1223645" y="1894170"/>
            <a:ext cx="5456555" cy="274450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u="sng" dirty="0">
                <a:latin typeface="+mn-ea"/>
                <a:cs typeface="微软雅黑" panose="020B0503020204020204" pitchFamily="34" charset="-122"/>
              </a:rPr>
              <a:t>目的</a:t>
            </a:r>
            <a:r>
              <a:rPr lang="en-US" altLang="zh-CN" u="sng" dirty="0">
                <a:latin typeface="+mn-ea"/>
                <a:cs typeface="微软雅黑" panose="020B0503020204020204" pitchFamily="34" charset="-122"/>
              </a:rPr>
              <a: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在端系统间传送数据。</a:t>
            </a:r>
          </a:p>
          <a:p>
            <a:pPr>
              <a:buSzPct val="85000"/>
            </a:pPr>
            <a:r>
              <a:rPr lang="en-US" altLang="zh-CN" dirty="0">
                <a:latin typeface="+mn-ea"/>
                <a:cs typeface="微软雅黑" panose="020B0503020204020204" pitchFamily="34" charset="-122"/>
              </a:rPr>
              <a:t>UDP - User Datagram Protocol [RFC 768]: Internet</a:t>
            </a:r>
            <a:r>
              <a:rPr lang="zh-CN" altLang="en-US" dirty="0">
                <a:latin typeface="+mn-ea"/>
                <a:cs typeface="微软雅黑" panose="020B0503020204020204" pitchFamily="34" charset="-122"/>
              </a:rPr>
              <a:t>无连接服务</a:t>
            </a:r>
          </a:p>
          <a:p>
            <a:pPr lvl="1">
              <a:buSzPct val="70000"/>
            </a:pPr>
            <a:r>
              <a:rPr lang="zh-CN" altLang="en-US" sz="2800" dirty="0">
                <a:latin typeface="+mn-ea"/>
                <a:cs typeface="微软雅黑" panose="020B0503020204020204" pitchFamily="34" charset="-122"/>
              </a:rPr>
              <a:t>不可靠数据传输</a:t>
            </a:r>
          </a:p>
          <a:p>
            <a:pPr lvl="1">
              <a:buSzPct val="70000"/>
            </a:pPr>
            <a:r>
              <a:rPr lang="zh-CN" altLang="en-US" sz="2800" dirty="0">
                <a:latin typeface="+mn-ea"/>
                <a:cs typeface="微软雅黑" panose="020B0503020204020204" pitchFamily="34" charset="-122"/>
              </a:rPr>
              <a:t>无流量控制</a:t>
            </a:r>
          </a:p>
          <a:p>
            <a:pPr lvl="1">
              <a:buSzPct val="70000"/>
            </a:pPr>
            <a:r>
              <a:rPr lang="zh-CN" altLang="en-US" sz="2800" dirty="0">
                <a:latin typeface="+mn-ea"/>
                <a:cs typeface="微软雅黑" panose="020B0503020204020204" pitchFamily="34" charset="-122"/>
              </a:rPr>
              <a:t>无拥塞控制</a:t>
            </a:r>
          </a:p>
        </p:txBody>
      </p:sp>
      <p:sp>
        <p:nvSpPr>
          <p:cNvPr id="6" name="Rectangle 4">
            <a:extLst>
              <a:ext uri="{FF2B5EF4-FFF2-40B4-BE49-F238E27FC236}">
                <a16:creationId xmlns:a16="http://schemas.microsoft.com/office/drawing/2014/main" xmlns="" id="{6F7E296E-8876-4C2F-8E1B-A56CC8B48A90}"/>
              </a:ext>
            </a:extLst>
          </p:cNvPr>
          <p:cNvSpPr txBox="1">
            <a:spLocks/>
          </p:cNvSpPr>
          <p:nvPr/>
        </p:nvSpPr>
        <p:spPr>
          <a:xfrm>
            <a:off x="6543675" y="1819275"/>
            <a:ext cx="5155565" cy="3124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TCP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 </a:t>
            </a:r>
          </a:p>
          <a:p>
            <a:pPr>
              <a:buSzPct val="85000"/>
            </a:pPr>
            <a:r>
              <a:rPr lang="en-US" altLang="zh-CN" dirty="0">
                <a:latin typeface="+mn-ea"/>
                <a:cs typeface="微软雅黑" panose="020B0503020204020204" pitchFamily="34" charset="-122"/>
              </a:rPr>
              <a:t>HTTP (Web), FTP (file transfer), Telnet (remote login), SMTP (email)</a:t>
            </a:r>
          </a:p>
          <a:p>
            <a:pPr>
              <a:buSzPct val="85000"/>
              <a:buFont typeface="Arial" panose="020B0604020202020204" pitchFamily="34" charset="0"/>
              <a:buNone/>
            </a:pPr>
            <a:endParaRPr lang="en-US" altLang="zh-CN" dirty="0">
              <a:latin typeface="+mn-ea"/>
              <a:cs typeface="微软雅黑" panose="020B0503020204020204" pitchFamily="34" charset="-122"/>
            </a:endParaRPr>
          </a:p>
          <a:p>
            <a:pPr>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UDP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a:t>
            </a:r>
          </a:p>
          <a:p>
            <a:pPr>
              <a:buSzPct val="85000"/>
            </a:pPr>
            <a:r>
              <a:rPr lang="zh-CN" altLang="en-US" dirty="0">
                <a:latin typeface="+mn-ea"/>
                <a:cs typeface="微软雅黑" panose="020B0503020204020204" pitchFamily="34" charset="-122"/>
              </a:rPr>
              <a:t>流媒体</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视频会议</a:t>
            </a:r>
            <a:r>
              <a:rPr lang="en-US" altLang="zh-CN" dirty="0">
                <a:latin typeface="+mn-ea"/>
                <a:cs typeface="微软雅黑" panose="020B0503020204020204" pitchFamily="34" charset="-122"/>
              </a:rPr>
              <a:t>, DNS, Internet</a:t>
            </a:r>
            <a:r>
              <a:rPr lang="zh-CN" altLang="en-US" dirty="0">
                <a:latin typeface="+mn-ea"/>
                <a:cs typeface="微软雅黑" panose="020B0503020204020204" pitchFamily="34" charset="-122"/>
              </a:rPr>
              <a:t>电话</a:t>
            </a:r>
          </a:p>
        </p:txBody>
      </p:sp>
      <p:sp>
        <p:nvSpPr>
          <p:cNvPr id="7" name="Title 1">
            <a:extLst>
              <a:ext uri="{FF2B5EF4-FFF2-40B4-BE49-F238E27FC236}">
                <a16:creationId xmlns:a16="http://schemas.microsoft.com/office/drawing/2014/main" xmlns="" id="{5451720E-7B83-446C-83E3-13F210B6EA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411405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网络核心部分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89437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4" name="Rectangle 2">
            <a:extLst>
              <a:ext uri="{FF2B5EF4-FFF2-40B4-BE49-F238E27FC236}">
                <a16:creationId xmlns:a16="http://schemas.microsoft.com/office/drawing/2014/main" xmlns="" id="{F07E5199-7980-49DF-8F74-70EA59B87F93}"/>
              </a:ext>
            </a:extLst>
          </p:cNvPr>
          <p:cNvSpPr txBox="1">
            <a:spLocks/>
          </p:cNvSpPr>
          <p:nvPr/>
        </p:nvSpPr>
        <p:spPr>
          <a:xfrm>
            <a:off x="3724275" y="952498"/>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1.3.1 </a:t>
            </a:r>
            <a:r>
              <a:rPr lang="zh-CN" altLang="en-US" sz="3600" b="1" dirty="0">
                <a:solidFill>
                  <a:srgbClr val="5B9BD5"/>
                </a:solidFill>
                <a:latin typeface="+mn-ea"/>
                <a:ea typeface="+mn-ea"/>
              </a:rPr>
              <a:t>网络核心部分</a:t>
            </a:r>
          </a:p>
        </p:txBody>
      </p:sp>
      <p:sp>
        <p:nvSpPr>
          <p:cNvPr id="5" name="Rectangle 3">
            <a:extLst>
              <a:ext uri="{FF2B5EF4-FFF2-40B4-BE49-F238E27FC236}">
                <a16:creationId xmlns:a16="http://schemas.microsoft.com/office/drawing/2014/main" xmlns="" id="{D9A1AFFD-FFFD-4443-A41C-F6083FD607BD}"/>
              </a:ext>
            </a:extLst>
          </p:cNvPr>
          <p:cNvSpPr txBox="1">
            <a:spLocks/>
          </p:cNvSpPr>
          <p:nvPr/>
        </p:nvSpPr>
        <p:spPr>
          <a:xfrm>
            <a:off x="213522" y="1832685"/>
            <a:ext cx="6353810" cy="3200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sz="2400" dirty="0">
                <a:latin typeface="+mn-ea"/>
                <a:cs typeface="微软雅黑" panose="020B0503020204020204" pitchFamily="34" charset="-122"/>
              </a:rPr>
              <a:t>相互连接的路由器构成的网络</a:t>
            </a:r>
          </a:p>
          <a:p>
            <a:pPr>
              <a:lnSpc>
                <a:spcPct val="150000"/>
              </a:lnSpc>
              <a:spcBef>
                <a:spcPts val="0"/>
              </a:spcBef>
              <a:buSzPct val="85000"/>
            </a:pPr>
            <a:r>
              <a:rPr lang="zh-CN" altLang="en-US" sz="2400" dirty="0">
                <a:latin typeface="+mn-ea"/>
                <a:cs typeface="微软雅黑" panose="020B0503020204020204" pitchFamily="34" charset="-122"/>
              </a:rPr>
              <a:t>如何在这个网络中传送数据？</a:t>
            </a:r>
          </a:p>
          <a:p>
            <a:pPr>
              <a:lnSpc>
                <a:spcPct val="150000"/>
              </a:lnSpc>
              <a:spcBef>
                <a:spcPts val="0"/>
              </a:spcBef>
              <a:buSzPct val="85000"/>
            </a:pPr>
            <a:r>
              <a:rPr lang="zh-CN" altLang="en-US" sz="2400" dirty="0">
                <a:latin typeface="+mn-ea"/>
                <a:cs typeface="微软雅黑" panose="020B0503020204020204" pitchFamily="34" charset="-122"/>
              </a:rPr>
              <a:t>基本原理</a:t>
            </a:r>
            <a:r>
              <a:rPr lang="en-US" altLang="zh-CN" sz="2400" dirty="0">
                <a:latin typeface="+mn-ea"/>
                <a:cs typeface="微软雅黑" panose="020B0503020204020204" pitchFamily="34" charset="-122"/>
              </a:rPr>
              <a:t>:</a:t>
            </a:r>
          </a:p>
          <a:p>
            <a:pPr lvl="1">
              <a:lnSpc>
                <a:spcPct val="150000"/>
              </a:lnSpc>
              <a:spcBef>
                <a:spcPts val="0"/>
              </a:spcBef>
              <a:buSzPct val="70000"/>
            </a:pPr>
            <a:r>
              <a:rPr lang="zh-CN" altLang="en-US" dirty="0">
                <a:latin typeface="+mn-ea"/>
                <a:cs typeface="微软雅黑" panose="020B0503020204020204" pitchFamily="34" charset="-122"/>
              </a:rPr>
              <a:t>电路交换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每次会话预留沿其路径（线路）所需的独占资源－－电话网</a:t>
            </a:r>
          </a:p>
          <a:p>
            <a:pPr lvl="1">
              <a:lnSpc>
                <a:spcPct val="150000"/>
              </a:lnSpc>
              <a:spcBef>
                <a:spcPts val="0"/>
              </a:spcBef>
              <a:buSzPct val="70000"/>
            </a:pPr>
            <a:r>
              <a:rPr lang="zh-CN" altLang="en-US" dirty="0">
                <a:latin typeface="+mn-ea"/>
                <a:cs typeface="微软雅黑" panose="020B0503020204020204" pitchFamily="34" charset="-122"/>
              </a:rPr>
              <a:t>分组交换</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数据以离散的数据块通过网络来发送</a:t>
            </a:r>
          </a:p>
        </p:txBody>
      </p:sp>
      <p:grpSp>
        <p:nvGrpSpPr>
          <p:cNvPr id="7" name="组合 6"/>
          <p:cNvGrpSpPr/>
          <p:nvPr/>
        </p:nvGrpSpPr>
        <p:grpSpPr>
          <a:xfrm>
            <a:off x="7163118" y="1814195"/>
            <a:ext cx="4073842" cy="4911725"/>
            <a:chOff x="5202238" y="1590675"/>
            <a:chExt cx="3540125" cy="4500563"/>
          </a:xfrm>
        </p:grpSpPr>
        <p:sp>
          <p:nvSpPr>
            <p:cNvPr id="9"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638"/>
            <p:cNvGrpSpPr>
              <a:grpSpLocks/>
            </p:cNvGrpSpPr>
            <p:nvPr/>
          </p:nvGrpSpPr>
          <p:grpSpPr bwMode="auto">
            <a:xfrm>
              <a:off x="5370513" y="3048000"/>
              <a:ext cx="1458912" cy="933450"/>
              <a:chOff x="2889" y="1631"/>
              <a:chExt cx="980" cy="743"/>
            </a:xfrm>
          </p:grpSpPr>
          <p:sp>
            <p:nvSpPr>
              <p:cNvPr id="509"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1"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656"/>
            <p:cNvGrpSpPr>
              <a:grpSpLocks/>
            </p:cNvGrpSpPr>
            <p:nvPr/>
          </p:nvGrpSpPr>
          <p:grpSpPr bwMode="auto">
            <a:xfrm>
              <a:off x="5611813" y="3503613"/>
              <a:ext cx="506412" cy="352425"/>
              <a:chOff x="2967" y="478"/>
              <a:chExt cx="788" cy="625"/>
            </a:xfrm>
          </p:grpSpPr>
          <p:pic>
            <p:nvPicPr>
              <p:cNvPr id="507"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65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Freeform 65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660"/>
            <p:cNvSpPr>
              <a:spLocks/>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 name="Group 678"/>
            <p:cNvGrpSpPr>
              <a:grpSpLocks/>
            </p:cNvGrpSpPr>
            <p:nvPr/>
          </p:nvGrpSpPr>
          <p:grpSpPr bwMode="auto">
            <a:xfrm>
              <a:off x="6053138" y="1846263"/>
              <a:ext cx="468312" cy="620712"/>
              <a:chOff x="1653" y="3023"/>
              <a:chExt cx="622" cy="911"/>
            </a:xfrm>
          </p:grpSpPr>
          <p:sp>
            <p:nvSpPr>
              <p:cNvPr id="490"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06" name="Picture 695"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696"/>
            <p:cNvGrpSpPr>
              <a:grpSpLocks/>
            </p:cNvGrpSpPr>
            <p:nvPr/>
          </p:nvGrpSpPr>
          <p:grpSpPr bwMode="auto">
            <a:xfrm>
              <a:off x="6289675" y="2406650"/>
              <a:ext cx="454025" cy="254000"/>
              <a:chOff x="3843" y="1516"/>
              <a:chExt cx="286" cy="160"/>
            </a:xfrm>
          </p:grpSpPr>
          <p:sp>
            <p:nvSpPr>
              <p:cNvPr id="481"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3"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4"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5" name="Group 701"/>
              <p:cNvGrpSpPr>
                <a:grpSpLocks/>
              </p:cNvGrpSpPr>
              <p:nvPr/>
            </p:nvGrpSpPr>
            <p:grpSpPr bwMode="auto">
              <a:xfrm>
                <a:off x="3932" y="1587"/>
                <a:ext cx="138" cy="33"/>
                <a:chOff x="2468" y="1332"/>
                <a:chExt cx="310" cy="60"/>
              </a:xfrm>
            </p:grpSpPr>
            <p:sp>
              <p:nvSpPr>
                <p:cNvPr id="488"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9"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86"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06"/>
            <p:cNvGrpSpPr>
              <a:grpSpLocks/>
            </p:cNvGrpSpPr>
            <p:nvPr/>
          </p:nvGrpSpPr>
          <p:grpSpPr bwMode="auto">
            <a:xfrm>
              <a:off x="7202488" y="2493963"/>
              <a:ext cx="390525" cy="174625"/>
              <a:chOff x="4334" y="1470"/>
              <a:chExt cx="246" cy="107"/>
            </a:xfrm>
          </p:grpSpPr>
          <p:sp>
            <p:nvSpPr>
              <p:cNvPr id="4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6" name="Group 710"/>
              <p:cNvGrpSpPr>
                <a:grpSpLocks/>
              </p:cNvGrpSpPr>
              <p:nvPr/>
            </p:nvGrpSpPr>
            <p:grpSpPr bwMode="auto">
              <a:xfrm>
                <a:off x="4383" y="1488"/>
                <a:ext cx="138" cy="33"/>
                <a:chOff x="2468" y="1332"/>
                <a:chExt cx="310" cy="60"/>
              </a:xfrm>
            </p:grpSpPr>
            <p:sp>
              <p:nvSpPr>
                <p:cNvPr id="479"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0"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7"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715"/>
            <p:cNvGrpSpPr>
              <a:grpSpLocks/>
            </p:cNvGrpSpPr>
            <p:nvPr/>
          </p:nvGrpSpPr>
          <p:grpSpPr bwMode="auto">
            <a:xfrm>
              <a:off x="7213600" y="2757488"/>
              <a:ext cx="390525" cy="174625"/>
              <a:chOff x="4334" y="1470"/>
              <a:chExt cx="246" cy="107"/>
            </a:xfrm>
          </p:grpSpPr>
          <p:sp>
            <p:nvSpPr>
              <p:cNvPr id="4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8" name="Group 719"/>
              <p:cNvGrpSpPr>
                <a:grpSpLocks/>
              </p:cNvGrpSpPr>
              <p:nvPr/>
            </p:nvGrpSpPr>
            <p:grpSpPr bwMode="auto">
              <a:xfrm>
                <a:off x="4383" y="1488"/>
                <a:ext cx="138" cy="33"/>
                <a:chOff x="2468" y="1332"/>
                <a:chExt cx="310" cy="60"/>
              </a:xfrm>
            </p:grpSpPr>
            <p:sp>
              <p:nvSpPr>
                <p:cNvPr id="471"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72"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9"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724"/>
            <p:cNvGrpSpPr>
              <a:grpSpLocks/>
            </p:cNvGrpSpPr>
            <p:nvPr/>
          </p:nvGrpSpPr>
          <p:grpSpPr bwMode="auto">
            <a:xfrm>
              <a:off x="7762875" y="2759075"/>
              <a:ext cx="390525" cy="174625"/>
              <a:chOff x="4334" y="1470"/>
              <a:chExt cx="246" cy="107"/>
            </a:xfrm>
          </p:grpSpPr>
          <p:sp>
            <p:nvSpPr>
              <p:cNvPr id="4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0" name="Group 728"/>
              <p:cNvGrpSpPr>
                <a:grpSpLocks/>
              </p:cNvGrpSpPr>
              <p:nvPr/>
            </p:nvGrpSpPr>
            <p:grpSpPr bwMode="auto">
              <a:xfrm>
                <a:off x="4383" y="1488"/>
                <a:ext cx="138" cy="33"/>
                <a:chOff x="2468" y="1332"/>
                <a:chExt cx="310" cy="60"/>
              </a:xfrm>
            </p:grpSpPr>
            <p:sp>
              <p:nvSpPr>
                <p:cNvPr id="463"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64"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1"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33"/>
            <p:cNvGrpSpPr>
              <a:grpSpLocks/>
            </p:cNvGrpSpPr>
            <p:nvPr/>
          </p:nvGrpSpPr>
          <p:grpSpPr bwMode="auto">
            <a:xfrm>
              <a:off x="7689850" y="2393950"/>
              <a:ext cx="390525" cy="174625"/>
              <a:chOff x="4334" y="1470"/>
              <a:chExt cx="246" cy="107"/>
            </a:xfrm>
          </p:grpSpPr>
          <p:sp>
            <p:nvSpPr>
              <p:cNvPr id="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52" name="Group 737"/>
              <p:cNvGrpSpPr>
                <a:grpSpLocks/>
              </p:cNvGrpSpPr>
              <p:nvPr/>
            </p:nvGrpSpPr>
            <p:grpSpPr bwMode="auto">
              <a:xfrm>
                <a:off x="4383" y="1488"/>
                <a:ext cx="138" cy="33"/>
                <a:chOff x="2468" y="1332"/>
                <a:chExt cx="310" cy="60"/>
              </a:xfrm>
            </p:grpSpPr>
            <p:sp>
              <p:nvSpPr>
                <p:cNvPr id="45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5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53"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742"/>
            <p:cNvGrpSpPr>
              <a:grpSpLocks/>
            </p:cNvGrpSpPr>
            <p:nvPr/>
          </p:nvGrpSpPr>
          <p:grpSpPr bwMode="auto">
            <a:xfrm>
              <a:off x="7737475" y="3644900"/>
              <a:ext cx="492125" cy="206375"/>
              <a:chOff x="4334" y="1470"/>
              <a:chExt cx="246" cy="107"/>
            </a:xfrm>
          </p:grpSpPr>
          <p:sp>
            <p:nvSpPr>
              <p:cNvPr id="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4" name="Group 746"/>
              <p:cNvGrpSpPr>
                <a:grpSpLocks/>
              </p:cNvGrpSpPr>
              <p:nvPr/>
            </p:nvGrpSpPr>
            <p:grpSpPr bwMode="auto">
              <a:xfrm>
                <a:off x="4383" y="1488"/>
                <a:ext cx="138" cy="33"/>
                <a:chOff x="2468" y="1332"/>
                <a:chExt cx="310" cy="60"/>
              </a:xfrm>
            </p:grpSpPr>
            <p:sp>
              <p:nvSpPr>
                <p:cNvPr id="447"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8"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45"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752"/>
            <p:cNvGrpSpPr>
              <a:grpSpLocks/>
            </p:cNvGrpSpPr>
            <p:nvPr/>
          </p:nvGrpSpPr>
          <p:grpSpPr bwMode="auto">
            <a:xfrm>
              <a:off x="7086600" y="3632200"/>
              <a:ext cx="492125" cy="206375"/>
              <a:chOff x="4334" y="1470"/>
              <a:chExt cx="246" cy="107"/>
            </a:xfrm>
          </p:grpSpPr>
          <p:sp>
            <p:nvSpPr>
              <p:cNvPr id="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6" name="Group 756"/>
              <p:cNvGrpSpPr>
                <a:grpSpLocks/>
              </p:cNvGrpSpPr>
              <p:nvPr/>
            </p:nvGrpSpPr>
            <p:grpSpPr bwMode="auto">
              <a:xfrm>
                <a:off x="4383" y="1488"/>
                <a:ext cx="138" cy="33"/>
                <a:chOff x="2468" y="1332"/>
                <a:chExt cx="310" cy="60"/>
              </a:xfrm>
            </p:grpSpPr>
            <p:sp>
              <p:nvSpPr>
                <p:cNvPr id="439"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0"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7"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1"/>
            <p:cNvGrpSpPr>
              <a:grpSpLocks/>
            </p:cNvGrpSpPr>
            <p:nvPr/>
          </p:nvGrpSpPr>
          <p:grpSpPr bwMode="auto">
            <a:xfrm>
              <a:off x="7591425" y="4806950"/>
              <a:ext cx="622300" cy="244475"/>
              <a:chOff x="4334" y="1470"/>
              <a:chExt cx="246" cy="107"/>
            </a:xfrm>
          </p:grpSpPr>
          <p:sp>
            <p:nvSpPr>
              <p:cNvPr id="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8" name="Group 765"/>
              <p:cNvGrpSpPr>
                <a:grpSpLocks/>
              </p:cNvGrpSpPr>
              <p:nvPr/>
            </p:nvGrpSpPr>
            <p:grpSpPr bwMode="auto">
              <a:xfrm>
                <a:off x="4383" y="1488"/>
                <a:ext cx="138" cy="33"/>
                <a:chOff x="2468" y="1332"/>
                <a:chExt cx="310" cy="60"/>
              </a:xfrm>
            </p:grpSpPr>
            <p:sp>
              <p:nvSpPr>
                <p:cNvPr id="431"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2"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9"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70"/>
            <p:cNvGrpSpPr>
              <a:grpSpLocks/>
            </p:cNvGrpSpPr>
            <p:nvPr/>
          </p:nvGrpSpPr>
          <p:grpSpPr bwMode="auto">
            <a:xfrm>
              <a:off x="6965950" y="4508500"/>
              <a:ext cx="622300" cy="244475"/>
              <a:chOff x="4334" y="1470"/>
              <a:chExt cx="246" cy="107"/>
            </a:xfrm>
          </p:grpSpPr>
          <p:sp>
            <p:nvSpPr>
              <p:cNvPr id="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0" name="Group 774"/>
              <p:cNvGrpSpPr>
                <a:grpSpLocks/>
              </p:cNvGrpSpPr>
              <p:nvPr/>
            </p:nvGrpSpPr>
            <p:grpSpPr bwMode="auto">
              <a:xfrm>
                <a:off x="4383" y="1488"/>
                <a:ext cx="138" cy="33"/>
                <a:chOff x="2468" y="1332"/>
                <a:chExt cx="310" cy="60"/>
              </a:xfrm>
            </p:grpSpPr>
            <p:sp>
              <p:nvSpPr>
                <p:cNvPr id="423"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24"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1"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79"/>
            <p:cNvGrpSpPr>
              <a:grpSpLocks/>
            </p:cNvGrpSpPr>
            <p:nvPr/>
          </p:nvGrpSpPr>
          <p:grpSpPr bwMode="auto">
            <a:xfrm>
              <a:off x="6242050" y="4851400"/>
              <a:ext cx="622300" cy="244475"/>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2" name="Group 783"/>
              <p:cNvGrpSpPr>
                <a:grpSpLocks/>
              </p:cNvGrpSpPr>
              <p:nvPr/>
            </p:nvGrpSpPr>
            <p:grpSpPr bwMode="auto">
              <a:xfrm>
                <a:off x="4383" y="1488"/>
                <a:ext cx="138" cy="33"/>
                <a:chOff x="2468" y="1332"/>
                <a:chExt cx="310" cy="60"/>
              </a:xfrm>
            </p:grpSpPr>
            <p:sp>
              <p:nvSpPr>
                <p:cNvPr id="415"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88"/>
            <p:cNvGrpSpPr>
              <a:grpSpLocks/>
            </p:cNvGrpSpPr>
            <p:nvPr/>
          </p:nvGrpSpPr>
          <p:grpSpPr bwMode="auto">
            <a:xfrm>
              <a:off x="6051550" y="3644900"/>
              <a:ext cx="390525" cy="171450"/>
              <a:chOff x="4334" y="1470"/>
              <a:chExt cx="246" cy="107"/>
            </a:xfrm>
          </p:grpSpPr>
          <p:sp>
            <p:nvSpPr>
              <p:cNvPr id="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4" name="Group 792"/>
              <p:cNvGrpSpPr>
                <a:grpSpLocks/>
              </p:cNvGrpSpPr>
              <p:nvPr/>
            </p:nvGrpSpPr>
            <p:grpSpPr bwMode="auto">
              <a:xfrm>
                <a:off x="4383" y="1488"/>
                <a:ext cx="138" cy="33"/>
                <a:chOff x="2468" y="1332"/>
                <a:chExt cx="310" cy="60"/>
              </a:xfrm>
            </p:grpSpPr>
            <p:sp>
              <p:nvSpPr>
                <p:cNvPr id="407"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08"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05"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97"/>
            <p:cNvGrpSpPr>
              <a:grpSpLocks/>
            </p:cNvGrpSpPr>
            <p:nvPr/>
          </p:nvGrpSpPr>
          <p:grpSpPr bwMode="auto">
            <a:xfrm>
              <a:off x="7161213" y="5005388"/>
              <a:ext cx="446087" cy="422275"/>
              <a:chOff x="5072" y="3611"/>
              <a:chExt cx="459" cy="380"/>
            </a:xfrm>
          </p:grpSpPr>
          <p:grpSp>
            <p:nvGrpSpPr>
              <p:cNvPr id="387" name="Group 798"/>
              <p:cNvGrpSpPr>
                <a:grpSpLocks/>
              </p:cNvGrpSpPr>
              <p:nvPr/>
            </p:nvGrpSpPr>
            <p:grpSpPr bwMode="auto">
              <a:xfrm>
                <a:off x="5144" y="3611"/>
                <a:ext cx="387" cy="99"/>
                <a:chOff x="5030" y="2639"/>
                <a:chExt cx="387" cy="99"/>
              </a:xfrm>
            </p:grpSpPr>
            <p:sp>
              <p:nvSpPr>
                <p:cNvPr id="389"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96"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97"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98"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99"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00"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88"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812"/>
            <p:cNvGrpSpPr>
              <a:grpSpLocks/>
            </p:cNvGrpSpPr>
            <p:nvPr/>
          </p:nvGrpSpPr>
          <p:grpSpPr bwMode="auto">
            <a:xfrm>
              <a:off x="5638800" y="3509963"/>
              <a:ext cx="398463" cy="358775"/>
              <a:chOff x="5072" y="3611"/>
              <a:chExt cx="459" cy="380"/>
            </a:xfrm>
          </p:grpSpPr>
          <p:grpSp>
            <p:nvGrpSpPr>
              <p:cNvPr id="373" name="Group 813"/>
              <p:cNvGrpSpPr>
                <a:grpSpLocks/>
              </p:cNvGrpSpPr>
              <p:nvPr/>
            </p:nvGrpSpPr>
            <p:grpSpPr bwMode="auto">
              <a:xfrm>
                <a:off x="5144" y="3611"/>
                <a:ext cx="387" cy="99"/>
                <a:chOff x="5030" y="2639"/>
                <a:chExt cx="387" cy="99"/>
              </a:xfrm>
            </p:grpSpPr>
            <p:sp>
              <p:nvSpPr>
                <p:cNvPr id="375"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82"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83"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84"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85"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86"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74"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828"/>
            <p:cNvGrpSpPr>
              <a:grpSpLocks/>
            </p:cNvGrpSpPr>
            <p:nvPr/>
          </p:nvGrpSpPr>
          <p:grpSpPr bwMode="auto">
            <a:xfrm>
              <a:off x="5254625" y="2038350"/>
              <a:ext cx="504825" cy="401638"/>
              <a:chOff x="2896" y="396"/>
              <a:chExt cx="1848" cy="1887"/>
            </a:xfrm>
          </p:grpSpPr>
          <p:pic>
            <p:nvPicPr>
              <p:cNvPr id="350"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837"/>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67"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72"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852"/>
            <p:cNvGrpSpPr>
              <a:grpSpLocks/>
            </p:cNvGrpSpPr>
            <p:nvPr/>
          </p:nvGrpSpPr>
          <p:grpSpPr bwMode="auto">
            <a:xfrm>
              <a:off x="5537200" y="3054350"/>
              <a:ext cx="504825" cy="401638"/>
              <a:chOff x="2896" y="396"/>
              <a:chExt cx="1848" cy="1887"/>
            </a:xfrm>
          </p:grpSpPr>
          <p:pic>
            <p:nvPicPr>
              <p:cNvPr id="327"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9"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861"/>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44"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49"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876"/>
            <p:cNvGrpSpPr>
              <a:grpSpLocks/>
            </p:cNvGrpSpPr>
            <p:nvPr/>
          </p:nvGrpSpPr>
          <p:grpSpPr bwMode="auto">
            <a:xfrm>
              <a:off x="6959600" y="5495925"/>
              <a:ext cx="504825" cy="401638"/>
              <a:chOff x="2896" y="396"/>
              <a:chExt cx="1848" cy="1887"/>
            </a:xfrm>
          </p:grpSpPr>
          <p:pic>
            <p:nvPicPr>
              <p:cNvPr id="304"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6"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885"/>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6"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900"/>
            <p:cNvGrpSpPr>
              <a:grpSpLocks/>
            </p:cNvGrpSpPr>
            <p:nvPr/>
          </p:nvGrpSpPr>
          <p:grpSpPr bwMode="auto">
            <a:xfrm>
              <a:off x="7378700" y="5524500"/>
              <a:ext cx="504825" cy="401638"/>
              <a:chOff x="2896" y="396"/>
              <a:chExt cx="1848" cy="1887"/>
            </a:xfrm>
          </p:grpSpPr>
          <p:pic>
            <p:nvPicPr>
              <p:cNvPr id="281"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83"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909"/>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98"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03"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924"/>
            <p:cNvGrpSpPr>
              <a:grpSpLocks/>
            </p:cNvGrpSpPr>
            <p:nvPr/>
          </p:nvGrpSpPr>
          <p:grpSpPr bwMode="auto">
            <a:xfrm>
              <a:off x="5349875" y="1590675"/>
              <a:ext cx="617538" cy="387350"/>
              <a:chOff x="2920" y="972"/>
              <a:chExt cx="389" cy="244"/>
            </a:xfrm>
          </p:grpSpPr>
          <p:grpSp>
            <p:nvGrpSpPr>
              <p:cNvPr id="269" name="Group 925"/>
              <p:cNvGrpSpPr>
                <a:grpSpLocks/>
              </p:cNvGrpSpPr>
              <p:nvPr/>
            </p:nvGrpSpPr>
            <p:grpSpPr bwMode="auto">
              <a:xfrm>
                <a:off x="3085" y="1027"/>
                <a:ext cx="102" cy="189"/>
                <a:chOff x="3436" y="1504"/>
                <a:chExt cx="393" cy="942"/>
              </a:xfrm>
            </p:grpSpPr>
            <p:pic>
              <p:nvPicPr>
                <p:cNvPr id="271"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3" name="Group 928"/>
                <p:cNvGrpSpPr>
                  <a:grpSpLocks/>
                </p:cNvGrpSpPr>
                <p:nvPr/>
              </p:nvGrpSpPr>
              <p:grpSpPr bwMode="auto">
                <a:xfrm>
                  <a:off x="3511" y="1689"/>
                  <a:ext cx="289" cy="576"/>
                  <a:chOff x="3511" y="1689"/>
                  <a:chExt cx="289" cy="576"/>
                </a:xfrm>
              </p:grpSpPr>
              <p:sp>
                <p:nvSpPr>
                  <p:cNvPr id="274"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5"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6"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77"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78"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9"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0"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0"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938"/>
            <p:cNvGrpSpPr>
              <a:grpSpLocks/>
            </p:cNvGrpSpPr>
            <p:nvPr/>
          </p:nvGrpSpPr>
          <p:grpSpPr bwMode="auto">
            <a:xfrm>
              <a:off x="5662613" y="4538663"/>
              <a:ext cx="463550" cy="398462"/>
              <a:chOff x="3987" y="-51"/>
              <a:chExt cx="1252" cy="983"/>
            </a:xfrm>
          </p:grpSpPr>
          <p:pic>
            <p:nvPicPr>
              <p:cNvPr id="267"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940"/>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941"/>
            <p:cNvGrpSpPr>
              <a:grpSpLocks/>
            </p:cNvGrpSpPr>
            <p:nvPr/>
          </p:nvGrpSpPr>
          <p:grpSpPr bwMode="auto">
            <a:xfrm>
              <a:off x="5500688" y="4938713"/>
              <a:ext cx="463550" cy="398462"/>
              <a:chOff x="3987" y="-51"/>
              <a:chExt cx="1252" cy="983"/>
            </a:xfrm>
          </p:grpSpPr>
          <p:pic>
            <p:nvPicPr>
              <p:cNvPr id="265"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943"/>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944"/>
            <p:cNvGrpSpPr>
              <a:grpSpLocks/>
            </p:cNvGrpSpPr>
            <p:nvPr/>
          </p:nvGrpSpPr>
          <p:grpSpPr bwMode="auto">
            <a:xfrm>
              <a:off x="5957888" y="5186363"/>
              <a:ext cx="463550" cy="398462"/>
              <a:chOff x="3987" y="-51"/>
              <a:chExt cx="1252" cy="983"/>
            </a:xfrm>
          </p:grpSpPr>
          <p:pic>
            <p:nvPicPr>
              <p:cNvPr id="263"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946"/>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947"/>
            <p:cNvGrpSpPr>
              <a:grpSpLocks/>
            </p:cNvGrpSpPr>
            <p:nvPr/>
          </p:nvGrpSpPr>
          <p:grpSpPr bwMode="auto">
            <a:xfrm>
              <a:off x="6396038" y="5224463"/>
              <a:ext cx="463550" cy="398462"/>
              <a:chOff x="3987" y="-51"/>
              <a:chExt cx="1252" cy="983"/>
            </a:xfrm>
          </p:grpSpPr>
          <p:pic>
            <p:nvPicPr>
              <p:cNvPr id="261"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949"/>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950"/>
            <p:cNvGrpSpPr>
              <a:grpSpLocks/>
            </p:cNvGrpSpPr>
            <p:nvPr/>
          </p:nvGrpSpPr>
          <p:grpSpPr bwMode="auto">
            <a:xfrm>
              <a:off x="8186738" y="5014913"/>
              <a:ext cx="249237" cy="555625"/>
              <a:chOff x="1115" y="2770"/>
              <a:chExt cx="589" cy="1034"/>
            </a:xfrm>
          </p:grpSpPr>
          <p:sp>
            <p:nvSpPr>
              <p:cNvPr id="22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4" name="Group 956"/>
              <p:cNvGrpSpPr>
                <a:grpSpLocks/>
              </p:cNvGrpSpPr>
              <p:nvPr/>
            </p:nvGrpSpPr>
            <p:grpSpPr bwMode="auto">
              <a:xfrm>
                <a:off x="1367" y="2873"/>
                <a:ext cx="240" cy="63"/>
                <a:chOff x="614" y="2568"/>
                <a:chExt cx="725" cy="139"/>
              </a:xfrm>
            </p:grpSpPr>
            <p:sp>
              <p:nvSpPr>
                <p:cNvPr id="259"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0"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5"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6" name="Group 960"/>
              <p:cNvGrpSpPr>
                <a:grpSpLocks/>
              </p:cNvGrpSpPr>
              <p:nvPr/>
            </p:nvGrpSpPr>
            <p:grpSpPr bwMode="auto">
              <a:xfrm>
                <a:off x="1366" y="3014"/>
                <a:ext cx="240" cy="58"/>
                <a:chOff x="614" y="2568"/>
                <a:chExt cx="725" cy="139"/>
              </a:xfrm>
            </p:grpSpPr>
            <p:sp>
              <p:nvSpPr>
                <p:cNvPr id="257"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8"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7"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8"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9" name="Group 965"/>
              <p:cNvGrpSpPr>
                <a:grpSpLocks/>
              </p:cNvGrpSpPr>
              <p:nvPr/>
            </p:nvGrpSpPr>
            <p:grpSpPr bwMode="auto">
              <a:xfrm>
                <a:off x="1361" y="3287"/>
                <a:ext cx="240" cy="65"/>
                <a:chOff x="614" y="2568"/>
                <a:chExt cx="725" cy="139"/>
              </a:xfrm>
            </p:grpSpPr>
            <p:sp>
              <p:nvSpPr>
                <p:cNvPr id="255"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6"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0"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1" name="Group 969"/>
              <p:cNvGrpSpPr>
                <a:grpSpLocks/>
              </p:cNvGrpSpPr>
              <p:nvPr/>
            </p:nvGrpSpPr>
            <p:grpSpPr bwMode="auto">
              <a:xfrm>
                <a:off x="1363" y="3158"/>
                <a:ext cx="240" cy="60"/>
                <a:chOff x="614" y="2568"/>
                <a:chExt cx="725" cy="139"/>
              </a:xfrm>
            </p:grpSpPr>
            <p:sp>
              <p:nvSpPr>
                <p:cNvPr id="253"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4"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2"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6"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47"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8"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9"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51"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2"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9" name="Group 983"/>
            <p:cNvGrpSpPr>
              <a:grpSpLocks/>
            </p:cNvGrpSpPr>
            <p:nvPr/>
          </p:nvGrpSpPr>
          <p:grpSpPr bwMode="auto">
            <a:xfrm>
              <a:off x="7900988" y="5224463"/>
              <a:ext cx="230187" cy="498475"/>
              <a:chOff x="1115" y="2770"/>
              <a:chExt cx="589" cy="1034"/>
            </a:xfrm>
          </p:grpSpPr>
          <p:sp>
            <p:nvSpPr>
              <p:cNvPr id="196"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1" name="Group 989"/>
              <p:cNvGrpSpPr>
                <a:grpSpLocks/>
              </p:cNvGrpSpPr>
              <p:nvPr/>
            </p:nvGrpSpPr>
            <p:grpSpPr bwMode="auto">
              <a:xfrm>
                <a:off x="1367" y="2873"/>
                <a:ext cx="240" cy="63"/>
                <a:chOff x="614" y="2568"/>
                <a:chExt cx="725" cy="139"/>
              </a:xfrm>
            </p:grpSpPr>
            <p:sp>
              <p:nvSpPr>
                <p:cNvPr id="226"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2"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3" name="Group 993"/>
              <p:cNvGrpSpPr>
                <a:grpSpLocks/>
              </p:cNvGrpSpPr>
              <p:nvPr/>
            </p:nvGrpSpPr>
            <p:grpSpPr bwMode="auto">
              <a:xfrm>
                <a:off x="1366" y="3014"/>
                <a:ext cx="240" cy="58"/>
                <a:chOff x="614" y="2568"/>
                <a:chExt cx="725" cy="139"/>
              </a:xfrm>
            </p:grpSpPr>
            <p:sp>
              <p:nvSpPr>
                <p:cNvPr id="224"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4"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6" name="Group 998"/>
              <p:cNvGrpSpPr>
                <a:grpSpLocks/>
              </p:cNvGrpSpPr>
              <p:nvPr/>
            </p:nvGrpSpPr>
            <p:grpSpPr bwMode="auto">
              <a:xfrm>
                <a:off x="1361" y="3287"/>
                <a:ext cx="240" cy="65"/>
                <a:chOff x="614" y="2568"/>
                <a:chExt cx="725" cy="139"/>
              </a:xfrm>
            </p:grpSpPr>
            <p:sp>
              <p:nvSpPr>
                <p:cNvPr id="222"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7"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Group 1002"/>
              <p:cNvGrpSpPr>
                <a:grpSpLocks/>
              </p:cNvGrpSpPr>
              <p:nvPr/>
            </p:nvGrpSpPr>
            <p:grpSpPr bwMode="auto">
              <a:xfrm>
                <a:off x="1363" y="3158"/>
                <a:ext cx="240" cy="60"/>
                <a:chOff x="614" y="2568"/>
                <a:chExt cx="725" cy="139"/>
              </a:xfrm>
            </p:grpSpPr>
            <p:sp>
              <p:nvSpPr>
                <p:cNvPr id="220"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1"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9"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0"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3"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14"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6"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7"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18"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9"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0" name="Group 1016"/>
            <p:cNvGrpSpPr>
              <a:grpSpLocks/>
            </p:cNvGrpSpPr>
            <p:nvPr/>
          </p:nvGrpSpPr>
          <p:grpSpPr bwMode="auto">
            <a:xfrm>
              <a:off x="7389813" y="3911600"/>
              <a:ext cx="506412" cy="209550"/>
              <a:chOff x="4655" y="2464"/>
              <a:chExt cx="319" cy="132"/>
            </a:xfrm>
          </p:grpSpPr>
          <p:grpSp>
            <p:nvGrpSpPr>
              <p:cNvPr id="179" name="Group 1017"/>
              <p:cNvGrpSpPr>
                <a:grpSpLocks/>
              </p:cNvGrpSpPr>
              <p:nvPr/>
            </p:nvGrpSpPr>
            <p:grpSpPr bwMode="auto">
              <a:xfrm>
                <a:off x="4660" y="2464"/>
                <a:ext cx="310" cy="130"/>
                <a:chOff x="4334" y="1470"/>
                <a:chExt cx="246" cy="107"/>
              </a:xfrm>
            </p:grpSpPr>
            <p:sp>
              <p:nvSpPr>
                <p:cNvPr id="1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91" name="Group 1021"/>
                <p:cNvGrpSpPr>
                  <a:grpSpLocks/>
                </p:cNvGrpSpPr>
                <p:nvPr/>
              </p:nvGrpSpPr>
              <p:grpSpPr bwMode="auto">
                <a:xfrm>
                  <a:off x="4383" y="1488"/>
                  <a:ext cx="138" cy="33"/>
                  <a:chOff x="2468" y="1332"/>
                  <a:chExt cx="310" cy="60"/>
                </a:xfrm>
              </p:grpSpPr>
              <p:sp>
                <p:nvSpPr>
                  <p:cNvPr id="194"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95"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92"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3" name="Group 1029"/>
              <p:cNvGrpSpPr>
                <a:grpSpLocks/>
              </p:cNvGrpSpPr>
              <p:nvPr/>
            </p:nvGrpSpPr>
            <p:grpSpPr bwMode="auto">
              <a:xfrm>
                <a:off x="4719" y="2486"/>
                <a:ext cx="179" cy="41"/>
                <a:chOff x="2468" y="1332"/>
                <a:chExt cx="310" cy="60"/>
              </a:xfrm>
            </p:grpSpPr>
            <p:sp>
              <p:nvSpPr>
                <p:cNvPr id="186"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034"/>
            <p:cNvGrpSpPr>
              <a:grpSpLocks/>
            </p:cNvGrpSpPr>
            <p:nvPr/>
          </p:nvGrpSpPr>
          <p:grpSpPr bwMode="auto">
            <a:xfrm>
              <a:off x="7081838" y="3629025"/>
              <a:ext cx="506412" cy="209550"/>
              <a:chOff x="4655" y="2464"/>
              <a:chExt cx="319" cy="132"/>
            </a:xfrm>
          </p:grpSpPr>
          <p:grpSp>
            <p:nvGrpSpPr>
              <p:cNvPr id="162" name="Group 1035"/>
              <p:cNvGrpSpPr>
                <a:grpSpLocks/>
              </p:cNvGrpSpPr>
              <p:nvPr/>
            </p:nvGrpSpPr>
            <p:grpSpPr bwMode="auto">
              <a:xfrm>
                <a:off x="4660" y="2464"/>
                <a:ext cx="310" cy="130"/>
                <a:chOff x="4334" y="1470"/>
                <a:chExt cx="246" cy="107"/>
              </a:xfrm>
            </p:grpSpPr>
            <p:sp>
              <p:nvSpPr>
                <p:cNvPr id="1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4" name="Group 1039"/>
                <p:cNvGrpSpPr>
                  <a:grpSpLocks/>
                </p:cNvGrpSpPr>
                <p:nvPr/>
              </p:nvGrpSpPr>
              <p:grpSpPr bwMode="auto">
                <a:xfrm>
                  <a:off x="4383" y="1488"/>
                  <a:ext cx="138" cy="33"/>
                  <a:chOff x="2468" y="1332"/>
                  <a:chExt cx="310" cy="60"/>
                </a:xfrm>
              </p:grpSpPr>
              <p:sp>
                <p:nvSpPr>
                  <p:cNvPr id="177"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78"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75"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6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6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66" name="Group 1047"/>
              <p:cNvGrpSpPr>
                <a:grpSpLocks/>
              </p:cNvGrpSpPr>
              <p:nvPr/>
            </p:nvGrpSpPr>
            <p:grpSpPr bwMode="auto">
              <a:xfrm>
                <a:off x="4719" y="2486"/>
                <a:ext cx="179" cy="41"/>
                <a:chOff x="2468" y="1332"/>
                <a:chExt cx="310" cy="60"/>
              </a:xfrm>
            </p:grpSpPr>
            <p:sp>
              <p:nvSpPr>
                <p:cNvPr id="169"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7"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 name="Group 1052"/>
            <p:cNvGrpSpPr>
              <a:grpSpLocks/>
            </p:cNvGrpSpPr>
            <p:nvPr/>
          </p:nvGrpSpPr>
          <p:grpSpPr bwMode="auto">
            <a:xfrm>
              <a:off x="7732713" y="3641725"/>
              <a:ext cx="506412" cy="209550"/>
              <a:chOff x="4655" y="2464"/>
              <a:chExt cx="319" cy="132"/>
            </a:xfrm>
          </p:grpSpPr>
          <p:grpSp>
            <p:nvGrpSpPr>
              <p:cNvPr id="145" name="Group 1053"/>
              <p:cNvGrpSpPr>
                <a:grpSpLocks/>
              </p:cNvGrpSpPr>
              <p:nvPr/>
            </p:nvGrpSpPr>
            <p:grpSpPr bwMode="auto">
              <a:xfrm>
                <a:off x="4660" y="2464"/>
                <a:ext cx="310" cy="130"/>
                <a:chOff x="4334" y="1470"/>
                <a:chExt cx="246" cy="107"/>
              </a:xfrm>
            </p:grpSpPr>
            <p:sp>
              <p:nvSpPr>
                <p:cNvPr id="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7" name="Group 1057"/>
                <p:cNvGrpSpPr>
                  <a:grpSpLocks/>
                </p:cNvGrpSpPr>
                <p:nvPr/>
              </p:nvGrpSpPr>
              <p:grpSpPr bwMode="auto">
                <a:xfrm>
                  <a:off x="4383" y="1488"/>
                  <a:ext cx="138" cy="33"/>
                  <a:chOff x="2468" y="1332"/>
                  <a:chExt cx="310" cy="60"/>
                </a:xfrm>
              </p:grpSpPr>
              <p:sp>
                <p:nvSpPr>
                  <p:cNvPr id="160"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61"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8"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 name="Group 1065"/>
              <p:cNvGrpSpPr>
                <a:grpSpLocks/>
              </p:cNvGrpSpPr>
              <p:nvPr/>
            </p:nvGrpSpPr>
            <p:grpSpPr bwMode="auto">
              <a:xfrm>
                <a:off x="4719" y="2486"/>
                <a:ext cx="179" cy="41"/>
                <a:chOff x="2468" y="1332"/>
                <a:chExt cx="310" cy="60"/>
              </a:xfrm>
            </p:grpSpPr>
            <p:sp>
              <p:nvSpPr>
                <p:cNvPr id="152"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70"/>
            <p:cNvGrpSpPr>
              <a:grpSpLocks/>
            </p:cNvGrpSpPr>
            <p:nvPr/>
          </p:nvGrpSpPr>
          <p:grpSpPr bwMode="auto">
            <a:xfrm>
              <a:off x="7202488" y="2486025"/>
              <a:ext cx="392112" cy="180975"/>
              <a:chOff x="4655" y="2464"/>
              <a:chExt cx="319" cy="132"/>
            </a:xfrm>
          </p:grpSpPr>
          <p:grpSp>
            <p:nvGrpSpPr>
              <p:cNvPr id="128" name="Group 1071"/>
              <p:cNvGrpSpPr>
                <a:grpSpLocks/>
              </p:cNvGrpSpPr>
              <p:nvPr/>
            </p:nvGrpSpPr>
            <p:grpSpPr bwMode="auto">
              <a:xfrm>
                <a:off x="4660" y="2464"/>
                <a:ext cx="310" cy="130"/>
                <a:chOff x="4334" y="1470"/>
                <a:chExt cx="246" cy="107"/>
              </a:xfrm>
            </p:grpSpPr>
            <p:sp>
              <p:nvSpPr>
                <p:cNvPr id="1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0" name="Group 1075"/>
                <p:cNvGrpSpPr>
                  <a:grpSpLocks/>
                </p:cNvGrpSpPr>
                <p:nvPr/>
              </p:nvGrpSpPr>
              <p:grpSpPr bwMode="auto">
                <a:xfrm>
                  <a:off x="4383" y="1488"/>
                  <a:ext cx="138" cy="33"/>
                  <a:chOff x="2468" y="1332"/>
                  <a:chExt cx="310" cy="60"/>
                </a:xfrm>
              </p:grpSpPr>
              <p:sp>
                <p:nvSpPr>
                  <p:cNvPr id="143"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4"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1"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 name="Group 1083"/>
              <p:cNvGrpSpPr>
                <a:grpSpLocks/>
              </p:cNvGrpSpPr>
              <p:nvPr/>
            </p:nvGrpSpPr>
            <p:grpSpPr bwMode="auto">
              <a:xfrm>
                <a:off x="4719" y="2486"/>
                <a:ext cx="179" cy="41"/>
                <a:chOff x="2468" y="1332"/>
                <a:chExt cx="310" cy="60"/>
              </a:xfrm>
            </p:grpSpPr>
            <p:sp>
              <p:nvSpPr>
                <p:cNvPr id="135"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1088"/>
            <p:cNvGrpSpPr>
              <a:grpSpLocks/>
            </p:cNvGrpSpPr>
            <p:nvPr/>
          </p:nvGrpSpPr>
          <p:grpSpPr bwMode="auto">
            <a:xfrm>
              <a:off x="7205663" y="2752725"/>
              <a:ext cx="407987" cy="180975"/>
              <a:chOff x="4655" y="2464"/>
              <a:chExt cx="319" cy="132"/>
            </a:xfrm>
          </p:grpSpPr>
          <p:grpSp>
            <p:nvGrpSpPr>
              <p:cNvPr id="111" name="Group 1089"/>
              <p:cNvGrpSpPr>
                <a:grpSpLocks/>
              </p:cNvGrpSpPr>
              <p:nvPr/>
            </p:nvGrpSpPr>
            <p:grpSpPr bwMode="auto">
              <a:xfrm>
                <a:off x="4660" y="2464"/>
                <a:ext cx="310" cy="130"/>
                <a:chOff x="4334" y="1470"/>
                <a:chExt cx="246" cy="107"/>
              </a:xfrm>
            </p:grpSpPr>
            <p:sp>
              <p:nvSpPr>
                <p:cNvPr id="1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3" name="Group 1093"/>
                <p:cNvGrpSpPr>
                  <a:grpSpLocks/>
                </p:cNvGrpSpPr>
                <p:nvPr/>
              </p:nvGrpSpPr>
              <p:grpSpPr bwMode="auto">
                <a:xfrm>
                  <a:off x="4383" y="1488"/>
                  <a:ext cx="138" cy="33"/>
                  <a:chOff x="2468" y="1332"/>
                  <a:chExt cx="310" cy="60"/>
                </a:xfrm>
              </p:grpSpPr>
              <p:sp>
                <p:nvSpPr>
                  <p:cNvPr id="126"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7"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4"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 name="Group 1101"/>
              <p:cNvGrpSpPr>
                <a:grpSpLocks/>
              </p:cNvGrpSpPr>
              <p:nvPr/>
            </p:nvGrpSpPr>
            <p:grpSpPr bwMode="auto">
              <a:xfrm>
                <a:off x="4719" y="2486"/>
                <a:ext cx="179" cy="41"/>
                <a:chOff x="2468" y="1332"/>
                <a:chExt cx="310" cy="60"/>
              </a:xfrm>
            </p:grpSpPr>
            <p:sp>
              <p:nvSpPr>
                <p:cNvPr id="118"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6"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106"/>
            <p:cNvGrpSpPr>
              <a:grpSpLocks/>
            </p:cNvGrpSpPr>
            <p:nvPr/>
          </p:nvGrpSpPr>
          <p:grpSpPr bwMode="auto">
            <a:xfrm>
              <a:off x="7758113" y="2749550"/>
              <a:ext cx="407987" cy="180975"/>
              <a:chOff x="4655" y="2464"/>
              <a:chExt cx="319" cy="132"/>
            </a:xfrm>
          </p:grpSpPr>
          <p:grpSp>
            <p:nvGrpSpPr>
              <p:cNvPr id="94" name="Group 1107"/>
              <p:cNvGrpSpPr>
                <a:grpSpLocks/>
              </p:cNvGrpSpPr>
              <p:nvPr/>
            </p:nvGrpSpPr>
            <p:grpSpPr bwMode="auto">
              <a:xfrm>
                <a:off x="4660" y="2464"/>
                <a:ext cx="310" cy="130"/>
                <a:chOff x="4334" y="1470"/>
                <a:chExt cx="246" cy="107"/>
              </a:xfrm>
            </p:grpSpPr>
            <p:sp>
              <p:nvSpPr>
                <p:cNvPr id="1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6" name="Group 1111"/>
                <p:cNvGrpSpPr>
                  <a:grpSpLocks/>
                </p:cNvGrpSpPr>
                <p:nvPr/>
              </p:nvGrpSpPr>
              <p:grpSpPr bwMode="auto">
                <a:xfrm>
                  <a:off x="4383" y="1488"/>
                  <a:ext cx="138" cy="33"/>
                  <a:chOff x="2468" y="1332"/>
                  <a:chExt cx="310" cy="60"/>
                </a:xfrm>
              </p:grpSpPr>
              <p:sp>
                <p:nvSpPr>
                  <p:cNvPr id="109"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0"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7"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 name="Group 1119"/>
              <p:cNvGrpSpPr>
                <a:grpSpLocks/>
              </p:cNvGrpSpPr>
              <p:nvPr/>
            </p:nvGrpSpPr>
            <p:grpSpPr bwMode="auto">
              <a:xfrm>
                <a:off x="4719" y="2486"/>
                <a:ext cx="179" cy="41"/>
                <a:chOff x="2468" y="1332"/>
                <a:chExt cx="310" cy="60"/>
              </a:xfrm>
            </p:grpSpPr>
            <p:sp>
              <p:nvSpPr>
                <p:cNvPr id="101"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124"/>
            <p:cNvGrpSpPr>
              <a:grpSpLocks/>
            </p:cNvGrpSpPr>
            <p:nvPr/>
          </p:nvGrpSpPr>
          <p:grpSpPr bwMode="auto">
            <a:xfrm>
              <a:off x="7688263" y="2390775"/>
              <a:ext cx="392112" cy="180975"/>
              <a:chOff x="4655" y="2464"/>
              <a:chExt cx="319" cy="132"/>
            </a:xfrm>
          </p:grpSpPr>
          <p:grpSp>
            <p:nvGrpSpPr>
              <p:cNvPr id="77" name="Group 1125"/>
              <p:cNvGrpSpPr>
                <a:grpSpLocks/>
              </p:cNvGrpSpPr>
              <p:nvPr/>
            </p:nvGrpSpPr>
            <p:grpSpPr bwMode="auto">
              <a:xfrm>
                <a:off x="4660" y="2464"/>
                <a:ext cx="310" cy="130"/>
                <a:chOff x="4334" y="1470"/>
                <a:chExt cx="246" cy="107"/>
              </a:xfrm>
            </p:grpSpPr>
            <p:sp>
              <p:nvSpPr>
                <p:cNvPr id="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9" name="Group 1129"/>
                <p:cNvGrpSpPr>
                  <a:grpSpLocks/>
                </p:cNvGrpSpPr>
                <p:nvPr/>
              </p:nvGrpSpPr>
              <p:grpSpPr bwMode="auto">
                <a:xfrm>
                  <a:off x="4383" y="1488"/>
                  <a:ext cx="138" cy="33"/>
                  <a:chOff x="2468" y="1332"/>
                  <a:chExt cx="310" cy="60"/>
                </a:xfrm>
              </p:grpSpPr>
              <p:sp>
                <p:nvSpPr>
                  <p:cNvPr id="92"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3"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0"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 name="Group 1137"/>
              <p:cNvGrpSpPr>
                <a:grpSpLocks/>
              </p:cNvGrpSpPr>
              <p:nvPr/>
            </p:nvGrpSpPr>
            <p:grpSpPr bwMode="auto">
              <a:xfrm>
                <a:off x="4719" y="2486"/>
                <a:ext cx="179" cy="41"/>
                <a:chOff x="2468" y="1332"/>
                <a:chExt cx="310" cy="60"/>
              </a:xfrm>
            </p:grpSpPr>
            <p:sp>
              <p:nvSpPr>
                <p:cNvPr id="84"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322188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E81C2A4B-8562-4383-840B-91A9C12A8628}"/>
              </a:ext>
            </a:extLst>
          </p:cNvPr>
          <p:cNvSpPr txBox="1">
            <a:spLocks/>
          </p:cNvSpPr>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5" name="Rectangle 3">
            <a:extLst>
              <a:ext uri="{FF2B5EF4-FFF2-40B4-BE49-F238E27FC236}">
                <a16:creationId xmlns:a16="http://schemas.microsoft.com/office/drawing/2014/main" xmlns="" id="{0A845DEA-8E63-4793-BA74-E1CE7DF4D563}"/>
              </a:ext>
            </a:extLst>
          </p:cNvPr>
          <p:cNvSpPr txBox="1">
            <a:spLocks/>
          </p:cNvSpPr>
          <p:nvPr/>
        </p:nvSpPr>
        <p:spPr>
          <a:xfrm>
            <a:off x="820103" y="1532811"/>
            <a:ext cx="6068060" cy="535765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latin typeface="+mn-ea"/>
                <a:cs typeface="微软雅黑" panose="020B0503020204020204" pitchFamily="34" charset="-122"/>
              </a:rPr>
              <a:t>网络资源（如带宽）被分片</a:t>
            </a:r>
            <a:endParaRPr lang="en-US" altLang="zh-CN" sz="2400" dirty="0">
              <a:latin typeface="+mn-ea"/>
              <a:cs typeface="微软雅黑" panose="020B0503020204020204" pitchFamily="34" charset="-122"/>
            </a:endParaRPr>
          </a:p>
          <a:p>
            <a:pPr>
              <a:buSzPct val="85000"/>
              <a:buFont typeface="Arial" panose="020B0604020202020204" pitchFamily="34" charset="0"/>
              <a:buNone/>
            </a:pPr>
            <a:r>
              <a:rPr lang="zh-CN" altLang="en-US" sz="2400" dirty="0">
                <a:latin typeface="+mn-ea"/>
                <a:cs typeface="微软雅黑" panose="020B0503020204020204" pitchFamily="34" charset="-122"/>
              </a:rPr>
              <a:t>多路复用（</a:t>
            </a:r>
            <a:r>
              <a:rPr lang="en-US" altLang="zh-CN" sz="2400" dirty="0">
                <a:latin typeface="+mn-ea"/>
                <a:cs typeface="微软雅黑" panose="020B0503020204020204" pitchFamily="34" charset="-122"/>
              </a:rPr>
              <a:t>Multiple Access</a:t>
            </a:r>
            <a:r>
              <a:rPr lang="zh-CN" altLang="en-US" sz="2400" dirty="0">
                <a:latin typeface="+mn-ea"/>
                <a:cs typeface="微软雅黑" panose="020B0503020204020204" pitchFamily="34" charset="-122"/>
              </a:rPr>
              <a:t>）</a:t>
            </a:r>
          </a:p>
          <a:p>
            <a:pPr>
              <a:buSzPct val="85000"/>
            </a:pPr>
            <a:r>
              <a:rPr lang="zh-CN" altLang="en-US" sz="2400" dirty="0">
                <a:latin typeface="+mn-ea"/>
                <a:cs typeface="微软雅黑" panose="020B0503020204020204" pitchFamily="34" charset="-122"/>
              </a:rPr>
              <a:t>分片分配到会话</a:t>
            </a:r>
          </a:p>
          <a:p>
            <a:pPr>
              <a:buSzPct val="85000"/>
            </a:pPr>
            <a:r>
              <a:rPr lang="zh-CN" altLang="en-US" sz="2400" dirty="0">
                <a:latin typeface="+mn-ea"/>
                <a:cs typeface="微软雅黑" panose="020B0503020204020204" pitchFamily="34" charset="-122"/>
              </a:rPr>
              <a:t>分片没有被会话使用的情况下，分片空载</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不共享</a:t>
            </a:r>
            <a:r>
              <a:rPr lang="en-US" altLang="zh-CN" sz="2400" dirty="0">
                <a:latin typeface="+mn-ea"/>
                <a:cs typeface="微软雅黑" panose="020B0503020204020204" pitchFamily="34" charset="-122"/>
              </a:rPr>
              <a:t>)</a:t>
            </a:r>
          </a:p>
          <a:p>
            <a:pPr>
              <a:buSzPct val="85000"/>
            </a:pPr>
            <a:r>
              <a:rPr lang="zh-CN" altLang="en-US" sz="2400" dirty="0">
                <a:latin typeface="+mn-ea"/>
                <a:cs typeface="微软雅黑" panose="020B0503020204020204" pitchFamily="34" charset="-122"/>
              </a:rPr>
              <a:t>电路级性能（有保证）</a:t>
            </a:r>
          </a:p>
          <a:p>
            <a:pPr>
              <a:buSzPct val="85000"/>
            </a:pPr>
            <a:r>
              <a:rPr lang="zh-CN" altLang="en-US" sz="2400" dirty="0">
                <a:latin typeface="+mn-ea"/>
                <a:cs typeface="微软雅黑" panose="020B0503020204020204" pitchFamily="34" charset="-122"/>
              </a:rPr>
              <a:t>要求呼叫建立－－建立一个专门的端到端线路</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意味着每个链路上预留一个线路</a:t>
            </a:r>
            <a:r>
              <a:rPr lang="en-US" altLang="zh-CN" sz="2400" dirty="0">
                <a:latin typeface="+mn-ea"/>
                <a:cs typeface="微软雅黑" panose="020B0503020204020204" pitchFamily="34" charset="-122"/>
              </a:rPr>
              <a:t>)</a:t>
            </a:r>
          </a:p>
          <a:p>
            <a:pPr>
              <a:buSzPct val="85000"/>
            </a:pPr>
            <a:r>
              <a:rPr lang="zh-CN" altLang="en-US" sz="2400" dirty="0">
                <a:latin typeface="+mn-ea"/>
                <a:cs typeface="微软雅黑" panose="020B0503020204020204" pitchFamily="34" charset="-122"/>
              </a:rPr>
              <a:t>链路带宽分片</a:t>
            </a:r>
          </a:p>
          <a:p>
            <a:pPr lvl="1">
              <a:buSzPct val="70000"/>
            </a:pPr>
            <a:r>
              <a:rPr lang="zh-CN" altLang="en-US" dirty="0">
                <a:latin typeface="+mn-ea"/>
                <a:cs typeface="微软雅黑" panose="020B0503020204020204" pitchFamily="34" charset="-122"/>
              </a:rPr>
              <a:t>频分－</a:t>
            </a:r>
            <a:r>
              <a:rPr lang="en-US" altLang="zh-CN" dirty="0">
                <a:latin typeface="+mn-ea"/>
                <a:cs typeface="微软雅黑" panose="020B0503020204020204" pitchFamily="34" charset="-122"/>
              </a:rPr>
              <a:t>frequency division</a:t>
            </a:r>
          </a:p>
          <a:p>
            <a:pPr lvl="1">
              <a:buSzPct val="70000"/>
            </a:pPr>
            <a:r>
              <a:rPr lang="zh-CN" altLang="en-US" dirty="0">
                <a:latin typeface="+mn-ea"/>
                <a:cs typeface="微软雅黑" panose="020B0503020204020204" pitchFamily="34" charset="-122"/>
              </a:rPr>
              <a:t>时分－</a:t>
            </a:r>
            <a:r>
              <a:rPr lang="en-US" altLang="zh-CN" dirty="0">
                <a:latin typeface="+mn-ea"/>
                <a:cs typeface="微软雅黑" panose="020B0503020204020204" pitchFamily="34" charset="-122"/>
              </a:rPr>
              <a:t>time division</a:t>
            </a:r>
          </a:p>
        </p:txBody>
      </p:sp>
      <p:sp>
        <p:nvSpPr>
          <p:cNvPr id="6" name="Freeform 4">
            <a:extLst>
              <a:ext uri="{FF2B5EF4-FFF2-40B4-BE49-F238E27FC236}">
                <a16:creationId xmlns:a16="http://schemas.microsoft.com/office/drawing/2014/main" xmlns="" id="{17435789-42AE-4CDB-BE72-8989DAE63E69}"/>
              </a:ext>
            </a:extLst>
          </p:cNvPr>
          <p:cNvSpPr/>
          <p:nvPr/>
        </p:nvSpPr>
        <p:spPr>
          <a:xfrm>
            <a:off x="8939213" y="1730375"/>
            <a:ext cx="1992312" cy="2014538"/>
          </a:xfrm>
          <a:custGeom>
            <a:avLst/>
            <a:gdLst>
              <a:gd name="txL" fmla="*/ 0 w 1255"/>
              <a:gd name="txT" fmla="*/ 0 h 1269"/>
              <a:gd name="txR" fmla="*/ 1255 w 1255"/>
              <a:gd name="txB" fmla="*/ 1269 h 1269"/>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55" h="1269">
                <a:moveTo>
                  <a:pt x="222" y="0"/>
                </a:moveTo>
                <a:lnTo>
                  <a:pt x="181" y="5"/>
                </a:lnTo>
                <a:lnTo>
                  <a:pt x="145" y="14"/>
                </a:lnTo>
                <a:lnTo>
                  <a:pt x="114" y="28"/>
                </a:lnTo>
                <a:lnTo>
                  <a:pt x="89" y="46"/>
                </a:lnTo>
                <a:lnTo>
                  <a:pt x="66" y="68"/>
                </a:lnTo>
                <a:lnTo>
                  <a:pt x="48" y="93"/>
                </a:lnTo>
                <a:lnTo>
                  <a:pt x="32" y="122"/>
                </a:lnTo>
                <a:lnTo>
                  <a:pt x="18" y="153"/>
                </a:lnTo>
                <a:lnTo>
                  <a:pt x="8" y="191"/>
                </a:lnTo>
                <a:lnTo>
                  <a:pt x="2" y="234"/>
                </a:lnTo>
                <a:lnTo>
                  <a:pt x="0" y="282"/>
                </a:lnTo>
                <a:lnTo>
                  <a:pt x="1" y="332"/>
                </a:lnTo>
                <a:lnTo>
                  <a:pt x="7" y="435"/>
                </a:lnTo>
                <a:lnTo>
                  <a:pt x="10" y="485"/>
                </a:lnTo>
                <a:lnTo>
                  <a:pt x="12" y="530"/>
                </a:lnTo>
                <a:lnTo>
                  <a:pt x="12" y="620"/>
                </a:lnTo>
                <a:lnTo>
                  <a:pt x="12" y="709"/>
                </a:lnTo>
                <a:lnTo>
                  <a:pt x="14" y="750"/>
                </a:lnTo>
                <a:lnTo>
                  <a:pt x="18" y="787"/>
                </a:lnTo>
                <a:lnTo>
                  <a:pt x="25" y="819"/>
                </a:lnTo>
                <a:lnTo>
                  <a:pt x="36" y="845"/>
                </a:lnTo>
                <a:lnTo>
                  <a:pt x="50" y="862"/>
                </a:lnTo>
                <a:lnTo>
                  <a:pt x="67" y="870"/>
                </a:lnTo>
                <a:lnTo>
                  <a:pt x="87" y="871"/>
                </a:lnTo>
                <a:lnTo>
                  <a:pt x="108" y="870"/>
                </a:lnTo>
                <a:lnTo>
                  <a:pt x="133" y="868"/>
                </a:lnTo>
                <a:lnTo>
                  <a:pt x="161" y="868"/>
                </a:lnTo>
                <a:lnTo>
                  <a:pt x="192" y="874"/>
                </a:lnTo>
                <a:lnTo>
                  <a:pt x="228" y="888"/>
                </a:lnTo>
                <a:lnTo>
                  <a:pt x="268" y="912"/>
                </a:lnTo>
                <a:lnTo>
                  <a:pt x="314" y="943"/>
                </a:lnTo>
                <a:lnTo>
                  <a:pt x="365" y="978"/>
                </a:lnTo>
                <a:lnTo>
                  <a:pt x="419" y="1016"/>
                </a:lnTo>
                <a:lnTo>
                  <a:pt x="473" y="1056"/>
                </a:lnTo>
                <a:lnTo>
                  <a:pt x="528" y="1093"/>
                </a:lnTo>
                <a:lnTo>
                  <a:pt x="580" y="1126"/>
                </a:lnTo>
                <a:lnTo>
                  <a:pt x="629" y="1154"/>
                </a:lnTo>
                <a:lnTo>
                  <a:pt x="723" y="1200"/>
                </a:lnTo>
                <a:lnTo>
                  <a:pt x="769" y="1221"/>
                </a:lnTo>
                <a:lnTo>
                  <a:pt x="815" y="1239"/>
                </a:lnTo>
                <a:lnTo>
                  <a:pt x="859" y="1254"/>
                </a:lnTo>
                <a:lnTo>
                  <a:pt x="900" y="1264"/>
                </a:lnTo>
                <a:lnTo>
                  <a:pt x="940" y="1268"/>
                </a:lnTo>
                <a:lnTo>
                  <a:pt x="976" y="1265"/>
                </a:lnTo>
                <a:lnTo>
                  <a:pt x="1009" y="1255"/>
                </a:lnTo>
                <a:lnTo>
                  <a:pt x="1040" y="1242"/>
                </a:lnTo>
                <a:lnTo>
                  <a:pt x="1069" y="1222"/>
                </a:lnTo>
                <a:lnTo>
                  <a:pt x="1095" y="1198"/>
                </a:lnTo>
                <a:lnTo>
                  <a:pt x="1119" y="1168"/>
                </a:lnTo>
                <a:lnTo>
                  <a:pt x="1141" y="1132"/>
                </a:lnTo>
                <a:lnTo>
                  <a:pt x="1161" y="1091"/>
                </a:lnTo>
                <a:lnTo>
                  <a:pt x="1179" y="1043"/>
                </a:lnTo>
                <a:lnTo>
                  <a:pt x="1188" y="1015"/>
                </a:lnTo>
                <a:lnTo>
                  <a:pt x="1195" y="984"/>
                </a:lnTo>
                <a:lnTo>
                  <a:pt x="1203" y="949"/>
                </a:lnTo>
                <a:lnTo>
                  <a:pt x="1210" y="913"/>
                </a:lnTo>
                <a:lnTo>
                  <a:pt x="1222" y="832"/>
                </a:lnTo>
                <a:lnTo>
                  <a:pt x="1232" y="747"/>
                </a:lnTo>
                <a:lnTo>
                  <a:pt x="1240" y="663"/>
                </a:lnTo>
                <a:lnTo>
                  <a:pt x="1246" y="582"/>
                </a:lnTo>
                <a:lnTo>
                  <a:pt x="1248" y="544"/>
                </a:lnTo>
                <a:lnTo>
                  <a:pt x="1249" y="510"/>
                </a:lnTo>
                <a:lnTo>
                  <a:pt x="1251" y="478"/>
                </a:lnTo>
                <a:lnTo>
                  <a:pt x="1251" y="450"/>
                </a:lnTo>
                <a:lnTo>
                  <a:pt x="1252" y="402"/>
                </a:lnTo>
                <a:lnTo>
                  <a:pt x="1254" y="362"/>
                </a:lnTo>
                <a:lnTo>
                  <a:pt x="1254" y="328"/>
                </a:lnTo>
                <a:lnTo>
                  <a:pt x="1251" y="299"/>
                </a:lnTo>
                <a:lnTo>
                  <a:pt x="1245" y="274"/>
                </a:lnTo>
                <a:lnTo>
                  <a:pt x="1232" y="251"/>
                </a:lnTo>
                <a:lnTo>
                  <a:pt x="1213" y="230"/>
                </a:lnTo>
                <a:lnTo>
                  <a:pt x="1185" y="209"/>
                </a:lnTo>
                <a:lnTo>
                  <a:pt x="1148" y="190"/>
                </a:lnTo>
                <a:lnTo>
                  <a:pt x="1100" y="175"/>
                </a:lnTo>
                <a:lnTo>
                  <a:pt x="1045" y="163"/>
                </a:lnTo>
                <a:lnTo>
                  <a:pt x="985" y="152"/>
                </a:lnTo>
                <a:lnTo>
                  <a:pt x="921" y="143"/>
                </a:lnTo>
                <a:lnTo>
                  <a:pt x="857" y="133"/>
                </a:lnTo>
                <a:lnTo>
                  <a:pt x="792" y="123"/>
                </a:lnTo>
                <a:lnTo>
                  <a:pt x="731" y="111"/>
                </a:lnTo>
                <a:lnTo>
                  <a:pt x="668" y="95"/>
                </a:lnTo>
                <a:lnTo>
                  <a:pt x="601" y="77"/>
                </a:lnTo>
                <a:lnTo>
                  <a:pt x="461" y="39"/>
                </a:lnTo>
                <a:lnTo>
                  <a:pt x="393" y="22"/>
                </a:lnTo>
                <a:lnTo>
                  <a:pt x="329" y="9"/>
                </a:lnTo>
                <a:lnTo>
                  <a:pt x="271" y="1"/>
                </a:lnTo>
                <a:lnTo>
                  <a:pt x="222" y="0"/>
                </a:lnTo>
              </a:path>
            </a:pathLst>
          </a:custGeom>
          <a:solidFill>
            <a:srgbClr val="00FFFF">
              <a:alpha val="100000"/>
            </a:srgbClr>
          </a:solidFill>
          <a:ln w="9525">
            <a:noFill/>
          </a:ln>
        </p:spPr>
        <p:txBody>
          <a:bodyPr/>
          <a:lstStyle/>
          <a:p>
            <a:endParaRPr lang="zh-CN" altLang="en-US"/>
          </a:p>
        </p:txBody>
      </p:sp>
      <p:sp>
        <p:nvSpPr>
          <p:cNvPr id="7" name="Freeform 5">
            <a:extLst>
              <a:ext uri="{FF2B5EF4-FFF2-40B4-BE49-F238E27FC236}">
                <a16:creationId xmlns:a16="http://schemas.microsoft.com/office/drawing/2014/main" xmlns="" id="{6758B5E1-8581-4571-87FD-E428D4F42E36}"/>
              </a:ext>
            </a:extLst>
          </p:cNvPr>
          <p:cNvSpPr/>
          <p:nvPr/>
        </p:nvSpPr>
        <p:spPr>
          <a:xfrm>
            <a:off x="6951663" y="1566863"/>
            <a:ext cx="2012950" cy="1873250"/>
          </a:xfrm>
          <a:custGeom>
            <a:avLst/>
            <a:gdLst>
              <a:gd name="txL" fmla="*/ 0 w 1268"/>
              <a:gd name="txT" fmla="*/ 0 h 1180"/>
              <a:gd name="txR" fmla="*/ 1268 w 1268"/>
              <a:gd name="txB" fmla="*/ 1180 h 1180"/>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68" h="1180">
                <a:moveTo>
                  <a:pt x="522" y="29"/>
                </a:moveTo>
                <a:lnTo>
                  <a:pt x="499" y="22"/>
                </a:lnTo>
                <a:lnTo>
                  <a:pt x="473" y="16"/>
                </a:lnTo>
                <a:lnTo>
                  <a:pt x="413" y="6"/>
                </a:lnTo>
                <a:lnTo>
                  <a:pt x="346" y="1"/>
                </a:lnTo>
                <a:lnTo>
                  <a:pt x="277" y="0"/>
                </a:lnTo>
                <a:lnTo>
                  <a:pt x="209" y="3"/>
                </a:lnTo>
                <a:lnTo>
                  <a:pt x="146" y="13"/>
                </a:lnTo>
                <a:lnTo>
                  <a:pt x="119" y="19"/>
                </a:lnTo>
                <a:lnTo>
                  <a:pt x="94" y="27"/>
                </a:lnTo>
                <a:lnTo>
                  <a:pt x="73" y="36"/>
                </a:lnTo>
                <a:lnTo>
                  <a:pt x="55" y="47"/>
                </a:lnTo>
                <a:lnTo>
                  <a:pt x="41" y="60"/>
                </a:lnTo>
                <a:lnTo>
                  <a:pt x="31" y="75"/>
                </a:lnTo>
                <a:lnTo>
                  <a:pt x="18" y="112"/>
                </a:lnTo>
                <a:lnTo>
                  <a:pt x="14" y="155"/>
                </a:lnTo>
                <a:lnTo>
                  <a:pt x="16" y="203"/>
                </a:lnTo>
                <a:lnTo>
                  <a:pt x="21" y="254"/>
                </a:lnTo>
                <a:lnTo>
                  <a:pt x="27" y="305"/>
                </a:lnTo>
                <a:lnTo>
                  <a:pt x="31" y="353"/>
                </a:lnTo>
                <a:lnTo>
                  <a:pt x="31" y="398"/>
                </a:lnTo>
                <a:lnTo>
                  <a:pt x="22" y="486"/>
                </a:lnTo>
                <a:lnTo>
                  <a:pt x="9" y="574"/>
                </a:lnTo>
                <a:lnTo>
                  <a:pt x="5" y="616"/>
                </a:lnTo>
                <a:lnTo>
                  <a:pt x="1" y="656"/>
                </a:lnTo>
                <a:lnTo>
                  <a:pt x="0" y="693"/>
                </a:lnTo>
                <a:lnTo>
                  <a:pt x="1" y="725"/>
                </a:lnTo>
                <a:lnTo>
                  <a:pt x="6" y="779"/>
                </a:lnTo>
                <a:lnTo>
                  <a:pt x="9" y="802"/>
                </a:lnTo>
                <a:lnTo>
                  <a:pt x="15" y="822"/>
                </a:lnTo>
                <a:lnTo>
                  <a:pt x="23" y="840"/>
                </a:lnTo>
                <a:lnTo>
                  <a:pt x="37" y="855"/>
                </a:lnTo>
                <a:lnTo>
                  <a:pt x="58" y="868"/>
                </a:lnTo>
                <a:lnTo>
                  <a:pt x="85" y="879"/>
                </a:lnTo>
                <a:lnTo>
                  <a:pt x="102" y="883"/>
                </a:lnTo>
                <a:lnTo>
                  <a:pt x="124" y="885"/>
                </a:lnTo>
                <a:lnTo>
                  <a:pt x="175" y="885"/>
                </a:lnTo>
                <a:lnTo>
                  <a:pt x="233" y="882"/>
                </a:lnTo>
                <a:lnTo>
                  <a:pt x="297" y="876"/>
                </a:lnTo>
                <a:lnTo>
                  <a:pt x="359" y="871"/>
                </a:lnTo>
                <a:lnTo>
                  <a:pt x="419" y="870"/>
                </a:lnTo>
                <a:lnTo>
                  <a:pt x="470" y="874"/>
                </a:lnTo>
                <a:lnTo>
                  <a:pt x="492" y="878"/>
                </a:lnTo>
                <a:lnTo>
                  <a:pt x="510" y="885"/>
                </a:lnTo>
                <a:lnTo>
                  <a:pt x="524" y="895"/>
                </a:lnTo>
                <a:lnTo>
                  <a:pt x="535" y="908"/>
                </a:lnTo>
                <a:lnTo>
                  <a:pt x="542" y="922"/>
                </a:lnTo>
                <a:lnTo>
                  <a:pt x="547" y="939"/>
                </a:lnTo>
                <a:lnTo>
                  <a:pt x="550" y="977"/>
                </a:lnTo>
                <a:lnTo>
                  <a:pt x="551" y="1017"/>
                </a:lnTo>
                <a:lnTo>
                  <a:pt x="552" y="1058"/>
                </a:lnTo>
                <a:lnTo>
                  <a:pt x="559" y="1094"/>
                </a:lnTo>
                <a:lnTo>
                  <a:pt x="567" y="1110"/>
                </a:lnTo>
                <a:lnTo>
                  <a:pt x="578" y="1124"/>
                </a:lnTo>
                <a:lnTo>
                  <a:pt x="592" y="1136"/>
                </a:lnTo>
                <a:lnTo>
                  <a:pt x="612" y="1145"/>
                </a:lnTo>
                <a:lnTo>
                  <a:pt x="636" y="1152"/>
                </a:lnTo>
                <a:lnTo>
                  <a:pt x="666" y="1158"/>
                </a:lnTo>
                <a:lnTo>
                  <a:pt x="700" y="1164"/>
                </a:lnTo>
                <a:lnTo>
                  <a:pt x="738" y="1169"/>
                </a:lnTo>
                <a:lnTo>
                  <a:pt x="822" y="1177"/>
                </a:lnTo>
                <a:lnTo>
                  <a:pt x="912" y="1179"/>
                </a:lnTo>
                <a:lnTo>
                  <a:pt x="1001" y="1176"/>
                </a:lnTo>
                <a:lnTo>
                  <a:pt x="1084" y="1165"/>
                </a:lnTo>
                <a:lnTo>
                  <a:pt x="1121" y="1155"/>
                </a:lnTo>
                <a:lnTo>
                  <a:pt x="1153" y="1144"/>
                </a:lnTo>
                <a:lnTo>
                  <a:pt x="1182" y="1130"/>
                </a:lnTo>
                <a:lnTo>
                  <a:pt x="1205" y="1114"/>
                </a:lnTo>
                <a:lnTo>
                  <a:pt x="1222" y="1093"/>
                </a:lnTo>
                <a:lnTo>
                  <a:pt x="1237" y="1068"/>
                </a:lnTo>
                <a:lnTo>
                  <a:pt x="1248" y="1039"/>
                </a:lnTo>
                <a:lnTo>
                  <a:pt x="1257" y="1007"/>
                </a:lnTo>
                <a:lnTo>
                  <a:pt x="1266" y="934"/>
                </a:lnTo>
                <a:lnTo>
                  <a:pt x="1267" y="855"/>
                </a:lnTo>
                <a:lnTo>
                  <a:pt x="1263" y="774"/>
                </a:lnTo>
                <a:lnTo>
                  <a:pt x="1257" y="697"/>
                </a:lnTo>
                <a:lnTo>
                  <a:pt x="1253" y="661"/>
                </a:lnTo>
                <a:lnTo>
                  <a:pt x="1250" y="628"/>
                </a:lnTo>
                <a:lnTo>
                  <a:pt x="1248" y="597"/>
                </a:lnTo>
                <a:lnTo>
                  <a:pt x="1246" y="571"/>
                </a:lnTo>
                <a:lnTo>
                  <a:pt x="1245" y="525"/>
                </a:lnTo>
                <a:lnTo>
                  <a:pt x="1245" y="486"/>
                </a:lnTo>
                <a:lnTo>
                  <a:pt x="1244" y="453"/>
                </a:lnTo>
                <a:lnTo>
                  <a:pt x="1241" y="423"/>
                </a:lnTo>
                <a:lnTo>
                  <a:pt x="1234" y="398"/>
                </a:lnTo>
                <a:lnTo>
                  <a:pt x="1221" y="375"/>
                </a:lnTo>
                <a:lnTo>
                  <a:pt x="1202" y="355"/>
                </a:lnTo>
                <a:lnTo>
                  <a:pt x="1175" y="337"/>
                </a:lnTo>
                <a:lnTo>
                  <a:pt x="1157" y="329"/>
                </a:lnTo>
                <a:lnTo>
                  <a:pt x="1135" y="323"/>
                </a:lnTo>
                <a:lnTo>
                  <a:pt x="1084" y="315"/>
                </a:lnTo>
                <a:lnTo>
                  <a:pt x="1025" y="311"/>
                </a:lnTo>
                <a:lnTo>
                  <a:pt x="961" y="310"/>
                </a:lnTo>
                <a:lnTo>
                  <a:pt x="897" y="308"/>
                </a:lnTo>
                <a:lnTo>
                  <a:pt x="834" y="305"/>
                </a:lnTo>
                <a:lnTo>
                  <a:pt x="778" y="296"/>
                </a:lnTo>
                <a:lnTo>
                  <a:pt x="753" y="290"/>
                </a:lnTo>
                <a:lnTo>
                  <a:pt x="731" y="281"/>
                </a:lnTo>
                <a:lnTo>
                  <a:pt x="696" y="257"/>
                </a:lnTo>
                <a:lnTo>
                  <a:pt x="669" y="225"/>
                </a:lnTo>
                <a:lnTo>
                  <a:pt x="647" y="189"/>
                </a:lnTo>
                <a:lnTo>
                  <a:pt x="629" y="150"/>
                </a:lnTo>
                <a:lnTo>
                  <a:pt x="609" y="112"/>
                </a:lnTo>
                <a:lnTo>
                  <a:pt x="587" y="77"/>
                </a:lnTo>
                <a:lnTo>
                  <a:pt x="559" y="48"/>
                </a:lnTo>
                <a:lnTo>
                  <a:pt x="522" y="29"/>
                </a:lnTo>
              </a:path>
            </a:pathLst>
          </a:custGeom>
          <a:solidFill>
            <a:srgbClr val="00FFFF">
              <a:alpha val="100000"/>
            </a:srgbClr>
          </a:solidFill>
          <a:ln w="9525">
            <a:noFill/>
          </a:ln>
        </p:spPr>
        <p:txBody>
          <a:bodyPr/>
          <a:lstStyle/>
          <a:p>
            <a:endParaRPr lang="zh-CN" altLang="en-US"/>
          </a:p>
        </p:txBody>
      </p:sp>
      <p:sp>
        <p:nvSpPr>
          <p:cNvPr id="8" name="Freeform 6">
            <a:extLst>
              <a:ext uri="{FF2B5EF4-FFF2-40B4-BE49-F238E27FC236}">
                <a16:creationId xmlns:a16="http://schemas.microsoft.com/office/drawing/2014/main" xmlns="" id="{328D2033-9318-4224-A917-FA8E93FCC2B6}"/>
              </a:ext>
            </a:extLst>
          </p:cNvPr>
          <p:cNvSpPr/>
          <p:nvPr/>
        </p:nvSpPr>
        <p:spPr>
          <a:xfrm>
            <a:off x="7224713" y="3414713"/>
            <a:ext cx="3273425" cy="2552700"/>
          </a:xfrm>
          <a:custGeom>
            <a:avLst/>
            <a:gdLst>
              <a:gd name="txL" fmla="*/ 0 w 2062"/>
              <a:gd name="txT" fmla="*/ 0 h 1608"/>
              <a:gd name="txR" fmla="*/ 2062 w 2062"/>
              <a:gd name="txB" fmla="*/ 1608 h 1608"/>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62" h="1608">
                <a:moveTo>
                  <a:pt x="8" y="610"/>
                </a:moveTo>
                <a:lnTo>
                  <a:pt x="4" y="539"/>
                </a:lnTo>
                <a:lnTo>
                  <a:pt x="1" y="456"/>
                </a:lnTo>
                <a:lnTo>
                  <a:pt x="0" y="369"/>
                </a:lnTo>
                <a:lnTo>
                  <a:pt x="3" y="279"/>
                </a:lnTo>
                <a:lnTo>
                  <a:pt x="12" y="195"/>
                </a:lnTo>
                <a:lnTo>
                  <a:pt x="28" y="119"/>
                </a:lnTo>
                <a:lnTo>
                  <a:pt x="52" y="58"/>
                </a:lnTo>
                <a:lnTo>
                  <a:pt x="68" y="35"/>
                </a:lnTo>
                <a:lnTo>
                  <a:pt x="86" y="18"/>
                </a:lnTo>
                <a:lnTo>
                  <a:pt x="107" y="6"/>
                </a:lnTo>
                <a:lnTo>
                  <a:pt x="132" y="0"/>
                </a:lnTo>
                <a:lnTo>
                  <a:pt x="191" y="3"/>
                </a:lnTo>
                <a:lnTo>
                  <a:pt x="258" y="21"/>
                </a:lnTo>
                <a:lnTo>
                  <a:pt x="332" y="48"/>
                </a:lnTo>
                <a:lnTo>
                  <a:pt x="410" y="80"/>
                </a:lnTo>
                <a:lnTo>
                  <a:pt x="488" y="109"/>
                </a:lnTo>
                <a:lnTo>
                  <a:pt x="565" y="132"/>
                </a:lnTo>
                <a:lnTo>
                  <a:pt x="638" y="141"/>
                </a:lnTo>
                <a:lnTo>
                  <a:pt x="705" y="137"/>
                </a:lnTo>
                <a:lnTo>
                  <a:pt x="770" y="122"/>
                </a:lnTo>
                <a:lnTo>
                  <a:pt x="834" y="102"/>
                </a:lnTo>
                <a:lnTo>
                  <a:pt x="898" y="80"/>
                </a:lnTo>
                <a:lnTo>
                  <a:pt x="964" y="59"/>
                </a:lnTo>
                <a:lnTo>
                  <a:pt x="1034" y="43"/>
                </a:lnTo>
                <a:lnTo>
                  <a:pt x="1108" y="36"/>
                </a:lnTo>
                <a:lnTo>
                  <a:pt x="1188" y="42"/>
                </a:lnTo>
                <a:lnTo>
                  <a:pt x="1281" y="58"/>
                </a:lnTo>
                <a:lnTo>
                  <a:pt x="1387" y="81"/>
                </a:lnTo>
                <a:lnTo>
                  <a:pt x="1501" y="110"/>
                </a:lnTo>
                <a:lnTo>
                  <a:pt x="1617" y="146"/>
                </a:lnTo>
                <a:lnTo>
                  <a:pt x="1729" y="188"/>
                </a:lnTo>
                <a:lnTo>
                  <a:pt x="1830" y="237"/>
                </a:lnTo>
                <a:lnTo>
                  <a:pt x="1875" y="265"/>
                </a:lnTo>
                <a:lnTo>
                  <a:pt x="1915" y="294"/>
                </a:lnTo>
                <a:lnTo>
                  <a:pt x="1950" y="324"/>
                </a:lnTo>
                <a:lnTo>
                  <a:pt x="1978" y="357"/>
                </a:lnTo>
                <a:lnTo>
                  <a:pt x="2020" y="433"/>
                </a:lnTo>
                <a:lnTo>
                  <a:pt x="2047" y="522"/>
                </a:lnTo>
                <a:lnTo>
                  <a:pt x="2059" y="622"/>
                </a:lnTo>
                <a:lnTo>
                  <a:pt x="2061" y="727"/>
                </a:lnTo>
                <a:lnTo>
                  <a:pt x="2053" y="833"/>
                </a:lnTo>
                <a:lnTo>
                  <a:pt x="2036" y="936"/>
                </a:lnTo>
                <a:lnTo>
                  <a:pt x="2015" y="1032"/>
                </a:lnTo>
                <a:lnTo>
                  <a:pt x="1990" y="1116"/>
                </a:lnTo>
                <a:lnTo>
                  <a:pt x="1960" y="1193"/>
                </a:lnTo>
                <a:lnTo>
                  <a:pt x="1921" y="1267"/>
                </a:lnTo>
                <a:lnTo>
                  <a:pt x="1876" y="1338"/>
                </a:lnTo>
                <a:lnTo>
                  <a:pt x="1824" y="1404"/>
                </a:lnTo>
                <a:lnTo>
                  <a:pt x="1765" y="1463"/>
                </a:lnTo>
                <a:lnTo>
                  <a:pt x="1701" y="1514"/>
                </a:lnTo>
                <a:lnTo>
                  <a:pt x="1633" y="1556"/>
                </a:lnTo>
                <a:lnTo>
                  <a:pt x="1560" y="1586"/>
                </a:lnTo>
                <a:lnTo>
                  <a:pt x="1477" y="1603"/>
                </a:lnTo>
                <a:lnTo>
                  <a:pt x="1381" y="1607"/>
                </a:lnTo>
                <a:lnTo>
                  <a:pt x="1277" y="1601"/>
                </a:lnTo>
                <a:lnTo>
                  <a:pt x="1169" y="1588"/>
                </a:lnTo>
                <a:lnTo>
                  <a:pt x="1062" y="1568"/>
                </a:lnTo>
                <a:lnTo>
                  <a:pt x="961" y="1546"/>
                </a:lnTo>
                <a:lnTo>
                  <a:pt x="869" y="1522"/>
                </a:lnTo>
                <a:lnTo>
                  <a:pt x="793" y="1499"/>
                </a:lnTo>
                <a:lnTo>
                  <a:pt x="732" y="1475"/>
                </a:lnTo>
                <a:lnTo>
                  <a:pt x="683" y="1447"/>
                </a:lnTo>
                <a:lnTo>
                  <a:pt x="643" y="1415"/>
                </a:lnTo>
                <a:lnTo>
                  <a:pt x="609" y="1380"/>
                </a:lnTo>
                <a:lnTo>
                  <a:pt x="549" y="1311"/>
                </a:lnTo>
                <a:lnTo>
                  <a:pt x="517" y="1277"/>
                </a:lnTo>
                <a:lnTo>
                  <a:pt x="482" y="1246"/>
                </a:lnTo>
                <a:lnTo>
                  <a:pt x="399" y="1196"/>
                </a:lnTo>
                <a:lnTo>
                  <a:pt x="313" y="1152"/>
                </a:lnTo>
                <a:lnTo>
                  <a:pt x="233" y="1103"/>
                </a:lnTo>
                <a:lnTo>
                  <a:pt x="196" y="1072"/>
                </a:lnTo>
                <a:lnTo>
                  <a:pt x="164" y="1036"/>
                </a:lnTo>
                <a:lnTo>
                  <a:pt x="107" y="949"/>
                </a:lnTo>
                <a:lnTo>
                  <a:pt x="56" y="848"/>
                </a:lnTo>
                <a:lnTo>
                  <a:pt x="36" y="792"/>
                </a:lnTo>
                <a:lnTo>
                  <a:pt x="20" y="734"/>
                </a:lnTo>
                <a:lnTo>
                  <a:pt x="11" y="673"/>
                </a:lnTo>
                <a:lnTo>
                  <a:pt x="8" y="610"/>
                </a:lnTo>
              </a:path>
            </a:pathLst>
          </a:custGeom>
          <a:solidFill>
            <a:srgbClr val="00FFFF">
              <a:alpha val="100000"/>
            </a:srgbClr>
          </a:solidFill>
          <a:ln w="9525">
            <a:noFill/>
          </a:ln>
        </p:spPr>
        <p:txBody>
          <a:bodyPr/>
          <a:lstStyle/>
          <a:p>
            <a:endParaRPr lang="zh-CN" altLang="en-US"/>
          </a:p>
        </p:txBody>
      </p:sp>
      <p:grpSp>
        <p:nvGrpSpPr>
          <p:cNvPr id="9" name="Group 10">
            <a:extLst>
              <a:ext uri="{FF2B5EF4-FFF2-40B4-BE49-F238E27FC236}">
                <a16:creationId xmlns:a16="http://schemas.microsoft.com/office/drawing/2014/main" xmlns="" id="{20C9466C-BAAC-4BA6-91ED-E4C3B08C29C4}"/>
              </a:ext>
            </a:extLst>
          </p:cNvPr>
          <p:cNvGrpSpPr/>
          <p:nvPr/>
        </p:nvGrpSpPr>
        <p:grpSpPr>
          <a:xfrm>
            <a:off x="6946900" y="1727200"/>
            <a:ext cx="847725" cy="403225"/>
            <a:chOff x="2966" y="1076"/>
            <a:chExt cx="534" cy="254"/>
          </a:xfrm>
        </p:grpSpPr>
        <p:graphicFrame>
          <p:nvGraphicFramePr>
            <p:cNvPr id="10" name="Object 7">
              <a:extLst>
                <a:ext uri="{FF2B5EF4-FFF2-40B4-BE49-F238E27FC236}">
                  <a16:creationId xmlns:a16="http://schemas.microsoft.com/office/drawing/2014/main" xmlns="" id="{F3F06B8F-3013-4EBA-BB3F-52C947689B94}"/>
                </a:ext>
              </a:extLst>
            </p:cNvPr>
            <p:cNvGraphicFramePr/>
            <p:nvPr/>
          </p:nvGraphicFramePr>
          <p:xfrm>
            <a:off x="2966" y="1076"/>
            <a:ext cx="306" cy="254"/>
          </p:xfrm>
          <a:graphic>
            <a:graphicData uri="http://schemas.openxmlformats.org/presentationml/2006/ole">
              <mc:AlternateContent xmlns:mc="http://schemas.openxmlformats.org/markup-compatibility/2006">
                <mc:Choice xmlns:v="urn:schemas-microsoft-com:vml" Requires="v">
                  <p:oleObj spid="_x0000_s45095" r:id="rId4" imgW="485775" imgH="403225" progId="MS_ClipArt_Gallery.2">
                    <p:embed/>
                  </p:oleObj>
                </mc:Choice>
                <mc:Fallback>
                  <p:oleObj r:id="rId4" imgW="485775" imgH="403225" progId="MS_ClipArt_Gallery.2">
                    <p:embed/>
                    <p:pic>
                      <p:nvPicPr>
                        <p:cNvPr id="97503" name="Object 7"/>
                        <p:cNvPicPr/>
                        <p:nvPr/>
                      </p:nvPicPr>
                      <p:blipFill>
                        <a:blip r:embed="rId5"/>
                        <a:stretch>
                          <a:fillRect/>
                        </a:stretch>
                      </p:blipFill>
                      <p:spPr>
                        <a:xfrm>
                          <a:off x="2966" y="1076"/>
                          <a:ext cx="306" cy="254"/>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xmlns="" id="{A34744FB-44C1-48DA-AC59-408C000FB110}"/>
                </a:ext>
              </a:extLst>
            </p:cNvPr>
            <p:cNvGraphicFramePr/>
            <p:nvPr/>
          </p:nvGraphicFramePr>
          <p:xfrm>
            <a:off x="3291" y="1167"/>
            <a:ext cx="209" cy="151"/>
          </p:xfrm>
          <a:graphic>
            <a:graphicData uri="http://schemas.openxmlformats.org/presentationml/2006/ole">
              <mc:AlternateContent xmlns:mc="http://schemas.openxmlformats.org/markup-compatibility/2006">
                <mc:Choice xmlns:v="urn:schemas-microsoft-com:vml" Requires="v">
                  <p:oleObj spid="_x0000_s45096" r:id="rId6" imgW="330835" imgH="239395" progId="MS_ClipArt_Gallery.2">
                    <p:embed/>
                  </p:oleObj>
                </mc:Choice>
                <mc:Fallback>
                  <p:oleObj r:id="rId6" imgW="330835" imgH="239395" progId="MS_ClipArt_Gallery.2">
                    <p:embed/>
                    <p:pic>
                      <p:nvPicPr>
                        <p:cNvPr id="97504" name="Object 8"/>
                        <p:cNvPicPr/>
                        <p:nvPr/>
                      </p:nvPicPr>
                      <p:blipFill>
                        <a:blip r:embed="rId7"/>
                        <a:stretch>
                          <a:fillRect/>
                        </a:stretch>
                      </p:blipFill>
                      <p:spPr>
                        <a:xfrm>
                          <a:off x="3291" y="1167"/>
                          <a:ext cx="209" cy="151"/>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xmlns="" id="{69918848-EC99-43D4-A99D-FA9FB2CFFF85}"/>
                </a:ext>
              </a:extLst>
            </p:cNvPr>
            <p:cNvSpPr/>
            <p:nvPr/>
          </p:nvSpPr>
          <p:spPr>
            <a:xfrm flipV="1">
              <a:off x="3257" y="1262"/>
              <a:ext cx="82" cy="2"/>
            </a:xfrm>
            <a:prstGeom prst="line">
              <a:avLst/>
            </a:prstGeom>
            <a:ln w="12700" cap="flat" cmpd="sng">
              <a:solidFill>
                <a:schemeClr val="tx1"/>
              </a:solidFill>
              <a:prstDash val="solid"/>
              <a:headEnd type="none" w="sm" len="sm"/>
              <a:tailEnd type="none" w="sm" len="sm"/>
            </a:ln>
          </p:spPr>
        </p:sp>
      </p:grpSp>
      <p:grpSp>
        <p:nvGrpSpPr>
          <p:cNvPr id="13" name="Group 14">
            <a:extLst>
              <a:ext uri="{FF2B5EF4-FFF2-40B4-BE49-F238E27FC236}">
                <a16:creationId xmlns:a16="http://schemas.microsoft.com/office/drawing/2014/main" xmlns="" id="{E3CC8B0A-1333-4E5B-A433-FCE687C0D602}"/>
              </a:ext>
            </a:extLst>
          </p:cNvPr>
          <p:cNvGrpSpPr/>
          <p:nvPr/>
        </p:nvGrpSpPr>
        <p:grpSpPr>
          <a:xfrm>
            <a:off x="6975475" y="2484438"/>
            <a:ext cx="847725" cy="403225"/>
            <a:chOff x="2966" y="1535"/>
            <a:chExt cx="534" cy="254"/>
          </a:xfrm>
        </p:grpSpPr>
        <p:graphicFrame>
          <p:nvGraphicFramePr>
            <p:cNvPr id="14" name="Object 11">
              <a:extLst>
                <a:ext uri="{FF2B5EF4-FFF2-40B4-BE49-F238E27FC236}">
                  <a16:creationId xmlns:a16="http://schemas.microsoft.com/office/drawing/2014/main" xmlns="" id="{A9D891E7-2380-4C06-80A1-17D5E1E3D872}"/>
                </a:ext>
              </a:extLst>
            </p:cNvPr>
            <p:cNvGraphicFramePr/>
            <p:nvPr/>
          </p:nvGraphicFramePr>
          <p:xfrm>
            <a:off x="2966" y="1535"/>
            <a:ext cx="306" cy="254"/>
          </p:xfrm>
          <a:graphic>
            <a:graphicData uri="http://schemas.openxmlformats.org/presentationml/2006/ole">
              <mc:AlternateContent xmlns:mc="http://schemas.openxmlformats.org/markup-compatibility/2006">
                <mc:Choice xmlns:v="urn:schemas-microsoft-com:vml" Requires="v">
                  <p:oleObj spid="_x0000_s45097" r:id="rId8" imgW="485775" imgH="403225" progId="MS_ClipArt_Gallery.2">
                    <p:embed/>
                  </p:oleObj>
                </mc:Choice>
                <mc:Fallback>
                  <p:oleObj r:id="rId8" imgW="485775" imgH="403225" progId="MS_ClipArt_Gallery.2">
                    <p:embed/>
                    <p:pic>
                      <p:nvPicPr>
                        <p:cNvPr id="97500" name="Object 11"/>
                        <p:cNvPicPr/>
                        <p:nvPr/>
                      </p:nvPicPr>
                      <p:blipFill>
                        <a:blip r:embed="rId9"/>
                        <a:stretch>
                          <a:fillRect/>
                        </a:stretch>
                      </p:blipFill>
                      <p:spPr>
                        <a:xfrm>
                          <a:off x="2966" y="1535"/>
                          <a:ext cx="306" cy="254"/>
                        </a:xfrm>
                        <a:prstGeom prst="rect">
                          <a:avLst/>
                        </a:prstGeom>
                        <a:noFill/>
                        <a:ln w="38100">
                          <a:noFill/>
                          <a:miter/>
                        </a:ln>
                      </p:spPr>
                    </p:pic>
                  </p:oleObj>
                </mc:Fallback>
              </mc:AlternateContent>
            </a:graphicData>
          </a:graphic>
        </p:graphicFrame>
        <p:graphicFrame>
          <p:nvGraphicFramePr>
            <p:cNvPr id="15" name="Object 12">
              <a:extLst>
                <a:ext uri="{FF2B5EF4-FFF2-40B4-BE49-F238E27FC236}">
                  <a16:creationId xmlns:a16="http://schemas.microsoft.com/office/drawing/2014/main" xmlns="" id="{E68D9911-A1F5-4142-A161-96464FDB08B0}"/>
                </a:ext>
              </a:extLst>
            </p:cNvPr>
            <p:cNvGraphicFramePr/>
            <p:nvPr/>
          </p:nvGraphicFramePr>
          <p:xfrm>
            <a:off x="3291" y="1626"/>
            <a:ext cx="209" cy="151"/>
          </p:xfrm>
          <a:graphic>
            <a:graphicData uri="http://schemas.openxmlformats.org/presentationml/2006/ole">
              <mc:AlternateContent xmlns:mc="http://schemas.openxmlformats.org/markup-compatibility/2006">
                <mc:Choice xmlns:v="urn:schemas-microsoft-com:vml" Requires="v">
                  <p:oleObj spid="_x0000_s45098" r:id="rId10" imgW="330835" imgH="239395" progId="MS_ClipArt_Gallery.2">
                    <p:embed/>
                  </p:oleObj>
                </mc:Choice>
                <mc:Fallback>
                  <p:oleObj r:id="rId10" imgW="330835" imgH="239395" progId="MS_ClipArt_Gallery.2">
                    <p:embed/>
                    <p:pic>
                      <p:nvPicPr>
                        <p:cNvPr id="97501" name="Object 12"/>
                        <p:cNvPicPr/>
                        <p:nvPr/>
                      </p:nvPicPr>
                      <p:blipFill>
                        <a:blip r:embed="rId11"/>
                        <a:stretch>
                          <a:fillRect/>
                        </a:stretch>
                      </p:blipFill>
                      <p:spPr>
                        <a:xfrm>
                          <a:off x="3291" y="1626"/>
                          <a:ext cx="209" cy="151"/>
                        </a:xfrm>
                        <a:prstGeom prst="rect">
                          <a:avLst/>
                        </a:prstGeom>
                        <a:noFill/>
                        <a:ln w="38100">
                          <a:noFill/>
                          <a:miter/>
                        </a:ln>
                      </p:spPr>
                    </p:pic>
                  </p:oleObj>
                </mc:Fallback>
              </mc:AlternateContent>
            </a:graphicData>
          </a:graphic>
        </p:graphicFrame>
        <p:sp>
          <p:nvSpPr>
            <p:cNvPr id="16" name="Line 13">
              <a:extLst>
                <a:ext uri="{FF2B5EF4-FFF2-40B4-BE49-F238E27FC236}">
                  <a16:creationId xmlns:a16="http://schemas.microsoft.com/office/drawing/2014/main" xmlns="" id="{FCF43FFA-974D-4325-BC7B-80B326DC8110}"/>
                </a:ext>
              </a:extLst>
            </p:cNvPr>
            <p:cNvSpPr/>
            <p:nvPr/>
          </p:nvSpPr>
          <p:spPr>
            <a:xfrm flipV="1">
              <a:off x="3257" y="1721"/>
              <a:ext cx="82" cy="2"/>
            </a:xfrm>
            <a:prstGeom prst="line">
              <a:avLst/>
            </a:prstGeom>
            <a:ln w="12700" cap="flat" cmpd="sng">
              <a:solidFill>
                <a:schemeClr val="tx1"/>
              </a:solidFill>
              <a:prstDash val="solid"/>
              <a:headEnd type="none" w="sm" len="sm"/>
              <a:tailEnd type="none" w="sm" len="sm"/>
            </a:ln>
          </p:spPr>
        </p:sp>
      </p:grpSp>
      <p:grpSp>
        <p:nvGrpSpPr>
          <p:cNvPr id="17" name="Group 18">
            <a:extLst>
              <a:ext uri="{FF2B5EF4-FFF2-40B4-BE49-F238E27FC236}">
                <a16:creationId xmlns:a16="http://schemas.microsoft.com/office/drawing/2014/main" xmlns="" id="{77FA1A10-3589-434D-AC9B-C51C5534B858}"/>
              </a:ext>
            </a:extLst>
          </p:cNvPr>
          <p:cNvGrpSpPr/>
          <p:nvPr/>
        </p:nvGrpSpPr>
        <p:grpSpPr>
          <a:xfrm>
            <a:off x="7337425" y="2176463"/>
            <a:ext cx="79375" cy="261937"/>
            <a:chOff x="3236" y="1371"/>
            <a:chExt cx="50" cy="165"/>
          </a:xfrm>
        </p:grpSpPr>
        <p:sp>
          <p:nvSpPr>
            <p:cNvPr id="18" name="Oval 15">
              <a:extLst>
                <a:ext uri="{FF2B5EF4-FFF2-40B4-BE49-F238E27FC236}">
                  <a16:creationId xmlns:a16="http://schemas.microsoft.com/office/drawing/2014/main" xmlns="" id="{E6251CEC-D7F7-4738-AA17-191DBA6B75B5}"/>
                </a:ext>
              </a:extLst>
            </p:cNvPr>
            <p:cNvSpPr/>
            <p:nvPr/>
          </p:nvSpPr>
          <p:spPr>
            <a:xfrm>
              <a:off x="3236" y="1371"/>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 name="Oval 16">
              <a:extLst>
                <a:ext uri="{FF2B5EF4-FFF2-40B4-BE49-F238E27FC236}">
                  <a16:creationId xmlns:a16="http://schemas.microsoft.com/office/drawing/2014/main" xmlns="" id="{A059E428-FC4F-4B3A-AFB9-8D6844BAA338}"/>
                </a:ext>
              </a:extLst>
            </p:cNvPr>
            <p:cNvSpPr/>
            <p:nvPr/>
          </p:nvSpPr>
          <p:spPr>
            <a:xfrm>
              <a:off x="3238" y="1430"/>
              <a:ext cx="46"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a:extLst>
                <a:ext uri="{FF2B5EF4-FFF2-40B4-BE49-F238E27FC236}">
                  <a16:creationId xmlns:a16="http://schemas.microsoft.com/office/drawing/2014/main" xmlns="" id="{1A07D812-BCB9-4F00-A22A-7A5CBE4468E7}"/>
                </a:ext>
              </a:extLst>
            </p:cNvPr>
            <p:cNvSpPr/>
            <p:nvPr/>
          </p:nvSpPr>
          <p:spPr>
            <a:xfrm>
              <a:off x="3240" y="1490"/>
              <a:ext cx="46" cy="4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1" name="Group 27">
            <a:extLst>
              <a:ext uri="{FF2B5EF4-FFF2-40B4-BE49-F238E27FC236}">
                <a16:creationId xmlns:a16="http://schemas.microsoft.com/office/drawing/2014/main" xmlns="" id="{22EDA268-6995-4072-817F-2CAEB10D0C63}"/>
              </a:ext>
            </a:extLst>
          </p:cNvPr>
          <p:cNvGrpSpPr/>
          <p:nvPr/>
        </p:nvGrpSpPr>
        <p:grpSpPr>
          <a:xfrm>
            <a:off x="7870825" y="2794000"/>
            <a:ext cx="238125" cy="481013"/>
            <a:chOff x="3572" y="1760"/>
            <a:chExt cx="150" cy="303"/>
          </a:xfrm>
        </p:grpSpPr>
        <p:sp>
          <p:nvSpPr>
            <p:cNvPr id="22" name="AutoShape 19">
              <a:extLst>
                <a:ext uri="{FF2B5EF4-FFF2-40B4-BE49-F238E27FC236}">
                  <a16:creationId xmlns:a16="http://schemas.microsoft.com/office/drawing/2014/main" xmlns="" id="{6F8AB5CA-2429-4066-B879-36694624A99E}"/>
                </a:ext>
              </a:extLst>
            </p:cNvPr>
            <p:cNvSpPr/>
            <p:nvPr/>
          </p:nvSpPr>
          <p:spPr>
            <a:xfrm>
              <a:off x="3572" y="1993"/>
              <a:ext cx="150" cy="70"/>
            </a:xfrm>
            <a:prstGeom prst="parallelogram">
              <a:avLst>
                <a:gd name="adj" fmla="val 8253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3" name="Rectangle 20">
              <a:extLst>
                <a:ext uri="{FF2B5EF4-FFF2-40B4-BE49-F238E27FC236}">
                  <a16:creationId xmlns:a16="http://schemas.microsoft.com/office/drawing/2014/main" xmlns="" id="{32D86F57-2181-489F-80CD-882663A44A81}"/>
                </a:ext>
              </a:extLst>
            </p:cNvPr>
            <p:cNvSpPr/>
            <p:nvPr/>
          </p:nvSpPr>
          <p:spPr>
            <a:xfrm>
              <a:off x="3648" y="1761"/>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a:extLst>
                <a:ext uri="{FF2B5EF4-FFF2-40B4-BE49-F238E27FC236}">
                  <a16:creationId xmlns:a16="http://schemas.microsoft.com/office/drawing/2014/main" xmlns="" id="{ADD81D88-7315-4260-8BBB-6FD6649910B5}"/>
                </a:ext>
              </a:extLst>
            </p:cNvPr>
            <p:cNvSpPr/>
            <p:nvPr/>
          </p:nvSpPr>
          <p:spPr>
            <a:xfrm>
              <a:off x="3574" y="1828"/>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AutoShape 22">
              <a:extLst>
                <a:ext uri="{FF2B5EF4-FFF2-40B4-BE49-F238E27FC236}">
                  <a16:creationId xmlns:a16="http://schemas.microsoft.com/office/drawing/2014/main" xmlns="" id="{AF27F75E-B711-4FF0-9754-D63774E7FF78}"/>
                </a:ext>
              </a:extLst>
            </p:cNvPr>
            <p:cNvSpPr/>
            <p:nvPr/>
          </p:nvSpPr>
          <p:spPr>
            <a:xfrm>
              <a:off x="3573" y="1760"/>
              <a:ext cx="148" cy="68"/>
            </a:xfrm>
            <a:prstGeom prst="parallelogram">
              <a:avLst>
                <a:gd name="adj" fmla="val 83824"/>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Line 23">
              <a:extLst>
                <a:ext uri="{FF2B5EF4-FFF2-40B4-BE49-F238E27FC236}">
                  <a16:creationId xmlns:a16="http://schemas.microsoft.com/office/drawing/2014/main" xmlns="" id="{B40EFEDB-D648-4D97-BB85-BA697A9E36D4}"/>
                </a:ext>
              </a:extLst>
            </p:cNvPr>
            <p:cNvSpPr/>
            <p:nvPr/>
          </p:nvSpPr>
          <p:spPr>
            <a:xfrm>
              <a:off x="3722" y="1764"/>
              <a:ext cx="0" cy="229"/>
            </a:xfrm>
            <a:prstGeom prst="line">
              <a:avLst/>
            </a:prstGeom>
            <a:ln w="12700" cap="flat" cmpd="sng">
              <a:solidFill>
                <a:schemeClr val="tx1"/>
              </a:solidFill>
              <a:prstDash val="solid"/>
              <a:headEnd type="none" w="sm" len="sm"/>
              <a:tailEnd type="none" w="sm" len="sm"/>
            </a:ln>
          </p:spPr>
        </p:sp>
        <p:sp>
          <p:nvSpPr>
            <p:cNvPr id="27" name="Line 24">
              <a:extLst>
                <a:ext uri="{FF2B5EF4-FFF2-40B4-BE49-F238E27FC236}">
                  <a16:creationId xmlns:a16="http://schemas.microsoft.com/office/drawing/2014/main" xmlns="" id="{F7A3A2C7-599A-474B-91E2-35C363B60CB1}"/>
                </a:ext>
              </a:extLst>
            </p:cNvPr>
            <p:cNvSpPr/>
            <p:nvPr/>
          </p:nvSpPr>
          <p:spPr>
            <a:xfrm flipH="1">
              <a:off x="3668" y="1993"/>
              <a:ext cx="54" cy="68"/>
            </a:xfrm>
            <a:prstGeom prst="line">
              <a:avLst/>
            </a:prstGeom>
            <a:ln w="12700" cap="flat" cmpd="sng">
              <a:solidFill>
                <a:schemeClr val="tx1"/>
              </a:solidFill>
              <a:prstDash val="solid"/>
              <a:headEnd type="none" w="sm" len="sm"/>
              <a:tailEnd type="none" w="sm" len="sm"/>
            </a:ln>
          </p:spPr>
        </p:sp>
        <p:sp>
          <p:nvSpPr>
            <p:cNvPr id="28" name="Rectangle 25">
              <a:extLst>
                <a:ext uri="{FF2B5EF4-FFF2-40B4-BE49-F238E27FC236}">
                  <a16:creationId xmlns:a16="http://schemas.microsoft.com/office/drawing/2014/main" xmlns="" id="{6D13D765-CEC8-4ED4-84B9-42D471F6AB81}"/>
                </a:ext>
              </a:extLst>
            </p:cNvPr>
            <p:cNvSpPr/>
            <p:nvPr/>
          </p:nvSpPr>
          <p:spPr>
            <a:xfrm>
              <a:off x="3586" y="1859"/>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a:extLst>
                <a:ext uri="{FF2B5EF4-FFF2-40B4-BE49-F238E27FC236}">
                  <a16:creationId xmlns:a16="http://schemas.microsoft.com/office/drawing/2014/main" xmlns="" id="{ECEEB3FA-3C10-495B-BD8D-9D991866ADC9}"/>
                </a:ext>
              </a:extLst>
            </p:cNvPr>
            <p:cNvSpPr/>
            <p:nvPr/>
          </p:nvSpPr>
          <p:spPr>
            <a:xfrm>
              <a:off x="3594" y="1899"/>
              <a:ext cx="48" cy="47"/>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1">
            <a:extLst>
              <a:ext uri="{FF2B5EF4-FFF2-40B4-BE49-F238E27FC236}">
                <a16:creationId xmlns:a16="http://schemas.microsoft.com/office/drawing/2014/main" xmlns="" id="{322AEE75-55FE-451C-9199-65FADB9ABDEB}"/>
              </a:ext>
            </a:extLst>
          </p:cNvPr>
          <p:cNvGrpSpPr/>
          <p:nvPr/>
        </p:nvGrpSpPr>
        <p:grpSpPr>
          <a:xfrm>
            <a:off x="8142288" y="2979738"/>
            <a:ext cx="265112" cy="100012"/>
            <a:chOff x="3743" y="1877"/>
            <a:chExt cx="167" cy="63"/>
          </a:xfrm>
        </p:grpSpPr>
        <p:sp>
          <p:nvSpPr>
            <p:cNvPr id="31" name="Oval 28">
              <a:extLst>
                <a:ext uri="{FF2B5EF4-FFF2-40B4-BE49-F238E27FC236}">
                  <a16:creationId xmlns:a16="http://schemas.microsoft.com/office/drawing/2014/main" xmlns="" id="{5733DCAC-230F-4D82-B4C2-30D1F888A7AE}"/>
                </a:ext>
              </a:extLst>
            </p:cNvPr>
            <p:cNvSpPr/>
            <p:nvPr/>
          </p:nvSpPr>
          <p:spPr>
            <a:xfrm>
              <a:off x="3743" y="1882"/>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Oval 29">
              <a:extLst>
                <a:ext uri="{FF2B5EF4-FFF2-40B4-BE49-F238E27FC236}">
                  <a16:creationId xmlns:a16="http://schemas.microsoft.com/office/drawing/2014/main" xmlns="" id="{52BF82C8-9EAC-4306-AE8E-4471B43E20E4}"/>
                </a:ext>
              </a:extLst>
            </p:cNvPr>
            <p:cNvSpPr/>
            <p:nvPr/>
          </p:nvSpPr>
          <p:spPr>
            <a:xfrm>
              <a:off x="3802" y="1879"/>
              <a:ext cx="47" cy="5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a:extLst>
                <a:ext uri="{FF2B5EF4-FFF2-40B4-BE49-F238E27FC236}">
                  <a16:creationId xmlns:a16="http://schemas.microsoft.com/office/drawing/2014/main" xmlns="" id="{0B7D3A76-95D8-4CFA-AEB4-B0D0A09DD286}"/>
                </a:ext>
              </a:extLst>
            </p:cNvPr>
            <p:cNvSpPr/>
            <p:nvPr/>
          </p:nvSpPr>
          <p:spPr>
            <a:xfrm>
              <a:off x="3863" y="1877"/>
              <a:ext cx="47" cy="5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4" name="Line 32">
            <a:extLst>
              <a:ext uri="{FF2B5EF4-FFF2-40B4-BE49-F238E27FC236}">
                <a16:creationId xmlns:a16="http://schemas.microsoft.com/office/drawing/2014/main" xmlns="" id="{68E0C79A-2D4C-45FD-8C32-662D130502B3}"/>
              </a:ext>
            </a:extLst>
          </p:cNvPr>
          <p:cNvSpPr/>
          <p:nvPr/>
        </p:nvSpPr>
        <p:spPr>
          <a:xfrm>
            <a:off x="8026400" y="2679700"/>
            <a:ext cx="563563" cy="1588"/>
          </a:xfrm>
          <a:prstGeom prst="line">
            <a:avLst/>
          </a:prstGeom>
          <a:ln w="12700" cap="flat" cmpd="sng">
            <a:solidFill>
              <a:schemeClr val="tx1"/>
            </a:solidFill>
            <a:prstDash val="solid"/>
            <a:headEnd type="none" w="sm" len="sm"/>
            <a:tailEnd type="none" w="sm" len="sm"/>
          </a:ln>
        </p:spPr>
      </p:sp>
      <p:sp>
        <p:nvSpPr>
          <p:cNvPr id="35" name="Line 33">
            <a:extLst>
              <a:ext uri="{FF2B5EF4-FFF2-40B4-BE49-F238E27FC236}">
                <a16:creationId xmlns:a16="http://schemas.microsoft.com/office/drawing/2014/main" xmlns="" id="{1AED3473-861D-451A-BF59-76FF8AB4BC9F}"/>
              </a:ext>
            </a:extLst>
          </p:cNvPr>
          <p:cNvSpPr/>
          <p:nvPr/>
        </p:nvSpPr>
        <p:spPr>
          <a:xfrm>
            <a:off x="8029575" y="2674938"/>
            <a:ext cx="3175" cy="117475"/>
          </a:xfrm>
          <a:prstGeom prst="line">
            <a:avLst/>
          </a:prstGeom>
          <a:ln w="12700" cap="flat" cmpd="sng">
            <a:solidFill>
              <a:schemeClr val="tx1"/>
            </a:solidFill>
            <a:prstDash val="solid"/>
            <a:headEnd type="none" w="sm" len="sm"/>
            <a:tailEnd type="none" w="sm" len="sm"/>
          </a:ln>
        </p:spPr>
      </p:sp>
      <p:sp>
        <p:nvSpPr>
          <p:cNvPr id="36" name="Line 34">
            <a:extLst>
              <a:ext uri="{FF2B5EF4-FFF2-40B4-BE49-F238E27FC236}">
                <a16:creationId xmlns:a16="http://schemas.microsoft.com/office/drawing/2014/main" xmlns="" id="{EDED8FC2-898F-4165-884A-08490FFB9BFD}"/>
              </a:ext>
            </a:extLst>
          </p:cNvPr>
          <p:cNvSpPr/>
          <p:nvPr/>
        </p:nvSpPr>
        <p:spPr>
          <a:xfrm>
            <a:off x="8593138" y="2673350"/>
            <a:ext cx="1587" cy="100013"/>
          </a:xfrm>
          <a:prstGeom prst="line">
            <a:avLst/>
          </a:prstGeom>
          <a:ln w="12700" cap="flat" cmpd="sng">
            <a:solidFill>
              <a:schemeClr val="tx1"/>
            </a:solidFill>
            <a:prstDash val="solid"/>
            <a:headEnd type="none" w="sm" len="sm"/>
            <a:tailEnd type="none" w="sm" len="sm"/>
          </a:ln>
        </p:spPr>
      </p:sp>
      <p:sp>
        <p:nvSpPr>
          <p:cNvPr id="37" name="Line 35">
            <a:extLst>
              <a:ext uri="{FF2B5EF4-FFF2-40B4-BE49-F238E27FC236}">
                <a16:creationId xmlns:a16="http://schemas.microsoft.com/office/drawing/2014/main" xmlns="" id="{BF96F6D8-AB45-4A69-99D5-35F5E40E3AC2}"/>
              </a:ext>
            </a:extLst>
          </p:cNvPr>
          <p:cNvSpPr/>
          <p:nvPr/>
        </p:nvSpPr>
        <p:spPr>
          <a:xfrm>
            <a:off x="7685088" y="2019300"/>
            <a:ext cx="328612" cy="323850"/>
          </a:xfrm>
          <a:prstGeom prst="line">
            <a:avLst/>
          </a:prstGeom>
          <a:ln w="12700" cap="flat" cmpd="sng">
            <a:solidFill>
              <a:schemeClr val="tx1"/>
            </a:solidFill>
            <a:prstDash val="solid"/>
            <a:headEnd type="none" w="sm" len="sm"/>
            <a:tailEnd type="none" w="sm" len="sm"/>
          </a:ln>
        </p:spPr>
      </p:sp>
      <p:sp>
        <p:nvSpPr>
          <p:cNvPr id="38" name="Line 36">
            <a:extLst>
              <a:ext uri="{FF2B5EF4-FFF2-40B4-BE49-F238E27FC236}">
                <a16:creationId xmlns:a16="http://schemas.microsoft.com/office/drawing/2014/main" xmlns="" id="{373ECF2F-3017-404B-B08C-36DC8B9D033F}"/>
              </a:ext>
            </a:extLst>
          </p:cNvPr>
          <p:cNvSpPr/>
          <p:nvPr/>
        </p:nvSpPr>
        <p:spPr>
          <a:xfrm flipV="1">
            <a:off x="7699375" y="2368550"/>
            <a:ext cx="314325" cy="403225"/>
          </a:xfrm>
          <a:prstGeom prst="line">
            <a:avLst/>
          </a:prstGeom>
          <a:ln w="12700" cap="flat" cmpd="sng">
            <a:solidFill>
              <a:schemeClr val="tx1"/>
            </a:solidFill>
            <a:prstDash val="solid"/>
            <a:headEnd type="none" w="sm" len="sm"/>
            <a:tailEnd type="none" w="sm" len="sm"/>
          </a:ln>
        </p:spPr>
      </p:sp>
      <p:sp>
        <p:nvSpPr>
          <p:cNvPr id="39" name="Line 37">
            <a:extLst>
              <a:ext uri="{FF2B5EF4-FFF2-40B4-BE49-F238E27FC236}">
                <a16:creationId xmlns:a16="http://schemas.microsoft.com/office/drawing/2014/main" xmlns="" id="{4DEB2E41-9FD8-49DA-A51C-8001E8673C32}"/>
              </a:ext>
            </a:extLst>
          </p:cNvPr>
          <p:cNvSpPr/>
          <p:nvPr/>
        </p:nvSpPr>
        <p:spPr>
          <a:xfrm flipV="1">
            <a:off x="8297863" y="2473325"/>
            <a:ext cx="1587" cy="200025"/>
          </a:xfrm>
          <a:prstGeom prst="line">
            <a:avLst/>
          </a:prstGeom>
          <a:ln w="12700" cap="flat" cmpd="sng">
            <a:solidFill>
              <a:schemeClr val="tx1"/>
            </a:solidFill>
            <a:prstDash val="solid"/>
            <a:headEnd type="none" w="sm" len="sm"/>
            <a:tailEnd type="none" w="sm" len="sm"/>
          </a:ln>
        </p:spPr>
      </p:sp>
      <p:grpSp>
        <p:nvGrpSpPr>
          <p:cNvPr id="40" name="Group 46">
            <a:extLst>
              <a:ext uri="{FF2B5EF4-FFF2-40B4-BE49-F238E27FC236}">
                <a16:creationId xmlns:a16="http://schemas.microsoft.com/office/drawing/2014/main" xmlns="" id="{29EA9A85-79D8-4544-A102-41D8A827A7CA}"/>
              </a:ext>
            </a:extLst>
          </p:cNvPr>
          <p:cNvGrpSpPr/>
          <p:nvPr/>
        </p:nvGrpSpPr>
        <p:grpSpPr>
          <a:xfrm>
            <a:off x="8434388" y="2765425"/>
            <a:ext cx="238125" cy="482600"/>
            <a:chOff x="3927" y="1742"/>
            <a:chExt cx="150" cy="304"/>
          </a:xfrm>
        </p:grpSpPr>
        <p:sp>
          <p:nvSpPr>
            <p:cNvPr id="41" name="AutoShape 38">
              <a:extLst>
                <a:ext uri="{FF2B5EF4-FFF2-40B4-BE49-F238E27FC236}">
                  <a16:creationId xmlns:a16="http://schemas.microsoft.com/office/drawing/2014/main" xmlns="" id="{A0E3E903-BB43-40BF-880F-F0D126E8496F}"/>
                </a:ext>
              </a:extLst>
            </p:cNvPr>
            <p:cNvSpPr/>
            <p:nvPr/>
          </p:nvSpPr>
          <p:spPr>
            <a:xfrm>
              <a:off x="3927" y="1975"/>
              <a:ext cx="150" cy="71"/>
            </a:xfrm>
            <a:prstGeom prst="parallelogram">
              <a:avLst>
                <a:gd name="adj" fmla="val 8136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2" name="Rectangle 39">
              <a:extLst>
                <a:ext uri="{FF2B5EF4-FFF2-40B4-BE49-F238E27FC236}">
                  <a16:creationId xmlns:a16="http://schemas.microsoft.com/office/drawing/2014/main" xmlns="" id="{125D0BB7-1CE8-4F32-91B7-7A39997074C9}"/>
                </a:ext>
              </a:extLst>
            </p:cNvPr>
            <p:cNvSpPr/>
            <p:nvPr/>
          </p:nvSpPr>
          <p:spPr>
            <a:xfrm>
              <a:off x="4003" y="1743"/>
              <a:ext cx="69" cy="234"/>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a:extLst>
                <a:ext uri="{FF2B5EF4-FFF2-40B4-BE49-F238E27FC236}">
                  <a16:creationId xmlns:a16="http://schemas.microsoft.com/office/drawing/2014/main" xmlns="" id="{F04F4B58-CF04-4982-87B1-EABD705A17D1}"/>
                </a:ext>
              </a:extLst>
            </p:cNvPr>
            <p:cNvSpPr/>
            <p:nvPr/>
          </p:nvSpPr>
          <p:spPr>
            <a:xfrm>
              <a:off x="3929" y="1811"/>
              <a:ext cx="93" cy="23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AutoShape 41">
              <a:extLst>
                <a:ext uri="{FF2B5EF4-FFF2-40B4-BE49-F238E27FC236}">
                  <a16:creationId xmlns:a16="http://schemas.microsoft.com/office/drawing/2014/main" xmlns="" id="{2792CDF0-EF38-45AB-928B-28E54DD2234B}"/>
                </a:ext>
              </a:extLst>
            </p:cNvPr>
            <p:cNvSpPr/>
            <p:nvPr/>
          </p:nvSpPr>
          <p:spPr>
            <a:xfrm>
              <a:off x="3928" y="1742"/>
              <a:ext cx="148" cy="69"/>
            </a:xfrm>
            <a:prstGeom prst="parallelogram">
              <a:avLst>
                <a:gd name="adj" fmla="val 82609"/>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Line 42">
              <a:extLst>
                <a:ext uri="{FF2B5EF4-FFF2-40B4-BE49-F238E27FC236}">
                  <a16:creationId xmlns:a16="http://schemas.microsoft.com/office/drawing/2014/main" xmlns="" id="{874A4983-0E7C-431E-83DE-49131D3D5CCE}"/>
                </a:ext>
              </a:extLst>
            </p:cNvPr>
            <p:cNvSpPr/>
            <p:nvPr/>
          </p:nvSpPr>
          <p:spPr>
            <a:xfrm>
              <a:off x="4077" y="1746"/>
              <a:ext cx="0" cy="229"/>
            </a:xfrm>
            <a:prstGeom prst="line">
              <a:avLst/>
            </a:prstGeom>
            <a:ln w="12700" cap="flat" cmpd="sng">
              <a:solidFill>
                <a:schemeClr val="tx1"/>
              </a:solidFill>
              <a:prstDash val="solid"/>
              <a:headEnd type="none" w="sm" len="sm"/>
              <a:tailEnd type="none" w="sm" len="sm"/>
            </a:ln>
          </p:spPr>
        </p:sp>
        <p:sp>
          <p:nvSpPr>
            <p:cNvPr id="46" name="Line 43">
              <a:extLst>
                <a:ext uri="{FF2B5EF4-FFF2-40B4-BE49-F238E27FC236}">
                  <a16:creationId xmlns:a16="http://schemas.microsoft.com/office/drawing/2014/main" xmlns="" id="{E070056A-A167-4F6A-8066-D212BBEBE4BC}"/>
                </a:ext>
              </a:extLst>
            </p:cNvPr>
            <p:cNvSpPr/>
            <p:nvPr/>
          </p:nvSpPr>
          <p:spPr>
            <a:xfrm flipH="1">
              <a:off x="4023" y="1975"/>
              <a:ext cx="54" cy="69"/>
            </a:xfrm>
            <a:prstGeom prst="line">
              <a:avLst/>
            </a:prstGeom>
            <a:ln w="12700" cap="flat" cmpd="sng">
              <a:solidFill>
                <a:schemeClr val="tx1"/>
              </a:solidFill>
              <a:prstDash val="solid"/>
              <a:headEnd type="none" w="sm" len="sm"/>
              <a:tailEnd type="none" w="sm" len="sm"/>
            </a:ln>
          </p:spPr>
        </p:sp>
        <p:sp>
          <p:nvSpPr>
            <p:cNvPr id="47" name="Rectangle 44">
              <a:extLst>
                <a:ext uri="{FF2B5EF4-FFF2-40B4-BE49-F238E27FC236}">
                  <a16:creationId xmlns:a16="http://schemas.microsoft.com/office/drawing/2014/main" xmlns="" id="{2BAD8FEF-B334-4160-84DA-FC0D8C67F62A}"/>
                </a:ext>
              </a:extLst>
            </p:cNvPr>
            <p:cNvSpPr/>
            <p:nvPr/>
          </p:nvSpPr>
          <p:spPr>
            <a:xfrm>
              <a:off x="3941" y="1841"/>
              <a:ext cx="61" cy="133"/>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8" name="Rectangle 45">
              <a:extLst>
                <a:ext uri="{FF2B5EF4-FFF2-40B4-BE49-F238E27FC236}">
                  <a16:creationId xmlns:a16="http://schemas.microsoft.com/office/drawing/2014/main" xmlns="" id="{2FC5EB39-9F65-4FB3-BCAD-62E698EC5BB2}"/>
                </a:ext>
              </a:extLst>
            </p:cNvPr>
            <p:cNvSpPr/>
            <p:nvPr/>
          </p:nvSpPr>
          <p:spPr>
            <a:xfrm>
              <a:off x="3949" y="1881"/>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9" name="Group 56">
            <a:extLst>
              <a:ext uri="{FF2B5EF4-FFF2-40B4-BE49-F238E27FC236}">
                <a16:creationId xmlns:a16="http://schemas.microsoft.com/office/drawing/2014/main" xmlns="" id="{D2C67505-9087-4581-A0ED-53AE5974CF9A}"/>
              </a:ext>
            </a:extLst>
          </p:cNvPr>
          <p:cNvGrpSpPr/>
          <p:nvPr/>
        </p:nvGrpSpPr>
        <p:grpSpPr>
          <a:xfrm>
            <a:off x="7345363" y="3521075"/>
            <a:ext cx="546100" cy="1146175"/>
            <a:chOff x="3241" y="2218"/>
            <a:chExt cx="344" cy="722"/>
          </a:xfrm>
        </p:grpSpPr>
        <p:graphicFrame>
          <p:nvGraphicFramePr>
            <p:cNvPr id="50" name="Object 47">
              <a:extLst>
                <a:ext uri="{FF2B5EF4-FFF2-40B4-BE49-F238E27FC236}">
                  <a16:creationId xmlns:a16="http://schemas.microsoft.com/office/drawing/2014/main" xmlns="" id="{AD131A5E-1ADB-474C-99F4-684E176BF125}"/>
                </a:ext>
              </a:extLst>
            </p:cNvPr>
            <p:cNvGraphicFramePr/>
            <p:nvPr/>
          </p:nvGraphicFramePr>
          <p:xfrm>
            <a:off x="3241" y="2218"/>
            <a:ext cx="307" cy="263"/>
          </p:xfrm>
          <a:graphic>
            <a:graphicData uri="http://schemas.openxmlformats.org/presentationml/2006/ole">
              <mc:AlternateContent xmlns:mc="http://schemas.openxmlformats.org/markup-compatibility/2006">
                <mc:Choice xmlns:v="urn:schemas-microsoft-com:vml" Requires="v">
                  <p:oleObj spid="_x0000_s45099" r:id="rId12" imgW="487045" imgH="417830" progId="MS_ClipArt_Gallery.2">
                    <p:embed/>
                  </p:oleObj>
                </mc:Choice>
                <mc:Fallback>
                  <p:oleObj r:id="rId12" imgW="487045" imgH="417830" progId="MS_ClipArt_Gallery.2">
                    <p:embed/>
                    <p:pic>
                      <p:nvPicPr>
                        <p:cNvPr id="97469" name="Object 47"/>
                        <p:cNvPicPr/>
                        <p:nvPr/>
                      </p:nvPicPr>
                      <p:blipFill>
                        <a:blip r:embed="rId13"/>
                        <a:stretch>
                          <a:fillRect/>
                        </a:stretch>
                      </p:blipFill>
                      <p:spPr>
                        <a:xfrm>
                          <a:off x="3241" y="2218"/>
                          <a:ext cx="307" cy="263"/>
                        </a:xfrm>
                        <a:prstGeom prst="rect">
                          <a:avLst/>
                        </a:prstGeom>
                        <a:noFill/>
                        <a:ln w="38100">
                          <a:noFill/>
                          <a:miter/>
                        </a:ln>
                      </p:spPr>
                    </p:pic>
                  </p:oleObj>
                </mc:Fallback>
              </mc:AlternateContent>
            </a:graphicData>
          </a:graphic>
        </p:graphicFrame>
        <p:sp>
          <p:nvSpPr>
            <p:cNvPr id="51" name="Line 48">
              <a:extLst>
                <a:ext uri="{FF2B5EF4-FFF2-40B4-BE49-F238E27FC236}">
                  <a16:creationId xmlns:a16="http://schemas.microsoft.com/office/drawing/2014/main" xmlns="" id="{83895247-0B48-4E80-AFD8-BA46232710D7}"/>
                </a:ext>
              </a:extLst>
            </p:cNvPr>
            <p:cNvSpPr/>
            <p:nvPr/>
          </p:nvSpPr>
          <p:spPr>
            <a:xfrm flipV="1">
              <a:off x="3533" y="2407"/>
              <a:ext cx="52" cy="5"/>
            </a:xfrm>
            <a:prstGeom prst="line">
              <a:avLst/>
            </a:prstGeom>
            <a:ln w="12700" cap="flat" cmpd="sng">
              <a:solidFill>
                <a:schemeClr val="tx1"/>
              </a:solidFill>
              <a:prstDash val="solid"/>
              <a:headEnd type="none" w="sm" len="sm"/>
              <a:tailEnd type="none" w="sm" len="sm"/>
            </a:ln>
          </p:spPr>
        </p:sp>
        <p:graphicFrame>
          <p:nvGraphicFramePr>
            <p:cNvPr id="52" name="Object 49">
              <a:extLst>
                <a:ext uri="{FF2B5EF4-FFF2-40B4-BE49-F238E27FC236}">
                  <a16:creationId xmlns:a16="http://schemas.microsoft.com/office/drawing/2014/main" xmlns="" id="{FA053A6B-7F29-4098-8A17-2AE3C40732EB}"/>
                </a:ext>
              </a:extLst>
            </p:cNvPr>
            <p:cNvGraphicFramePr/>
            <p:nvPr/>
          </p:nvGraphicFramePr>
          <p:xfrm>
            <a:off x="3241" y="2677"/>
            <a:ext cx="307" cy="263"/>
          </p:xfrm>
          <a:graphic>
            <a:graphicData uri="http://schemas.openxmlformats.org/presentationml/2006/ole">
              <mc:AlternateContent xmlns:mc="http://schemas.openxmlformats.org/markup-compatibility/2006">
                <mc:Choice xmlns:v="urn:schemas-microsoft-com:vml" Requires="v">
                  <p:oleObj spid="_x0000_s45100" r:id="rId14" imgW="487045" imgH="417830" progId="MS_ClipArt_Gallery.2">
                    <p:embed/>
                  </p:oleObj>
                </mc:Choice>
                <mc:Fallback>
                  <p:oleObj r:id="rId14" imgW="487045" imgH="417830" progId="MS_ClipArt_Gallery.2">
                    <p:embed/>
                    <p:pic>
                      <p:nvPicPr>
                        <p:cNvPr id="97471" name="Object 49"/>
                        <p:cNvPicPr/>
                        <p:nvPr/>
                      </p:nvPicPr>
                      <p:blipFill>
                        <a:blip r:embed="rId15"/>
                        <a:stretch>
                          <a:fillRect/>
                        </a:stretch>
                      </p:blipFill>
                      <p:spPr>
                        <a:xfrm>
                          <a:off x="3241" y="2677"/>
                          <a:ext cx="307" cy="263"/>
                        </a:xfrm>
                        <a:prstGeom prst="rect">
                          <a:avLst/>
                        </a:prstGeom>
                        <a:noFill/>
                        <a:ln w="38100">
                          <a:noFill/>
                          <a:miter/>
                        </a:ln>
                      </p:spPr>
                    </p:pic>
                  </p:oleObj>
                </mc:Fallback>
              </mc:AlternateContent>
            </a:graphicData>
          </a:graphic>
        </p:graphicFrame>
        <p:sp>
          <p:nvSpPr>
            <p:cNvPr id="53" name="Line 50">
              <a:extLst>
                <a:ext uri="{FF2B5EF4-FFF2-40B4-BE49-F238E27FC236}">
                  <a16:creationId xmlns:a16="http://schemas.microsoft.com/office/drawing/2014/main" xmlns="" id="{B8C08146-EF7C-4D28-AB33-DA4C47EFC71D}"/>
                </a:ext>
              </a:extLst>
            </p:cNvPr>
            <p:cNvSpPr/>
            <p:nvPr/>
          </p:nvSpPr>
          <p:spPr>
            <a:xfrm flipV="1">
              <a:off x="3533" y="2870"/>
              <a:ext cx="52" cy="2"/>
            </a:xfrm>
            <a:prstGeom prst="line">
              <a:avLst/>
            </a:prstGeom>
            <a:ln w="12700" cap="flat" cmpd="sng">
              <a:solidFill>
                <a:schemeClr val="tx1"/>
              </a:solidFill>
              <a:prstDash val="solid"/>
              <a:headEnd type="none" w="sm" len="sm"/>
              <a:tailEnd type="none" w="sm" len="sm"/>
            </a:ln>
          </p:spPr>
        </p:sp>
        <p:grpSp>
          <p:nvGrpSpPr>
            <p:cNvPr id="54" name="Group 54">
              <a:extLst>
                <a:ext uri="{FF2B5EF4-FFF2-40B4-BE49-F238E27FC236}">
                  <a16:creationId xmlns:a16="http://schemas.microsoft.com/office/drawing/2014/main" xmlns="" id="{B142BD35-FB75-4674-BF1C-1C54B9BB474E}"/>
                </a:ext>
              </a:extLst>
            </p:cNvPr>
            <p:cNvGrpSpPr/>
            <p:nvPr/>
          </p:nvGrpSpPr>
          <p:grpSpPr>
            <a:xfrm>
              <a:off x="3331" y="2481"/>
              <a:ext cx="51" cy="172"/>
              <a:chOff x="3331" y="2481"/>
              <a:chExt cx="51" cy="172"/>
            </a:xfrm>
          </p:grpSpPr>
          <p:sp>
            <p:nvSpPr>
              <p:cNvPr id="56" name="Oval 51">
                <a:extLst>
                  <a:ext uri="{FF2B5EF4-FFF2-40B4-BE49-F238E27FC236}">
                    <a16:creationId xmlns:a16="http://schemas.microsoft.com/office/drawing/2014/main" xmlns="" id="{A8524503-A230-45A6-8131-D79B0DC61D11}"/>
                  </a:ext>
                </a:extLst>
              </p:cNvPr>
              <p:cNvSpPr/>
              <p:nvPr/>
            </p:nvSpPr>
            <p:spPr>
              <a:xfrm>
                <a:off x="3331" y="2481"/>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7" name="Oval 52">
                <a:extLst>
                  <a:ext uri="{FF2B5EF4-FFF2-40B4-BE49-F238E27FC236}">
                    <a16:creationId xmlns:a16="http://schemas.microsoft.com/office/drawing/2014/main" xmlns="" id="{1B300587-6D92-4DFF-BEF0-DD3B8B26C389}"/>
                  </a:ext>
                </a:extLst>
              </p:cNvPr>
              <p:cNvSpPr/>
              <p:nvPr/>
            </p:nvSpPr>
            <p:spPr>
              <a:xfrm>
                <a:off x="3333" y="2543"/>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a:extLst>
                  <a:ext uri="{FF2B5EF4-FFF2-40B4-BE49-F238E27FC236}">
                    <a16:creationId xmlns:a16="http://schemas.microsoft.com/office/drawing/2014/main" xmlns="" id="{4A5F742C-5FA7-4B18-BAFE-FCEB8D964A6D}"/>
                  </a:ext>
                </a:extLst>
              </p:cNvPr>
              <p:cNvSpPr/>
              <p:nvPr/>
            </p:nvSpPr>
            <p:spPr>
              <a:xfrm>
                <a:off x="3335" y="2605"/>
                <a:ext cx="47" cy="4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5" name="Line 55">
              <a:extLst>
                <a:ext uri="{FF2B5EF4-FFF2-40B4-BE49-F238E27FC236}">
                  <a16:creationId xmlns:a16="http://schemas.microsoft.com/office/drawing/2014/main" xmlns="" id="{28BB8412-876B-41DC-B2D2-7F58DF1E268D}"/>
                </a:ext>
              </a:extLst>
            </p:cNvPr>
            <p:cNvSpPr/>
            <p:nvPr/>
          </p:nvSpPr>
          <p:spPr>
            <a:xfrm>
              <a:off x="3581" y="2406"/>
              <a:ext cx="0" cy="463"/>
            </a:xfrm>
            <a:prstGeom prst="line">
              <a:avLst/>
            </a:prstGeom>
            <a:ln w="12700" cap="flat" cmpd="sng">
              <a:solidFill>
                <a:schemeClr val="tx1"/>
              </a:solidFill>
              <a:prstDash val="solid"/>
              <a:headEnd type="none" w="sm" len="sm"/>
              <a:tailEnd type="none" w="sm" len="sm"/>
            </a:ln>
          </p:spPr>
        </p:sp>
      </p:grpSp>
      <p:graphicFrame>
        <p:nvGraphicFramePr>
          <p:cNvPr id="59" name="Object 57">
            <a:extLst>
              <a:ext uri="{FF2B5EF4-FFF2-40B4-BE49-F238E27FC236}">
                <a16:creationId xmlns:a16="http://schemas.microsoft.com/office/drawing/2014/main" xmlns="" id="{BA62AAA1-B333-4313-8C99-E33CC770D718}"/>
              </a:ext>
            </a:extLst>
          </p:cNvPr>
          <p:cNvGraphicFramePr/>
          <p:nvPr>
            <p:extLst>
              <p:ext uri="{D42A27DB-BD31-4B8C-83A1-F6EECF244321}">
                <p14:modId xmlns:p14="http://schemas.microsoft.com/office/powerpoint/2010/main" val="3751552992"/>
              </p:ext>
            </p:extLst>
          </p:nvPr>
        </p:nvGraphicFramePr>
        <p:xfrm>
          <a:off x="8332788" y="4756150"/>
          <a:ext cx="488950" cy="419100"/>
        </p:xfrm>
        <a:graphic>
          <a:graphicData uri="http://schemas.openxmlformats.org/presentationml/2006/ole">
            <mc:AlternateContent xmlns:mc="http://schemas.openxmlformats.org/markup-compatibility/2006">
              <mc:Choice xmlns:v="urn:schemas-microsoft-com:vml" Requires="v">
                <p:oleObj spid="_x0000_s45101" r:id="rId16" imgW="488950" imgH="419100" progId="MS_ClipArt_Gallery.2">
                  <p:embed/>
                </p:oleObj>
              </mc:Choice>
              <mc:Fallback>
                <p:oleObj r:id="rId16" imgW="488950" imgH="419100" progId="MS_ClipArt_Gallery.2">
                  <p:embed/>
                  <p:pic>
                    <p:nvPicPr>
                      <p:cNvPr id="97300" name="Object 57"/>
                      <p:cNvPicPr/>
                      <p:nvPr/>
                    </p:nvPicPr>
                    <p:blipFill>
                      <a:blip r:embed="rId17"/>
                      <a:stretch>
                        <a:fillRect/>
                      </a:stretch>
                    </p:blipFill>
                    <p:spPr>
                      <a:xfrm>
                        <a:off x="8332788" y="4756150"/>
                        <a:ext cx="488950" cy="419100"/>
                      </a:xfrm>
                      <a:prstGeom prst="rect">
                        <a:avLst/>
                      </a:prstGeom>
                      <a:noFill/>
                      <a:ln w="38100">
                        <a:noFill/>
                        <a:miter/>
                      </a:ln>
                    </p:spPr>
                  </p:pic>
                </p:oleObj>
              </mc:Fallback>
            </mc:AlternateContent>
          </a:graphicData>
        </a:graphic>
      </p:graphicFrame>
      <p:graphicFrame>
        <p:nvGraphicFramePr>
          <p:cNvPr id="60" name="Object 58">
            <a:extLst>
              <a:ext uri="{FF2B5EF4-FFF2-40B4-BE49-F238E27FC236}">
                <a16:creationId xmlns:a16="http://schemas.microsoft.com/office/drawing/2014/main" xmlns="" id="{4AEA824A-3166-4055-A2F8-384BAA2B3B92}"/>
              </a:ext>
            </a:extLst>
          </p:cNvPr>
          <p:cNvGraphicFramePr/>
          <p:nvPr>
            <p:extLst>
              <p:ext uri="{D42A27DB-BD31-4B8C-83A1-F6EECF244321}">
                <p14:modId xmlns:p14="http://schemas.microsoft.com/office/powerpoint/2010/main" val="4216013288"/>
              </p:ext>
            </p:extLst>
          </p:nvPr>
        </p:nvGraphicFramePr>
        <p:xfrm>
          <a:off x="7634288" y="4743450"/>
          <a:ext cx="485775" cy="415925"/>
        </p:xfrm>
        <a:graphic>
          <a:graphicData uri="http://schemas.openxmlformats.org/presentationml/2006/ole">
            <mc:AlternateContent xmlns:mc="http://schemas.openxmlformats.org/markup-compatibility/2006">
              <mc:Choice xmlns:v="urn:schemas-microsoft-com:vml" Requires="v">
                <p:oleObj spid="_x0000_s45102" r:id="rId18" imgW="485775" imgH="415925" progId="MS_ClipArt_Gallery.2">
                  <p:embed/>
                </p:oleObj>
              </mc:Choice>
              <mc:Fallback>
                <p:oleObj r:id="rId18" imgW="485775" imgH="415925" progId="MS_ClipArt_Gallery.2">
                  <p:embed/>
                  <p:pic>
                    <p:nvPicPr>
                      <p:cNvPr id="97301" name="Object 58"/>
                      <p:cNvPicPr/>
                      <p:nvPr/>
                    </p:nvPicPr>
                    <p:blipFill>
                      <a:blip r:embed="rId19"/>
                      <a:stretch>
                        <a:fillRect/>
                      </a:stretch>
                    </p:blipFill>
                    <p:spPr>
                      <a:xfrm>
                        <a:off x="7634288" y="4743450"/>
                        <a:ext cx="485775" cy="415925"/>
                      </a:xfrm>
                      <a:prstGeom prst="rect">
                        <a:avLst/>
                      </a:prstGeom>
                      <a:noFill/>
                      <a:ln w="38100">
                        <a:noFill/>
                        <a:miter/>
                      </a:ln>
                    </p:spPr>
                  </p:pic>
                </p:oleObj>
              </mc:Fallback>
            </mc:AlternateContent>
          </a:graphicData>
        </a:graphic>
      </p:graphicFrame>
      <p:sp>
        <p:nvSpPr>
          <p:cNvPr id="61" name="Oval 59">
            <a:extLst>
              <a:ext uri="{FF2B5EF4-FFF2-40B4-BE49-F238E27FC236}">
                <a16:creationId xmlns:a16="http://schemas.microsoft.com/office/drawing/2014/main" xmlns="" id="{E85FBC65-00ED-41EF-8F6A-6B9D31D9736A}"/>
              </a:ext>
            </a:extLst>
          </p:cNvPr>
          <p:cNvSpPr/>
          <p:nvPr/>
        </p:nvSpPr>
        <p:spPr>
          <a:xfrm>
            <a:off x="8108950" y="4870450"/>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2" name="Oval 60">
            <a:extLst>
              <a:ext uri="{FF2B5EF4-FFF2-40B4-BE49-F238E27FC236}">
                <a16:creationId xmlns:a16="http://schemas.microsoft.com/office/drawing/2014/main" xmlns="" id="{82071282-CAB1-4653-BB27-26C8F6661D64}"/>
              </a:ext>
            </a:extLst>
          </p:cNvPr>
          <p:cNvSpPr/>
          <p:nvPr/>
        </p:nvSpPr>
        <p:spPr>
          <a:xfrm>
            <a:off x="8204200" y="4868863"/>
            <a:ext cx="74613" cy="7778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a:extLst>
              <a:ext uri="{FF2B5EF4-FFF2-40B4-BE49-F238E27FC236}">
                <a16:creationId xmlns:a16="http://schemas.microsoft.com/office/drawing/2014/main" xmlns="" id="{092352E1-5F4A-46E9-88AA-993B7A698CCE}"/>
              </a:ext>
            </a:extLst>
          </p:cNvPr>
          <p:cNvSpPr/>
          <p:nvPr/>
        </p:nvSpPr>
        <p:spPr>
          <a:xfrm>
            <a:off x="8293100" y="4873625"/>
            <a:ext cx="74613" cy="762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Line 62">
            <a:extLst>
              <a:ext uri="{FF2B5EF4-FFF2-40B4-BE49-F238E27FC236}">
                <a16:creationId xmlns:a16="http://schemas.microsoft.com/office/drawing/2014/main" xmlns="" id="{682C668F-AB9C-4AF4-81B0-5FBA679BD38F}"/>
              </a:ext>
            </a:extLst>
          </p:cNvPr>
          <p:cNvSpPr/>
          <p:nvPr/>
        </p:nvSpPr>
        <p:spPr>
          <a:xfrm flipV="1">
            <a:off x="8621713" y="4691063"/>
            <a:ext cx="3175" cy="73025"/>
          </a:xfrm>
          <a:prstGeom prst="line">
            <a:avLst/>
          </a:prstGeom>
          <a:ln w="12700" cap="flat" cmpd="sng">
            <a:solidFill>
              <a:schemeClr val="tx1"/>
            </a:solidFill>
            <a:prstDash val="solid"/>
            <a:headEnd type="none" w="sm" len="sm"/>
            <a:tailEnd type="none" w="sm" len="sm"/>
          </a:ln>
        </p:spPr>
      </p:sp>
      <p:sp>
        <p:nvSpPr>
          <p:cNvPr id="65" name="Line 63">
            <a:extLst>
              <a:ext uri="{FF2B5EF4-FFF2-40B4-BE49-F238E27FC236}">
                <a16:creationId xmlns:a16="http://schemas.microsoft.com/office/drawing/2014/main" xmlns="" id="{9A63423E-82C1-4C61-955A-CA3E53C43A89}"/>
              </a:ext>
            </a:extLst>
          </p:cNvPr>
          <p:cNvSpPr/>
          <p:nvPr/>
        </p:nvSpPr>
        <p:spPr>
          <a:xfrm flipV="1">
            <a:off x="7910513" y="4678363"/>
            <a:ext cx="0" cy="77787"/>
          </a:xfrm>
          <a:prstGeom prst="line">
            <a:avLst/>
          </a:prstGeom>
          <a:ln w="12700" cap="flat" cmpd="sng">
            <a:solidFill>
              <a:schemeClr val="tx1"/>
            </a:solidFill>
            <a:prstDash val="solid"/>
            <a:headEnd type="none" w="sm" len="sm"/>
            <a:tailEnd type="none" w="sm" len="sm"/>
          </a:ln>
        </p:spPr>
      </p:sp>
      <p:sp>
        <p:nvSpPr>
          <p:cNvPr id="66" name="Line 64">
            <a:extLst>
              <a:ext uri="{FF2B5EF4-FFF2-40B4-BE49-F238E27FC236}">
                <a16:creationId xmlns:a16="http://schemas.microsoft.com/office/drawing/2014/main" xmlns="" id="{0029FA3B-E7E0-49ED-959D-A22FB465B92D}"/>
              </a:ext>
            </a:extLst>
          </p:cNvPr>
          <p:cNvSpPr/>
          <p:nvPr/>
        </p:nvSpPr>
        <p:spPr>
          <a:xfrm flipH="1">
            <a:off x="7915275" y="4683125"/>
            <a:ext cx="712788" cy="0"/>
          </a:xfrm>
          <a:prstGeom prst="line">
            <a:avLst/>
          </a:prstGeom>
          <a:ln w="12700" cap="flat" cmpd="sng">
            <a:solidFill>
              <a:schemeClr val="tx1"/>
            </a:solidFill>
            <a:prstDash val="solid"/>
            <a:headEnd type="none" w="sm" len="sm"/>
            <a:tailEnd type="none" w="sm" len="sm"/>
          </a:ln>
        </p:spPr>
      </p:sp>
      <p:sp>
        <p:nvSpPr>
          <p:cNvPr id="67" name="Line 65">
            <a:extLst>
              <a:ext uri="{FF2B5EF4-FFF2-40B4-BE49-F238E27FC236}">
                <a16:creationId xmlns:a16="http://schemas.microsoft.com/office/drawing/2014/main" xmlns="" id="{A8404834-C2B8-44C5-A43E-FD0F4ADB4485}"/>
              </a:ext>
            </a:extLst>
          </p:cNvPr>
          <p:cNvSpPr/>
          <p:nvPr/>
        </p:nvSpPr>
        <p:spPr>
          <a:xfrm flipV="1">
            <a:off x="7889875" y="4224338"/>
            <a:ext cx="106363" cy="4762"/>
          </a:xfrm>
          <a:prstGeom prst="line">
            <a:avLst/>
          </a:prstGeom>
          <a:ln w="12700" cap="flat" cmpd="sng">
            <a:solidFill>
              <a:schemeClr val="tx1"/>
            </a:solidFill>
            <a:prstDash val="solid"/>
            <a:headEnd type="none" w="sm" len="sm"/>
            <a:tailEnd type="none" w="sm" len="sm"/>
          </a:ln>
        </p:spPr>
      </p:sp>
      <p:sp>
        <p:nvSpPr>
          <p:cNvPr id="68" name="Line 66">
            <a:extLst>
              <a:ext uri="{FF2B5EF4-FFF2-40B4-BE49-F238E27FC236}">
                <a16:creationId xmlns:a16="http://schemas.microsoft.com/office/drawing/2014/main" xmlns="" id="{53665430-1F52-4CB3-877F-9FB4B645EF89}"/>
              </a:ext>
            </a:extLst>
          </p:cNvPr>
          <p:cNvSpPr/>
          <p:nvPr/>
        </p:nvSpPr>
        <p:spPr>
          <a:xfrm>
            <a:off x="8575675" y="4283075"/>
            <a:ext cx="344488" cy="471488"/>
          </a:xfrm>
          <a:prstGeom prst="line">
            <a:avLst/>
          </a:prstGeom>
          <a:ln w="12700" cap="flat" cmpd="sng">
            <a:solidFill>
              <a:schemeClr val="tx1"/>
            </a:solidFill>
            <a:prstDash val="solid"/>
            <a:headEnd type="none" w="sm" len="sm"/>
            <a:tailEnd type="none" w="sm" len="sm"/>
          </a:ln>
        </p:spPr>
      </p:sp>
      <p:sp>
        <p:nvSpPr>
          <p:cNvPr id="69" name="Line 67">
            <a:extLst>
              <a:ext uri="{FF2B5EF4-FFF2-40B4-BE49-F238E27FC236}">
                <a16:creationId xmlns:a16="http://schemas.microsoft.com/office/drawing/2014/main" xmlns="" id="{43FDAAF6-13D0-4EC5-BE7E-0EDFA0D1CAFC}"/>
              </a:ext>
            </a:extLst>
          </p:cNvPr>
          <p:cNvSpPr/>
          <p:nvPr/>
        </p:nvSpPr>
        <p:spPr>
          <a:xfrm flipH="1">
            <a:off x="9480550" y="4278313"/>
            <a:ext cx="317500" cy="481012"/>
          </a:xfrm>
          <a:prstGeom prst="line">
            <a:avLst/>
          </a:prstGeom>
          <a:ln w="12700" cap="flat" cmpd="sng">
            <a:solidFill>
              <a:schemeClr val="tx1"/>
            </a:solidFill>
            <a:prstDash val="solid"/>
            <a:headEnd type="none" w="sm" len="sm"/>
            <a:tailEnd type="none" w="sm" len="sm"/>
          </a:ln>
        </p:spPr>
      </p:sp>
      <p:graphicFrame>
        <p:nvGraphicFramePr>
          <p:cNvPr id="70" name="Object 68">
            <a:extLst>
              <a:ext uri="{FF2B5EF4-FFF2-40B4-BE49-F238E27FC236}">
                <a16:creationId xmlns:a16="http://schemas.microsoft.com/office/drawing/2014/main" xmlns="" id="{D8130F17-D83B-44D5-BB97-DB0978D334FA}"/>
              </a:ext>
            </a:extLst>
          </p:cNvPr>
          <p:cNvGraphicFramePr/>
          <p:nvPr>
            <p:extLst>
              <p:ext uri="{D42A27DB-BD31-4B8C-83A1-F6EECF244321}">
                <p14:modId xmlns:p14="http://schemas.microsoft.com/office/powerpoint/2010/main" val="2365396712"/>
              </p:ext>
            </p:extLst>
          </p:nvPr>
        </p:nvGraphicFramePr>
        <p:xfrm>
          <a:off x="9682163" y="3732213"/>
          <a:ext cx="244475" cy="306387"/>
        </p:xfrm>
        <a:graphic>
          <a:graphicData uri="http://schemas.openxmlformats.org/presentationml/2006/ole">
            <mc:AlternateContent xmlns:mc="http://schemas.openxmlformats.org/markup-compatibility/2006">
              <mc:Choice xmlns:v="urn:schemas-microsoft-com:vml" Requires="v">
                <p:oleObj spid="_x0000_s45103" r:id="rId20" imgW="244475" imgH="306070" progId="MS_ClipArt_Gallery.2">
                  <p:embed/>
                </p:oleObj>
              </mc:Choice>
              <mc:Fallback>
                <p:oleObj r:id="rId20" imgW="244475" imgH="306070" progId="MS_ClipArt_Gallery.2">
                  <p:embed/>
                  <p:pic>
                    <p:nvPicPr>
                      <p:cNvPr id="97311" name="Object 68"/>
                      <p:cNvPicPr/>
                      <p:nvPr/>
                    </p:nvPicPr>
                    <p:blipFill>
                      <a:blip r:embed="rId21"/>
                      <a:stretch>
                        <a:fillRect/>
                      </a:stretch>
                    </p:blipFill>
                    <p:spPr>
                      <a:xfrm>
                        <a:off x="9682163" y="3732213"/>
                        <a:ext cx="244475" cy="306387"/>
                      </a:xfrm>
                      <a:prstGeom prst="rect">
                        <a:avLst/>
                      </a:prstGeom>
                      <a:noFill/>
                      <a:ln w="38100">
                        <a:noFill/>
                        <a:miter/>
                      </a:ln>
                    </p:spPr>
                  </p:pic>
                </p:oleObj>
              </mc:Fallback>
            </mc:AlternateContent>
          </a:graphicData>
        </a:graphic>
      </p:graphicFrame>
      <p:graphicFrame>
        <p:nvGraphicFramePr>
          <p:cNvPr id="71" name="Object 69">
            <a:extLst>
              <a:ext uri="{FF2B5EF4-FFF2-40B4-BE49-F238E27FC236}">
                <a16:creationId xmlns:a16="http://schemas.microsoft.com/office/drawing/2014/main" xmlns="" id="{C9E6AFEF-FE05-413C-BF15-686BEB07C10D}"/>
              </a:ext>
            </a:extLst>
          </p:cNvPr>
          <p:cNvGraphicFramePr/>
          <p:nvPr>
            <p:extLst>
              <p:ext uri="{D42A27DB-BD31-4B8C-83A1-F6EECF244321}">
                <p14:modId xmlns:p14="http://schemas.microsoft.com/office/powerpoint/2010/main" val="755351906"/>
              </p:ext>
            </p:extLst>
          </p:nvPr>
        </p:nvGraphicFramePr>
        <p:xfrm>
          <a:off x="8161338" y="3830638"/>
          <a:ext cx="244475" cy="306387"/>
        </p:xfrm>
        <a:graphic>
          <a:graphicData uri="http://schemas.openxmlformats.org/presentationml/2006/ole">
            <mc:AlternateContent xmlns:mc="http://schemas.openxmlformats.org/markup-compatibility/2006">
              <mc:Choice xmlns:v="urn:schemas-microsoft-com:vml" Requires="v">
                <p:oleObj spid="_x0000_s45104" r:id="rId22" imgW="244475" imgH="306070" progId="MS_ClipArt_Gallery.2">
                  <p:embed/>
                </p:oleObj>
              </mc:Choice>
              <mc:Fallback>
                <p:oleObj r:id="rId22" imgW="244475" imgH="306070" progId="MS_ClipArt_Gallery.2">
                  <p:embed/>
                  <p:pic>
                    <p:nvPicPr>
                      <p:cNvPr id="97312" name="Object 69"/>
                      <p:cNvPicPr/>
                      <p:nvPr/>
                    </p:nvPicPr>
                    <p:blipFill>
                      <a:blip r:embed="rId23"/>
                      <a:stretch>
                        <a:fillRect/>
                      </a:stretch>
                    </p:blipFill>
                    <p:spPr>
                      <a:xfrm>
                        <a:off x="8161338" y="3830638"/>
                        <a:ext cx="244475" cy="306387"/>
                      </a:xfrm>
                      <a:prstGeom prst="rect">
                        <a:avLst/>
                      </a:prstGeom>
                      <a:noFill/>
                      <a:ln w="38100">
                        <a:noFill/>
                        <a:miter/>
                      </a:ln>
                    </p:spPr>
                  </p:pic>
                </p:oleObj>
              </mc:Fallback>
            </mc:AlternateContent>
          </a:graphicData>
        </a:graphic>
      </p:graphicFrame>
      <p:sp>
        <p:nvSpPr>
          <p:cNvPr id="72" name="Freeform 70">
            <a:extLst>
              <a:ext uri="{FF2B5EF4-FFF2-40B4-BE49-F238E27FC236}">
                <a16:creationId xmlns:a16="http://schemas.microsoft.com/office/drawing/2014/main" xmlns="" id="{3D3371FC-1312-4873-B028-87B2D5AE9995}"/>
              </a:ext>
            </a:extLst>
          </p:cNvPr>
          <p:cNvSpPr/>
          <p:nvPr/>
        </p:nvSpPr>
        <p:spPr>
          <a:xfrm>
            <a:off x="8253413" y="3568700"/>
            <a:ext cx="1541462" cy="360363"/>
          </a:xfrm>
          <a:custGeom>
            <a:avLst/>
            <a:gdLst>
              <a:gd name="txL" fmla="*/ 0 w 971"/>
              <a:gd name="txT" fmla="*/ 0 h 227"/>
              <a:gd name="txR" fmla="*/ 971 w 971"/>
              <a:gd name="txB" fmla="*/ 227 h 227"/>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71" h="227">
                <a:moveTo>
                  <a:pt x="0" y="226"/>
                </a:moveTo>
                <a:lnTo>
                  <a:pt x="102" y="147"/>
                </a:lnTo>
                <a:lnTo>
                  <a:pt x="153" y="110"/>
                </a:lnTo>
                <a:lnTo>
                  <a:pt x="206" y="76"/>
                </a:lnTo>
                <a:lnTo>
                  <a:pt x="259" y="47"/>
                </a:lnTo>
                <a:lnTo>
                  <a:pt x="315" y="25"/>
                </a:lnTo>
                <a:lnTo>
                  <a:pt x="372" y="8"/>
                </a:lnTo>
                <a:lnTo>
                  <a:pt x="431" y="0"/>
                </a:lnTo>
                <a:lnTo>
                  <a:pt x="493" y="1"/>
                </a:lnTo>
                <a:lnTo>
                  <a:pt x="557" y="10"/>
                </a:lnTo>
                <a:lnTo>
                  <a:pt x="623" y="26"/>
                </a:lnTo>
                <a:lnTo>
                  <a:pt x="691" y="47"/>
                </a:lnTo>
                <a:lnTo>
                  <a:pt x="760" y="73"/>
                </a:lnTo>
                <a:lnTo>
                  <a:pt x="829" y="103"/>
                </a:lnTo>
                <a:lnTo>
                  <a:pt x="970" y="167"/>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3" name="Group 73">
            <a:extLst>
              <a:ext uri="{FF2B5EF4-FFF2-40B4-BE49-F238E27FC236}">
                <a16:creationId xmlns:a16="http://schemas.microsoft.com/office/drawing/2014/main" xmlns="" id="{05E4D862-8006-427B-B1E5-2FC1C589A5F4}"/>
              </a:ext>
            </a:extLst>
          </p:cNvPr>
          <p:cNvGrpSpPr/>
          <p:nvPr/>
        </p:nvGrpSpPr>
        <p:grpSpPr>
          <a:xfrm>
            <a:off x="8556625" y="5294313"/>
            <a:ext cx="476250" cy="534987"/>
            <a:chOff x="4004" y="3335"/>
            <a:chExt cx="300" cy="337"/>
          </a:xfrm>
        </p:grpSpPr>
        <p:graphicFrame>
          <p:nvGraphicFramePr>
            <p:cNvPr id="74" name="Object 71">
              <a:extLst>
                <a:ext uri="{FF2B5EF4-FFF2-40B4-BE49-F238E27FC236}">
                  <a16:creationId xmlns:a16="http://schemas.microsoft.com/office/drawing/2014/main" xmlns="" id="{5288C84E-B53C-48B9-AC7A-E684FD4F8A6A}"/>
                </a:ext>
              </a:extLst>
            </p:cNvPr>
            <p:cNvGraphicFramePr/>
            <p:nvPr/>
          </p:nvGraphicFramePr>
          <p:xfrm>
            <a:off x="4004" y="3335"/>
            <a:ext cx="280" cy="298"/>
          </p:xfrm>
          <a:graphic>
            <a:graphicData uri="http://schemas.openxmlformats.org/presentationml/2006/ole">
              <mc:AlternateContent xmlns:mc="http://schemas.openxmlformats.org/markup-compatibility/2006">
                <mc:Choice xmlns:v="urn:schemas-microsoft-com:vml" Requires="v">
                  <p:oleObj spid="_x0000_s45105" r:id="rId24" imgW="444500" imgH="473075" progId="MS_ClipArt_Gallery.2">
                    <p:embed/>
                  </p:oleObj>
                </mc:Choice>
                <mc:Fallback>
                  <p:oleObj r:id="rId24" imgW="444500" imgH="473075" progId="MS_ClipArt_Gallery.2">
                    <p:embed/>
                    <p:pic>
                      <p:nvPicPr>
                        <p:cNvPr id="97467" name="Object 71"/>
                        <p:cNvPicPr/>
                        <p:nvPr/>
                      </p:nvPicPr>
                      <p:blipFill>
                        <a:blip r:embed="rId25"/>
                        <a:stretch>
                          <a:fillRect/>
                        </a:stretch>
                      </p:blipFill>
                      <p:spPr>
                        <a:xfrm>
                          <a:off x="4004" y="3335"/>
                          <a:ext cx="280" cy="298"/>
                        </a:xfrm>
                        <a:prstGeom prst="rect">
                          <a:avLst/>
                        </a:prstGeom>
                        <a:noFill/>
                        <a:ln w="38100">
                          <a:noFill/>
                          <a:miter/>
                        </a:ln>
                      </p:spPr>
                    </p:pic>
                  </p:oleObj>
                </mc:Fallback>
              </mc:AlternateContent>
            </a:graphicData>
          </a:graphic>
        </p:graphicFrame>
        <p:graphicFrame>
          <p:nvGraphicFramePr>
            <p:cNvPr id="75" name="Object 72">
              <a:extLst>
                <a:ext uri="{FF2B5EF4-FFF2-40B4-BE49-F238E27FC236}">
                  <a16:creationId xmlns:a16="http://schemas.microsoft.com/office/drawing/2014/main" xmlns="" id="{54FA1EE9-D661-4B51-A074-5FF3B0885FA5}"/>
                </a:ext>
              </a:extLst>
            </p:cNvPr>
            <p:cNvGraphicFramePr/>
            <p:nvPr/>
          </p:nvGraphicFramePr>
          <p:xfrm>
            <a:off x="4047" y="3421"/>
            <a:ext cx="257" cy="251"/>
          </p:xfrm>
          <a:graphic>
            <a:graphicData uri="http://schemas.openxmlformats.org/presentationml/2006/ole">
              <mc:AlternateContent xmlns:mc="http://schemas.openxmlformats.org/markup-compatibility/2006">
                <mc:Choice xmlns:v="urn:schemas-microsoft-com:vml" Requires="v">
                  <p:oleObj spid="_x0000_s45106" r:id="rId26" imgW="407670" imgH="398145" progId="MS_ClipArt_Gallery.2">
                    <p:embed/>
                  </p:oleObj>
                </mc:Choice>
                <mc:Fallback>
                  <p:oleObj r:id="rId26" imgW="407670" imgH="398145" progId="MS_ClipArt_Gallery.2">
                    <p:embed/>
                    <p:pic>
                      <p:nvPicPr>
                        <p:cNvPr id="97468" name="Object 72"/>
                        <p:cNvPicPr/>
                        <p:nvPr/>
                      </p:nvPicPr>
                      <p:blipFill>
                        <a:blip r:embed="rId27"/>
                        <a:stretch>
                          <a:fillRect/>
                        </a:stretch>
                      </p:blipFill>
                      <p:spPr>
                        <a:xfrm>
                          <a:off x="4047" y="3421"/>
                          <a:ext cx="257" cy="251"/>
                        </a:xfrm>
                        <a:prstGeom prst="rect">
                          <a:avLst/>
                        </a:prstGeom>
                        <a:noFill/>
                        <a:ln w="38100">
                          <a:noFill/>
                          <a:miter/>
                        </a:ln>
                      </p:spPr>
                    </p:pic>
                  </p:oleObj>
                </mc:Fallback>
              </mc:AlternateContent>
            </a:graphicData>
          </a:graphic>
        </p:graphicFrame>
      </p:grpSp>
      <p:grpSp>
        <p:nvGrpSpPr>
          <p:cNvPr id="76" name="Group 76">
            <a:extLst>
              <a:ext uri="{FF2B5EF4-FFF2-40B4-BE49-F238E27FC236}">
                <a16:creationId xmlns:a16="http://schemas.microsoft.com/office/drawing/2014/main" xmlns="" id="{60C4D902-2669-4D0C-B08A-C65151FE6FC2}"/>
              </a:ext>
            </a:extLst>
          </p:cNvPr>
          <p:cNvGrpSpPr/>
          <p:nvPr/>
        </p:nvGrpSpPr>
        <p:grpSpPr>
          <a:xfrm>
            <a:off x="9442450" y="5334000"/>
            <a:ext cx="474663" cy="534988"/>
            <a:chOff x="4562" y="3360"/>
            <a:chExt cx="299" cy="337"/>
          </a:xfrm>
        </p:grpSpPr>
        <p:graphicFrame>
          <p:nvGraphicFramePr>
            <p:cNvPr id="77" name="Object 74">
              <a:extLst>
                <a:ext uri="{FF2B5EF4-FFF2-40B4-BE49-F238E27FC236}">
                  <a16:creationId xmlns:a16="http://schemas.microsoft.com/office/drawing/2014/main" xmlns="" id="{1704B3A2-DE80-4191-B9D8-26D588AD6CFE}"/>
                </a:ext>
              </a:extLst>
            </p:cNvPr>
            <p:cNvGraphicFramePr/>
            <p:nvPr/>
          </p:nvGraphicFramePr>
          <p:xfrm>
            <a:off x="4562" y="3360"/>
            <a:ext cx="279" cy="298"/>
          </p:xfrm>
          <a:graphic>
            <a:graphicData uri="http://schemas.openxmlformats.org/presentationml/2006/ole">
              <mc:AlternateContent xmlns:mc="http://schemas.openxmlformats.org/markup-compatibility/2006">
                <mc:Choice xmlns:v="urn:schemas-microsoft-com:vml" Requires="v">
                  <p:oleObj spid="_x0000_s45107" r:id="rId28" imgW="443230" imgH="473075" progId="MS_ClipArt_Gallery.2">
                    <p:embed/>
                  </p:oleObj>
                </mc:Choice>
                <mc:Fallback>
                  <p:oleObj r:id="rId28" imgW="443230" imgH="473075" progId="MS_ClipArt_Gallery.2">
                    <p:embed/>
                    <p:pic>
                      <p:nvPicPr>
                        <p:cNvPr id="97465" name="Object 74"/>
                        <p:cNvPicPr/>
                        <p:nvPr/>
                      </p:nvPicPr>
                      <p:blipFill>
                        <a:blip r:embed="rId29"/>
                        <a:stretch>
                          <a:fillRect/>
                        </a:stretch>
                      </p:blipFill>
                      <p:spPr>
                        <a:xfrm>
                          <a:off x="4562" y="3360"/>
                          <a:ext cx="279" cy="298"/>
                        </a:xfrm>
                        <a:prstGeom prst="rect">
                          <a:avLst/>
                        </a:prstGeom>
                        <a:noFill/>
                        <a:ln w="38100">
                          <a:noFill/>
                          <a:miter/>
                        </a:ln>
                      </p:spPr>
                    </p:pic>
                  </p:oleObj>
                </mc:Fallback>
              </mc:AlternateContent>
            </a:graphicData>
          </a:graphic>
        </p:graphicFrame>
        <p:graphicFrame>
          <p:nvGraphicFramePr>
            <p:cNvPr id="78" name="Object 75">
              <a:extLst>
                <a:ext uri="{FF2B5EF4-FFF2-40B4-BE49-F238E27FC236}">
                  <a16:creationId xmlns:a16="http://schemas.microsoft.com/office/drawing/2014/main" xmlns="" id="{3771B78D-D9E6-4520-AD43-AF0AC09CA04A}"/>
                </a:ext>
              </a:extLst>
            </p:cNvPr>
            <p:cNvGraphicFramePr/>
            <p:nvPr/>
          </p:nvGraphicFramePr>
          <p:xfrm>
            <a:off x="4605" y="3446"/>
            <a:ext cx="256" cy="251"/>
          </p:xfrm>
          <a:graphic>
            <a:graphicData uri="http://schemas.openxmlformats.org/presentationml/2006/ole">
              <mc:AlternateContent xmlns:mc="http://schemas.openxmlformats.org/markup-compatibility/2006">
                <mc:Choice xmlns:v="urn:schemas-microsoft-com:vml" Requires="v">
                  <p:oleObj spid="_x0000_s45108" r:id="rId30" imgW="405765" imgH="398145" progId="MS_ClipArt_Gallery.2">
                    <p:embed/>
                  </p:oleObj>
                </mc:Choice>
                <mc:Fallback>
                  <p:oleObj r:id="rId30" imgW="405765" imgH="398145" progId="MS_ClipArt_Gallery.2">
                    <p:embed/>
                    <p:pic>
                      <p:nvPicPr>
                        <p:cNvPr id="97466" name="Object 75"/>
                        <p:cNvPicPr/>
                        <p:nvPr/>
                      </p:nvPicPr>
                      <p:blipFill>
                        <a:blip r:embed="rId31"/>
                        <a:stretch>
                          <a:fillRect/>
                        </a:stretch>
                      </p:blipFill>
                      <p:spPr>
                        <a:xfrm>
                          <a:off x="4605" y="3446"/>
                          <a:ext cx="256" cy="251"/>
                        </a:xfrm>
                        <a:prstGeom prst="rect">
                          <a:avLst/>
                        </a:prstGeom>
                        <a:noFill/>
                        <a:ln w="38100">
                          <a:noFill/>
                          <a:miter/>
                        </a:ln>
                      </p:spPr>
                    </p:pic>
                  </p:oleObj>
                </mc:Fallback>
              </mc:AlternateContent>
            </a:graphicData>
          </a:graphic>
        </p:graphicFrame>
      </p:grpSp>
      <p:grpSp>
        <p:nvGrpSpPr>
          <p:cNvPr id="79" name="Group 79">
            <a:extLst>
              <a:ext uri="{FF2B5EF4-FFF2-40B4-BE49-F238E27FC236}">
                <a16:creationId xmlns:a16="http://schemas.microsoft.com/office/drawing/2014/main" xmlns="" id="{3BE41F76-2756-41AC-B229-3F2F8FEC91EB}"/>
              </a:ext>
            </a:extLst>
          </p:cNvPr>
          <p:cNvGrpSpPr/>
          <p:nvPr/>
        </p:nvGrpSpPr>
        <p:grpSpPr>
          <a:xfrm>
            <a:off x="8970963" y="4986338"/>
            <a:ext cx="444500" cy="473075"/>
            <a:chOff x="4265" y="3141"/>
            <a:chExt cx="280" cy="298"/>
          </a:xfrm>
        </p:grpSpPr>
        <p:graphicFrame>
          <p:nvGraphicFramePr>
            <p:cNvPr id="80" name="Object 77">
              <a:extLst>
                <a:ext uri="{FF2B5EF4-FFF2-40B4-BE49-F238E27FC236}">
                  <a16:creationId xmlns:a16="http://schemas.microsoft.com/office/drawing/2014/main" xmlns="" id="{0EEA77EF-3AE3-45FE-A0C6-68CF349D1E0D}"/>
                </a:ext>
              </a:extLst>
            </p:cNvPr>
            <p:cNvGraphicFramePr/>
            <p:nvPr/>
          </p:nvGraphicFramePr>
          <p:xfrm>
            <a:off x="4265" y="3141"/>
            <a:ext cx="280" cy="298"/>
          </p:xfrm>
          <a:graphic>
            <a:graphicData uri="http://schemas.openxmlformats.org/presentationml/2006/ole">
              <mc:AlternateContent xmlns:mc="http://schemas.openxmlformats.org/markup-compatibility/2006">
                <mc:Choice xmlns:v="urn:schemas-microsoft-com:vml" Requires="v">
                  <p:oleObj spid="_x0000_s45109" r:id="rId32" imgW="444500" imgH="473075" progId="MS_ClipArt_Gallery.2">
                    <p:embed/>
                  </p:oleObj>
                </mc:Choice>
                <mc:Fallback>
                  <p:oleObj r:id="rId32" imgW="444500" imgH="473075" progId="MS_ClipArt_Gallery.2">
                    <p:embed/>
                    <p:pic>
                      <p:nvPicPr>
                        <p:cNvPr id="97463" name="Object 77"/>
                        <p:cNvPicPr/>
                        <p:nvPr/>
                      </p:nvPicPr>
                      <p:blipFill>
                        <a:blip r:embed="rId33"/>
                        <a:stretch>
                          <a:fillRect/>
                        </a:stretch>
                      </p:blipFill>
                      <p:spPr>
                        <a:xfrm>
                          <a:off x="4265" y="3141"/>
                          <a:ext cx="280" cy="298"/>
                        </a:xfrm>
                        <a:prstGeom prst="rect">
                          <a:avLst/>
                        </a:prstGeom>
                        <a:noFill/>
                        <a:ln w="38100">
                          <a:noFill/>
                          <a:miter/>
                        </a:ln>
                      </p:spPr>
                    </p:pic>
                  </p:oleObj>
                </mc:Fallback>
              </mc:AlternateContent>
            </a:graphicData>
          </a:graphic>
        </p:graphicFrame>
        <p:sp>
          <p:nvSpPr>
            <p:cNvPr id="81" name="Rectangle 78">
              <a:extLst>
                <a:ext uri="{FF2B5EF4-FFF2-40B4-BE49-F238E27FC236}">
                  <a16:creationId xmlns:a16="http://schemas.microsoft.com/office/drawing/2014/main" xmlns="" id="{565F0D35-C3FD-4921-87C7-E540E4CD5F00}"/>
                </a:ext>
              </a:extLst>
            </p:cNvPr>
            <p:cNvSpPr/>
            <p:nvPr/>
          </p:nvSpPr>
          <p:spPr>
            <a:xfrm>
              <a:off x="4345" y="3244"/>
              <a:ext cx="190" cy="18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2" name="Line 80">
            <a:extLst>
              <a:ext uri="{FF2B5EF4-FFF2-40B4-BE49-F238E27FC236}">
                <a16:creationId xmlns:a16="http://schemas.microsoft.com/office/drawing/2014/main" xmlns="" id="{36E5F75E-E666-48CD-8E49-6275E9791E25}"/>
              </a:ext>
            </a:extLst>
          </p:cNvPr>
          <p:cNvSpPr/>
          <p:nvPr/>
        </p:nvSpPr>
        <p:spPr>
          <a:xfrm>
            <a:off x="9318625" y="4867275"/>
            <a:ext cx="0" cy="279400"/>
          </a:xfrm>
          <a:prstGeom prst="line">
            <a:avLst/>
          </a:prstGeom>
          <a:ln w="12700" cap="flat" cmpd="sng">
            <a:solidFill>
              <a:schemeClr val="tx1"/>
            </a:solidFill>
            <a:prstDash val="solid"/>
            <a:headEnd type="none" w="sm" len="sm"/>
            <a:tailEnd type="none" w="sm" len="sm"/>
          </a:ln>
        </p:spPr>
      </p:sp>
      <p:grpSp>
        <p:nvGrpSpPr>
          <p:cNvPr id="83" name="Group 89">
            <a:extLst>
              <a:ext uri="{FF2B5EF4-FFF2-40B4-BE49-F238E27FC236}">
                <a16:creationId xmlns:a16="http://schemas.microsoft.com/office/drawing/2014/main" xmlns="" id="{BD817BF4-1045-4E1F-9F4F-9358F13F9BB5}"/>
              </a:ext>
            </a:extLst>
          </p:cNvPr>
          <p:cNvGrpSpPr/>
          <p:nvPr/>
        </p:nvGrpSpPr>
        <p:grpSpPr>
          <a:xfrm>
            <a:off x="10139363" y="4164013"/>
            <a:ext cx="236537" cy="500062"/>
            <a:chOff x="5001" y="2623"/>
            <a:chExt cx="149" cy="315"/>
          </a:xfrm>
        </p:grpSpPr>
        <p:sp>
          <p:nvSpPr>
            <p:cNvPr id="84" name="AutoShape 81">
              <a:extLst>
                <a:ext uri="{FF2B5EF4-FFF2-40B4-BE49-F238E27FC236}">
                  <a16:creationId xmlns:a16="http://schemas.microsoft.com/office/drawing/2014/main" xmlns="" id="{385F8D4D-E625-411F-A2FE-31F413C57193}"/>
                </a:ext>
              </a:extLst>
            </p:cNvPr>
            <p:cNvSpPr/>
            <p:nvPr/>
          </p:nvSpPr>
          <p:spPr>
            <a:xfrm>
              <a:off x="5001" y="2865"/>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5" name="Rectangle 82">
              <a:extLst>
                <a:ext uri="{FF2B5EF4-FFF2-40B4-BE49-F238E27FC236}">
                  <a16:creationId xmlns:a16="http://schemas.microsoft.com/office/drawing/2014/main" xmlns="" id="{6D9016AE-C95A-416D-99A5-481929336399}"/>
                </a:ext>
              </a:extLst>
            </p:cNvPr>
            <p:cNvSpPr/>
            <p:nvPr/>
          </p:nvSpPr>
          <p:spPr>
            <a:xfrm>
              <a:off x="5076" y="2624"/>
              <a:ext cx="69" cy="24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a:extLst>
                <a:ext uri="{FF2B5EF4-FFF2-40B4-BE49-F238E27FC236}">
                  <a16:creationId xmlns:a16="http://schemas.microsoft.com/office/drawing/2014/main" xmlns="" id="{1B1EAB8E-C796-432E-A401-03EB8F7F8CAB}"/>
                </a:ext>
              </a:extLst>
            </p:cNvPr>
            <p:cNvSpPr/>
            <p:nvPr/>
          </p:nvSpPr>
          <p:spPr>
            <a:xfrm>
              <a:off x="5003" y="2694"/>
              <a:ext cx="92" cy="24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AutoShape 84">
              <a:extLst>
                <a:ext uri="{FF2B5EF4-FFF2-40B4-BE49-F238E27FC236}">
                  <a16:creationId xmlns:a16="http://schemas.microsoft.com/office/drawing/2014/main" xmlns="" id="{33637363-58F9-497A-A243-17F722B6E677}"/>
                </a:ext>
              </a:extLst>
            </p:cNvPr>
            <p:cNvSpPr/>
            <p:nvPr/>
          </p:nvSpPr>
          <p:spPr>
            <a:xfrm>
              <a:off x="5002" y="2623"/>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Line 85">
              <a:extLst>
                <a:ext uri="{FF2B5EF4-FFF2-40B4-BE49-F238E27FC236}">
                  <a16:creationId xmlns:a16="http://schemas.microsoft.com/office/drawing/2014/main" xmlns="" id="{446DF190-0BE1-41BE-A1F6-4B7E6B707809}"/>
                </a:ext>
              </a:extLst>
            </p:cNvPr>
            <p:cNvSpPr/>
            <p:nvPr/>
          </p:nvSpPr>
          <p:spPr>
            <a:xfrm>
              <a:off x="5150" y="2627"/>
              <a:ext cx="0" cy="238"/>
            </a:xfrm>
            <a:prstGeom prst="line">
              <a:avLst/>
            </a:prstGeom>
            <a:ln w="12700" cap="flat" cmpd="sng">
              <a:solidFill>
                <a:schemeClr val="tx1"/>
              </a:solidFill>
              <a:prstDash val="solid"/>
              <a:headEnd type="none" w="sm" len="sm"/>
              <a:tailEnd type="none" w="sm" len="sm"/>
            </a:ln>
          </p:spPr>
        </p:sp>
        <p:sp>
          <p:nvSpPr>
            <p:cNvPr id="89" name="Line 86">
              <a:extLst>
                <a:ext uri="{FF2B5EF4-FFF2-40B4-BE49-F238E27FC236}">
                  <a16:creationId xmlns:a16="http://schemas.microsoft.com/office/drawing/2014/main" xmlns="" id="{7330386E-0A24-4770-A7FC-6BF5CBFE0AD8}"/>
                </a:ext>
              </a:extLst>
            </p:cNvPr>
            <p:cNvSpPr/>
            <p:nvPr/>
          </p:nvSpPr>
          <p:spPr>
            <a:xfrm flipH="1">
              <a:off x="5096" y="2865"/>
              <a:ext cx="54" cy="71"/>
            </a:xfrm>
            <a:prstGeom prst="line">
              <a:avLst/>
            </a:prstGeom>
            <a:ln w="12700" cap="flat" cmpd="sng">
              <a:solidFill>
                <a:schemeClr val="tx1"/>
              </a:solidFill>
              <a:prstDash val="solid"/>
              <a:headEnd type="none" w="sm" len="sm"/>
              <a:tailEnd type="none" w="sm" len="sm"/>
            </a:ln>
          </p:spPr>
        </p:sp>
        <p:sp>
          <p:nvSpPr>
            <p:cNvPr id="90" name="Rectangle 87">
              <a:extLst>
                <a:ext uri="{FF2B5EF4-FFF2-40B4-BE49-F238E27FC236}">
                  <a16:creationId xmlns:a16="http://schemas.microsoft.com/office/drawing/2014/main" xmlns="" id="{401C01A3-33A2-4498-90F2-A9C396F83C7A}"/>
                </a:ext>
              </a:extLst>
            </p:cNvPr>
            <p:cNvSpPr/>
            <p:nvPr/>
          </p:nvSpPr>
          <p:spPr>
            <a:xfrm>
              <a:off x="5015" y="2726"/>
              <a:ext cx="60" cy="13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1" name="Rectangle 88">
              <a:extLst>
                <a:ext uri="{FF2B5EF4-FFF2-40B4-BE49-F238E27FC236}">
                  <a16:creationId xmlns:a16="http://schemas.microsoft.com/office/drawing/2014/main" xmlns="" id="{2289529F-C4AB-4324-942D-C1CD2C1EB9A9}"/>
                </a:ext>
              </a:extLst>
            </p:cNvPr>
            <p:cNvSpPr/>
            <p:nvPr/>
          </p:nvSpPr>
          <p:spPr>
            <a:xfrm>
              <a:off x="5023" y="2767"/>
              <a:ext cx="48" cy="5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2" name="Group 98">
            <a:extLst>
              <a:ext uri="{FF2B5EF4-FFF2-40B4-BE49-F238E27FC236}">
                <a16:creationId xmlns:a16="http://schemas.microsoft.com/office/drawing/2014/main" xmlns="" id="{4A7ECFFB-8889-48BF-B5E9-E4AD4D4E2595}"/>
              </a:ext>
            </a:extLst>
          </p:cNvPr>
          <p:cNvGrpSpPr/>
          <p:nvPr/>
        </p:nvGrpSpPr>
        <p:grpSpPr>
          <a:xfrm>
            <a:off x="10125075" y="4708525"/>
            <a:ext cx="236538" cy="498475"/>
            <a:chOff x="4992" y="2966"/>
            <a:chExt cx="149" cy="314"/>
          </a:xfrm>
        </p:grpSpPr>
        <p:sp>
          <p:nvSpPr>
            <p:cNvPr id="93" name="AutoShape 90">
              <a:extLst>
                <a:ext uri="{FF2B5EF4-FFF2-40B4-BE49-F238E27FC236}">
                  <a16:creationId xmlns:a16="http://schemas.microsoft.com/office/drawing/2014/main" xmlns="" id="{58E1E0C1-EDC1-4283-BC28-154A2F40E36A}"/>
                </a:ext>
              </a:extLst>
            </p:cNvPr>
            <p:cNvSpPr/>
            <p:nvPr/>
          </p:nvSpPr>
          <p:spPr>
            <a:xfrm>
              <a:off x="4992" y="3207"/>
              <a:ext cx="149" cy="73"/>
            </a:xfrm>
            <a:prstGeom prst="parallelogram">
              <a:avLst>
                <a:gd name="adj" fmla="val 78610"/>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4" name="Rectangle 91">
              <a:extLst>
                <a:ext uri="{FF2B5EF4-FFF2-40B4-BE49-F238E27FC236}">
                  <a16:creationId xmlns:a16="http://schemas.microsoft.com/office/drawing/2014/main" xmlns="" id="{FCECD0CF-357E-492F-A1E8-2AE8F3DE4A00}"/>
                </a:ext>
              </a:extLst>
            </p:cNvPr>
            <p:cNvSpPr/>
            <p:nvPr/>
          </p:nvSpPr>
          <p:spPr>
            <a:xfrm>
              <a:off x="5067" y="2967"/>
              <a:ext cx="69" cy="242"/>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5" name="Rectangle 92">
              <a:extLst>
                <a:ext uri="{FF2B5EF4-FFF2-40B4-BE49-F238E27FC236}">
                  <a16:creationId xmlns:a16="http://schemas.microsoft.com/office/drawing/2014/main" xmlns="" id="{6700BFD0-A164-4886-A5E0-A64EFDBFEE13}"/>
                </a:ext>
              </a:extLst>
            </p:cNvPr>
            <p:cNvSpPr/>
            <p:nvPr/>
          </p:nvSpPr>
          <p:spPr>
            <a:xfrm>
              <a:off x="4994" y="3037"/>
              <a:ext cx="92" cy="240"/>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6" name="AutoShape 93">
              <a:extLst>
                <a:ext uri="{FF2B5EF4-FFF2-40B4-BE49-F238E27FC236}">
                  <a16:creationId xmlns:a16="http://schemas.microsoft.com/office/drawing/2014/main" xmlns="" id="{AD9A701E-D333-4175-BD3B-6AD644F4F3B1}"/>
                </a:ext>
              </a:extLst>
            </p:cNvPr>
            <p:cNvSpPr/>
            <p:nvPr/>
          </p:nvSpPr>
          <p:spPr>
            <a:xfrm>
              <a:off x="4993" y="2966"/>
              <a:ext cx="147" cy="71"/>
            </a:xfrm>
            <a:prstGeom prst="parallelogram">
              <a:avLst>
                <a:gd name="adj" fmla="val 7974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Line 94">
              <a:extLst>
                <a:ext uri="{FF2B5EF4-FFF2-40B4-BE49-F238E27FC236}">
                  <a16:creationId xmlns:a16="http://schemas.microsoft.com/office/drawing/2014/main" xmlns="" id="{0707F53D-5220-4637-9801-1505D0C01A87}"/>
                </a:ext>
              </a:extLst>
            </p:cNvPr>
            <p:cNvSpPr/>
            <p:nvPr/>
          </p:nvSpPr>
          <p:spPr>
            <a:xfrm>
              <a:off x="5141" y="2970"/>
              <a:ext cx="0" cy="237"/>
            </a:xfrm>
            <a:prstGeom prst="line">
              <a:avLst/>
            </a:prstGeom>
            <a:ln w="12700" cap="flat" cmpd="sng">
              <a:solidFill>
                <a:schemeClr val="tx1"/>
              </a:solidFill>
              <a:prstDash val="solid"/>
              <a:headEnd type="none" w="sm" len="sm"/>
              <a:tailEnd type="none" w="sm" len="sm"/>
            </a:ln>
          </p:spPr>
        </p:sp>
        <p:sp>
          <p:nvSpPr>
            <p:cNvPr id="98" name="Line 95">
              <a:extLst>
                <a:ext uri="{FF2B5EF4-FFF2-40B4-BE49-F238E27FC236}">
                  <a16:creationId xmlns:a16="http://schemas.microsoft.com/office/drawing/2014/main" xmlns="" id="{DFAFAD44-0DD5-4C10-9BCF-7D4DF070DFCF}"/>
                </a:ext>
              </a:extLst>
            </p:cNvPr>
            <p:cNvSpPr/>
            <p:nvPr/>
          </p:nvSpPr>
          <p:spPr>
            <a:xfrm flipH="1">
              <a:off x="5087" y="3207"/>
              <a:ext cx="54" cy="71"/>
            </a:xfrm>
            <a:prstGeom prst="line">
              <a:avLst/>
            </a:prstGeom>
            <a:ln w="12700" cap="flat" cmpd="sng">
              <a:solidFill>
                <a:schemeClr val="tx1"/>
              </a:solidFill>
              <a:prstDash val="solid"/>
              <a:headEnd type="none" w="sm" len="sm"/>
              <a:tailEnd type="none" w="sm" len="sm"/>
            </a:ln>
          </p:spPr>
        </p:sp>
        <p:sp>
          <p:nvSpPr>
            <p:cNvPr id="99" name="Rectangle 96">
              <a:extLst>
                <a:ext uri="{FF2B5EF4-FFF2-40B4-BE49-F238E27FC236}">
                  <a16:creationId xmlns:a16="http://schemas.microsoft.com/office/drawing/2014/main" xmlns="" id="{84942384-7FDE-446B-B889-29EBF24EE572}"/>
                </a:ext>
              </a:extLst>
            </p:cNvPr>
            <p:cNvSpPr/>
            <p:nvPr/>
          </p:nvSpPr>
          <p:spPr>
            <a:xfrm>
              <a:off x="5006" y="3069"/>
              <a:ext cx="60" cy="13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Rectangle 97">
              <a:extLst>
                <a:ext uri="{FF2B5EF4-FFF2-40B4-BE49-F238E27FC236}">
                  <a16:creationId xmlns:a16="http://schemas.microsoft.com/office/drawing/2014/main" xmlns="" id="{70CFC1ED-D651-46F9-9F9F-9C3D5E24468D}"/>
                </a:ext>
              </a:extLst>
            </p:cNvPr>
            <p:cNvSpPr/>
            <p:nvPr/>
          </p:nvSpPr>
          <p:spPr>
            <a:xfrm>
              <a:off x="5014" y="3110"/>
              <a:ext cx="48" cy="4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1" name="Line 99">
            <a:extLst>
              <a:ext uri="{FF2B5EF4-FFF2-40B4-BE49-F238E27FC236}">
                <a16:creationId xmlns:a16="http://schemas.microsoft.com/office/drawing/2014/main" xmlns="" id="{F7BD4D02-3645-48B3-80D9-FD9BCBAA8D74}"/>
              </a:ext>
            </a:extLst>
          </p:cNvPr>
          <p:cNvSpPr/>
          <p:nvPr/>
        </p:nvSpPr>
        <p:spPr>
          <a:xfrm flipV="1">
            <a:off x="10045700" y="4248150"/>
            <a:ext cx="0" cy="747713"/>
          </a:xfrm>
          <a:prstGeom prst="line">
            <a:avLst/>
          </a:prstGeom>
          <a:ln w="12700" cap="flat" cmpd="sng">
            <a:solidFill>
              <a:schemeClr val="tx1"/>
            </a:solidFill>
            <a:prstDash val="solid"/>
            <a:headEnd type="none" w="sm" len="sm"/>
            <a:tailEnd type="none" w="sm" len="sm"/>
          </a:ln>
        </p:spPr>
      </p:sp>
      <p:sp>
        <p:nvSpPr>
          <p:cNvPr id="102" name="Line 100">
            <a:extLst>
              <a:ext uri="{FF2B5EF4-FFF2-40B4-BE49-F238E27FC236}">
                <a16:creationId xmlns:a16="http://schemas.microsoft.com/office/drawing/2014/main" xmlns="" id="{113E9273-BE9E-4C80-A97D-E7C9871218DC}"/>
              </a:ext>
            </a:extLst>
          </p:cNvPr>
          <p:cNvSpPr/>
          <p:nvPr/>
        </p:nvSpPr>
        <p:spPr>
          <a:xfrm>
            <a:off x="10042525" y="4991100"/>
            <a:ext cx="117475" cy="0"/>
          </a:xfrm>
          <a:prstGeom prst="line">
            <a:avLst/>
          </a:prstGeom>
          <a:ln w="12700" cap="flat" cmpd="sng">
            <a:solidFill>
              <a:schemeClr val="tx1"/>
            </a:solidFill>
            <a:prstDash val="solid"/>
            <a:headEnd type="none" w="sm" len="sm"/>
            <a:tailEnd type="none" w="sm" len="sm"/>
          </a:ln>
        </p:spPr>
      </p:sp>
      <p:sp>
        <p:nvSpPr>
          <p:cNvPr id="103" name="Line 101">
            <a:extLst>
              <a:ext uri="{FF2B5EF4-FFF2-40B4-BE49-F238E27FC236}">
                <a16:creationId xmlns:a16="http://schemas.microsoft.com/office/drawing/2014/main" xmlns="" id="{BFAAE1E7-51C3-42E5-9BDB-B9DFBE8C319B}"/>
              </a:ext>
            </a:extLst>
          </p:cNvPr>
          <p:cNvSpPr/>
          <p:nvPr/>
        </p:nvSpPr>
        <p:spPr>
          <a:xfrm>
            <a:off x="10039350" y="4408488"/>
            <a:ext cx="101600" cy="0"/>
          </a:xfrm>
          <a:prstGeom prst="line">
            <a:avLst/>
          </a:prstGeom>
          <a:ln w="12700" cap="flat" cmpd="sng">
            <a:solidFill>
              <a:schemeClr val="tx1"/>
            </a:solidFill>
            <a:prstDash val="solid"/>
            <a:headEnd type="none" w="sm" len="sm"/>
            <a:tailEnd type="none" w="sm" len="sm"/>
          </a:ln>
        </p:spPr>
      </p:sp>
      <p:sp>
        <p:nvSpPr>
          <p:cNvPr id="104" name="Line 102">
            <a:extLst>
              <a:ext uri="{FF2B5EF4-FFF2-40B4-BE49-F238E27FC236}">
                <a16:creationId xmlns:a16="http://schemas.microsoft.com/office/drawing/2014/main" xmlns="" id="{5E470228-E0FC-4C4A-9619-7807E3DA560A}"/>
              </a:ext>
            </a:extLst>
          </p:cNvPr>
          <p:cNvSpPr/>
          <p:nvPr/>
        </p:nvSpPr>
        <p:spPr>
          <a:xfrm flipV="1">
            <a:off x="8588375" y="2081213"/>
            <a:ext cx="520700" cy="254000"/>
          </a:xfrm>
          <a:prstGeom prst="line">
            <a:avLst/>
          </a:prstGeom>
          <a:ln w="12700" cap="flat" cmpd="sng">
            <a:solidFill>
              <a:schemeClr val="tx1"/>
            </a:solidFill>
            <a:prstDash val="solid"/>
            <a:headEnd type="none" w="sm" len="sm"/>
            <a:tailEnd type="none" w="sm" len="sm"/>
          </a:ln>
        </p:spPr>
      </p:sp>
      <p:sp>
        <p:nvSpPr>
          <p:cNvPr id="105" name="Line 103">
            <a:extLst>
              <a:ext uri="{FF2B5EF4-FFF2-40B4-BE49-F238E27FC236}">
                <a16:creationId xmlns:a16="http://schemas.microsoft.com/office/drawing/2014/main" xmlns="" id="{9B269071-9C3F-4474-82C4-0F98787537D5}"/>
              </a:ext>
            </a:extLst>
          </p:cNvPr>
          <p:cNvSpPr/>
          <p:nvPr/>
        </p:nvSpPr>
        <p:spPr>
          <a:xfrm>
            <a:off x="9652000" y="2062163"/>
            <a:ext cx="552450" cy="254000"/>
          </a:xfrm>
          <a:prstGeom prst="line">
            <a:avLst/>
          </a:prstGeom>
          <a:ln w="12700" cap="flat" cmpd="sng">
            <a:solidFill>
              <a:schemeClr val="tx1"/>
            </a:solidFill>
            <a:prstDash val="solid"/>
            <a:headEnd type="none" w="sm" len="sm"/>
            <a:tailEnd type="none" w="sm" len="sm"/>
          </a:ln>
        </p:spPr>
      </p:sp>
      <p:sp>
        <p:nvSpPr>
          <p:cNvPr id="106" name="Line 104">
            <a:extLst>
              <a:ext uri="{FF2B5EF4-FFF2-40B4-BE49-F238E27FC236}">
                <a16:creationId xmlns:a16="http://schemas.microsoft.com/office/drawing/2014/main" xmlns="" id="{F33FD834-2878-44B5-A7B6-9BAA21F85923}"/>
              </a:ext>
            </a:extLst>
          </p:cNvPr>
          <p:cNvSpPr/>
          <p:nvPr/>
        </p:nvSpPr>
        <p:spPr>
          <a:xfrm flipH="1">
            <a:off x="10242550" y="2473325"/>
            <a:ext cx="273050" cy="833438"/>
          </a:xfrm>
          <a:prstGeom prst="line">
            <a:avLst/>
          </a:prstGeom>
          <a:ln w="12700" cap="flat" cmpd="sng">
            <a:solidFill>
              <a:schemeClr val="tx1"/>
            </a:solidFill>
            <a:prstDash val="solid"/>
            <a:headEnd type="none" w="sm" len="sm"/>
            <a:tailEnd type="none" w="sm" len="sm"/>
          </a:ln>
        </p:spPr>
      </p:sp>
      <p:sp>
        <p:nvSpPr>
          <p:cNvPr id="107" name="Line 105">
            <a:extLst>
              <a:ext uri="{FF2B5EF4-FFF2-40B4-BE49-F238E27FC236}">
                <a16:creationId xmlns:a16="http://schemas.microsoft.com/office/drawing/2014/main" xmlns="" id="{EC42D6F2-43E4-48CA-A48E-CFF638A63A7B}"/>
              </a:ext>
            </a:extLst>
          </p:cNvPr>
          <p:cNvSpPr/>
          <p:nvPr/>
        </p:nvSpPr>
        <p:spPr>
          <a:xfrm>
            <a:off x="9366250" y="2198688"/>
            <a:ext cx="0" cy="528637"/>
          </a:xfrm>
          <a:prstGeom prst="line">
            <a:avLst/>
          </a:prstGeom>
          <a:ln w="12700" cap="flat" cmpd="sng">
            <a:solidFill>
              <a:schemeClr val="tx1"/>
            </a:solidFill>
            <a:prstDash val="solid"/>
            <a:headEnd type="none" w="sm" len="sm"/>
            <a:tailEnd type="none" w="sm" len="sm"/>
          </a:ln>
        </p:spPr>
      </p:sp>
      <p:sp>
        <p:nvSpPr>
          <p:cNvPr id="108" name="Line 106">
            <a:extLst>
              <a:ext uri="{FF2B5EF4-FFF2-40B4-BE49-F238E27FC236}">
                <a16:creationId xmlns:a16="http://schemas.microsoft.com/office/drawing/2014/main" xmlns="" id="{1E3D1CCB-603B-44F5-9599-8F7C4227FCE2}"/>
              </a:ext>
            </a:extLst>
          </p:cNvPr>
          <p:cNvSpPr/>
          <p:nvPr/>
        </p:nvSpPr>
        <p:spPr>
          <a:xfrm>
            <a:off x="9394825" y="2990850"/>
            <a:ext cx="608013" cy="450850"/>
          </a:xfrm>
          <a:prstGeom prst="line">
            <a:avLst/>
          </a:prstGeom>
          <a:ln w="12700" cap="flat" cmpd="sng">
            <a:solidFill>
              <a:schemeClr val="tx1"/>
            </a:solidFill>
            <a:prstDash val="solid"/>
            <a:headEnd type="none" w="sm" len="sm"/>
            <a:tailEnd type="none" w="sm" len="sm"/>
          </a:ln>
        </p:spPr>
      </p:sp>
      <p:sp>
        <p:nvSpPr>
          <p:cNvPr id="109" name="Line 107">
            <a:extLst>
              <a:ext uri="{FF2B5EF4-FFF2-40B4-BE49-F238E27FC236}">
                <a16:creationId xmlns:a16="http://schemas.microsoft.com/office/drawing/2014/main" xmlns="" id="{39C8E306-9681-4F5F-92F1-5072DC353573}"/>
              </a:ext>
            </a:extLst>
          </p:cNvPr>
          <p:cNvSpPr/>
          <p:nvPr/>
        </p:nvSpPr>
        <p:spPr>
          <a:xfrm flipH="1">
            <a:off x="9918700" y="3560763"/>
            <a:ext cx="303213" cy="441325"/>
          </a:xfrm>
          <a:prstGeom prst="line">
            <a:avLst/>
          </a:prstGeom>
          <a:ln w="12700" cap="flat" cmpd="sng">
            <a:solidFill>
              <a:schemeClr val="tx1"/>
            </a:solidFill>
            <a:prstDash val="solid"/>
            <a:headEnd type="none" w="sm" len="sm"/>
            <a:tailEnd type="none" w="sm" len="sm"/>
          </a:ln>
        </p:spPr>
      </p:sp>
      <p:sp>
        <p:nvSpPr>
          <p:cNvPr id="110" name="Line 108">
            <a:extLst>
              <a:ext uri="{FF2B5EF4-FFF2-40B4-BE49-F238E27FC236}">
                <a16:creationId xmlns:a16="http://schemas.microsoft.com/office/drawing/2014/main" xmlns="" id="{8AFB8D1E-AF72-4FA2-9048-2C47BCE9B7D0}"/>
              </a:ext>
            </a:extLst>
          </p:cNvPr>
          <p:cNvSpPr/>
          <p:nvPr/>
        </p:nvSpPr>
        <p:spPr>
          <a:xfrm flipH="1">
            <a:off x="9659938" y="2433638"/>
            <a:ext cx="638175" cy="469900"/>
          </a:xfrm>
          <a:prstGeom prst="line">
            <a:avLst/>
          </a:prstGeom>
          <a:ln w="12700" cap="flat" cmpd="sng">
            <a:solidFill>
              <a:schemeClr val="tx1"/>
            </a:solidFill>
            <a:prstDash val="solid"/>
            <a:headEnd type="none" w="sm" len="sm"/>
            <a:tailEnd type="none" w="sm" len="sm"/>
          </a:ln>
        </p:spPr>
      </p:sp>
      <p:sp>
        <p:nvSpPr>
          <p:cNvPr id="111" name="Line 109">
            <a:extLst>
              <a:ext uri="{FF2B5EF4-FFF2-40B4-BE49-F238E27FC236}">
                <a16:creationId xmlns:a16="http://schemas.microsoft.com/office/drawing/2014/main" xmlns="" id="{B3398F39-719C-4100-8D08-3379EC124DD7}"/>
              </a:ext>
            </a:extLst>
          </p:cNvPr>
          <p:cNvSpPr/>
          <p:nvPr/>
        </p:nvSpPr>
        <p:spPr>
          <a:xfrm flipH="1">
            <a:off x="9671050" y="1749425"/>
            <a:ext cx="398463" cy="312738"/>
          </a:xfrm>
          <a:prstGeom prst="line">
            <a:avLst/>
          </a:prstGeom>
          <a:ln w="12700" cap="flat" cmpd="sng">
            <a:solidFill>
              <a:schemeClr val="tx1"/>
            </a:solidFill>
            <a:prstDash val="solid"/>
            <a:headEnd type="none" w="sm" len="sm"/>
            <a:tailEnd type="none" w="sm" len="sm"/>
          </a:ln>
        </p:spPr>
      </p:sp>
      <p:sp>
        <p:nvSpPr>
          <p:cNvPr id="112" name="Line 110">
            <a:extLst>
              <a:ext uri="{FF2B5EF4-FFF2-40B4-BE49-F238E27FC236}">
                <a16:creationId xmlns:a16="http://schemas.microsoft.com/office/drawing/2014/main" xmlns="" id="{7AE7DB6F-BCC0-4896-97F5-098C5740DBBF}"/>
              </a:ext>
            </a:extLst>
          </p:cNvPr>
          <p:cNvSpPr/>
          <p:nvPr/>
        </p:nvSpPr>
        <p:spPr>
          <a:xfrm flipH="1">
            <a:off x="10487025" y="1963738"/>
            <a:ext cx="230188" cy="215900"/>
          </a:xfrm>
          <a:prstGeom prst="line">
            <a:avLst/>
          </a:prstGeom>
          <a:ln w="12700" cap="flat" cmpd="sng">
            <a:solidFill>
              <a:schemeClr val="tx1"/>
            </a:solidFill>
            <a:prstDash val="solid"/>
            <a:headEnd type="none" w="sm" len="sm"/>
            <a:tailEnd type="none" w="sm" len="sm"/>
          </a:ln>
        </p:spPr>
      </p:sp>
      <p:grpSp>
        <p:nvGrpSpPr>
          <p:cNvPr id="113" name="Group 124">
            <a:extLst>
              <a:ext uri="{FF2B5EF4-FFF2-40B4-BE49-F238E27FC236}">
                <a16:creationId xmlns:a16="http://schemas.microsoft.com/office/drawing/2014/main" xmlns="" id="{94A5B4D0-558E-451F-9647-40F0471EC22F}"/>
              </a:ext>
            </a:extLst>
          </p:cNvPr>
          <p:cNvGrpSpPr/>
          <p:nvPr/>
        </p:nvGrpSpPr>
        <p:grpSpPr>
          <a:xfrm>
            <a:off x="7997825" y="2198688"/>
            <a:ext cx="569913" cy="285750"/>
            <a:chOff x="3652" y="1385"/>
            <a:chExt cx="359" cy="180"/>
          </a:xfrm>
        </p:grpSpPr>
        <p:sp>
          <p:nvSpPr>
            <p:cNvPr id="114" name="Oval 111">
              <a:extLst>
                <a:ext uri="{FF2B5EF4-FFF2-40B4-BE49-F238E27FC236}">
                  <a16:creationId xmlns:a16="http://schemas.microsoft.com/office/drawing/2014/main" xmlns="" id="{5B019E06-47F8-4FA2-81DD-B50BFF773CE2}"/>
                </a:ext>
              </a:extLst>
            </p:cNvPr>
            <p:cNvSpPr/>
            <p:nvPr/>
          </p:nvSpPr>
          <p:spPr>
            <a:xfrm>
              <a:off x="3655" y="1465"/>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5" name="Line 112">
              <a:extLst>
                <a:ext uri="{FF2B5EF4-FFF2-40B4-BE49-F238E27FC236}">
                  <a16:creationId xmlns:a16="http://schemas.microsoft.com/office/drawing/2014/main" xmlns="" id="{237E77A0-8F3A-4992-80F8-23E2E38E6E22}"/>
                </a:ext>
              </a:extLst>
            </p:cNvPr>
            <p:cNvSpPr/>
            <p:nvPr/>
          </p:nvSpPr>
          <p:spPr>
            <a:xfrm>
              <a:off x="3655" y="1457"/>
              <a:ext cx="0" cy="62"/>
            </a:xfrm>
            <a:prstGeom prst="line">
              <a:avLst/>
            </a:prstGeom>
            <a:ln w="12700" cap="flat" cmpd="sng">
              <a:solidFill>
                <a:schemeClr val="tx1"/>
              </a:solidFill>
              <a:prstDash val="solid"/>
              <a:headEnd type="none" w="sm" len="sm"/>
              <a:tailEnd type="none" w="sm" len="sm"/>
            </a:ln>
          </p:spPr>
        </p:sp>
        <p:sp>
          <p:nvSpPr>
            <p:cNvPr id="116" name="Line 113">
              <a:extLst>
                <a:ext uri="{FF2B5EF4-FFF2-40B4-BE49-F238E27FC236}">
                  <a16:creationId xmlns:a16="http://schemas.microsoft.com/office/drawing/2014/main" xmlns="" id="{3FF4B896-453E-4541-905A-93480EB1C124}"/>
                </a:ext>
              </a:extLst>
            </p:cNvPr>
            <p:cNvSpPr/>
            <p:nvPr/>
          </p:nvSpPr>
          <p:spPr>
            <a:xfrm>
              <a:off x="4011" y="1457"/>
              <a:ext cx="0" cy="62"/>
            </a:xfrm>
            <a:prstGeom prst="line">
              <a:avLst/>
            </a:prstGeom>
            <a:ln w="12700" cap="flat" cmpd="sng">
              <a:solidFill>
                <a:schemeClr val="tx1"/>
              </a:solidFill>
              <a:prstDash val="solid"/>
              <a:headEnd type="none" w="sm" len="sm"/>
              <a:tailEnd type="none" w="sm" len="sm"/>
            </a:ln>
          </p:spPr>
        </p:sp>
        <p:sp>
          <p:nvSpPr>
            <p:cNvPr id="117" name="Rectangle 114">
              <a:extLst>
                <a:ext uri="{FF2B5EF4-FFF2-40B4-BE49-F238E27FC236}">
                  <a16:creationId xmlns:a16="http://schemas.microsoft.com/office/drawing/2014/main" xmlns="" id="{C2FAEFC2-8EF8-4D5F-8CDD-F8D1FD5F1B82}"/>
                </a:ext>
              </a:extLst>
            </p:cNvPr>
            <p:cNvSpPr/>
            <p:nvPr/>
          </p:nvSpPr>
          <p:spPr>
            <a:xfrm>
              <a:off x="3655" y="1457"/>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18" name="Oval 115">
              <a:extLst>
                <a:ext uri="{FF2B5EF4-FFF2-40B4-BE49-F238E27FC236}">
                  <a16:creationId xmlns:a16="http://schemas.microsoft.com/office/drawing/2014/main" xmlns="" id="{CE7C0FB0-979F-4D9A-B5E7-E037FA31D9D9}"/>
                </a:ext>
              </a:extLst>
            </p:cNvPr>
            <p:cNvSpPr/>
            <p:nvPr/>
          </p:nvSpPr>
          <p:spPr>
            <a:xfrm>
              <a:off x="3652" y="1385"/>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19" name="Group 119">
              <a:extLst>
                <a:ext uri="{FF2B5EF4-FFF2-40B4-BE49-F238E27FC236}">
                  <a16:creationId xmlns:a16="http://schemas.microsoft.com/office/drawing/2014/main" xmlns="" id="{E3751D4A-4557-4ADD-9B4C-FF830905D5CF}"/>
                </a:ext>
              </a:extLst>
            </p:cNvPr>
            <p:cNvGrpSpPr/>
            <p:nvPr/>
          </p:nvGrpSpPr>
          <p:grpSpPr>
            <a:xfrm>
              <a:off x="3737" y="1410"/>
              <a:ext cx="177" cy="69"/>
              <a:chOff x="3737" y="1410"/>
              <a:chExt cx="177" cy="69"/>
            </a:xfrm>
          </p:grpSpPr>
          <p:sp>
            <p:nvSpPr>
              <p:cNvPr id="124" name="Line 116">
                <a:extLst>
                  <a:ext uri="{FF2B5EF4-FFF2-40B4-BE49-F238E27FC236}">
                    <a16:creationId xmlns:a16="http://schemas.microsoft.com/office/drawing/2014/main" xmlns="" id="{17E8C487-1519-4D14-81D7-B10D76C55001}"/>
                  </a:ext>
                </a:extLst>
              </p:cNvPr>
              <p:cNvSpPr/>
              <p:nvPr/>
            </p:nvSpPr>
            <p:spPr>
              <a:xfrm flipV="1">
                <a:off x="3737" y="1410"/>
                <a:ext cx="63" cy="1"/>
              </a:xfrm>
              <a:prstGeom prst="line">
                <a:avLst/>
              </a:prstGeom>
              <a:ln w="25400" cap="flat" cmpd="sng">
                <a:solidFill>
                  <a:schemeClr val="tx1"/>
                </a:solidFill>
                <a:prstDash val="solid"/>
                <a:headEnd type="none" w="sm" len="sm"/>
                <a:tailEnd type="none" w="sm" len="sm"/>
              </a:ln>
            </p:spPr>
          </p:sp>
          <p:sp>
            <p:nvSpPr>
              <p:cNvPr id="125" name="Line 117">
                <a:extLst>
                  <a:ext uri="{FF2B5EF4-FFF2-40B4-BE49-F238E27FC236}">
                    <a16:creationId xmlns:a16="http://schemas.microsoft.com/office/drawing/2014/main" xmlns="" id="{5B2B0D31-2F76-41AE-8E72-0DA1EB0FCB19}"/>
                  </a:ext>
                </a:extLst>
              </p:cNvPr>
              <p:cNvSpPr/>
              <p:nvPr/>
            </p:nvSpPr>
            <p:spPr>
              <a:xfrm>
                <a:off x="3859" y="1479"/>
                <a:ext cx="55" cy="0"/>
              </a:xfrm>
              <a:prstGeom prst="line">
                <a:avLst/>
              </a:prstGeom>
              <a:ln w="25400" cap="flat" cmpd="sng">
                <a:solidFill>
                  <a:schemeClr val="tx1"/>
                </a:solidFill>
                <a:prstDash val="solid"/>
                <a:headEnd type="none" w="sm" len="sm"/>
                <a:tailEnd type="none" w="sm" len="sm"/>
              </a:ln>
            </p:spPr>
          </p:sp>
          <p:sp>
            <p:nvSpPr>
              <p:cNvPr id="126" name="Line 118">
                <a:extLst>
                  <a:ext uri="{FF2B5EF4-FFF2-40B4-BE49-F238E27FC236}">
                    <a16:creationId xmlns:a16="http://schemas.microsoft.com/office/drawing/2014/main" xmlns="" id="{CF1DA2BC-4689-4491-9830-9CFE57342838}"/>
                  </a:ext>
                </a:extLst>
              </p:cNvPr>
              <p:cNvSpPr/>
              <p:nvPr/>
            </p:nvSpPr>
            <p:spPr>
              <a:xfrm>
                <a:off x="3796" y="1412"/>
                <a:ext cx="65" cy="67"/>
              </a:xfrm>
              <a:prstGeom prst="line">
                <a:avLst/>
              </a:prstGeom>
              <a:ln w="25400" cap="flat" cmpd="sng">
                <a:solidFill>
                  <a:schemeClr val="tx1"/>
                </a:solidFill>
                <a:prstDash val="solid"/>
                <a:headEnd type="none" w="sm" len="sm"/>
                <a:tailEnd type="none" w="sm" len="sm"/>
              </a:ln>
            </p:spPr>
          </p:sp>
        </p:grpSp>
        <p:grpSp>
          <p:nvGrpSpPr>
            <p:cNvPr id="120" name="Group 123">
              <a:extLst>
                <a:ext uri="{FF2B5EF4-FFF2-40B4-BE49-F238E27FC236}">
                  <a16:creationId xmlns:a16="http://schemas.microsoft.com/office/drawing/2014/main" xmlns="" id="{24CF91F3-D018-4772-8C78-E2D207C67DD0}"/>
                </a:ext>
              </a:extLst>
            </p:cNvPr>
            <p:cNvGrpSpPr/>
            <p:nvPr/>
          </p:nvGrpSpPr>
          <p:grpSpPr>
            <a:xfrm>
              <a:off x="3738" y="1409"/>
              <a:ext cx="175" cy="69"/>
              <a:chOff x="3738" y="1409"/>
              <a:chExt cx="175" cy="69"/>
            </a:xfrm>
          </p:grpSpPr>
          <p:sp>
            <p:nvSpPr>
              <p:cNvPr id="121" name="Line 120">
                <a:extLst>
                  <a:ext uri="{FF2B5EF4-FFF2-40B4-BE49-F238E27FC236}">
                    <a16:creationId xmlns:a16="http://schemas.microsoft.com/office/drawing/2014/main" xmlns="" id="{DB203D3A-ABC2-442D-99BE-88DA1112D369}"/>
                  </a:ext>
                </a:extLst>
              </p:cNvPr>
              <p:cNvSpPr/>
              <p:nvPr/>
            </p:nvSpPr>
            <p:spPr>
              <a:xfrm>
                <a:off x="3738" y="1477"/>
                <a:ext cx="63" cy="1"/>
              </a:xfrm>
              <a:prstGeom prst="line">
                <a:avLst/>
              </a:prstGeom>
              <a:ln w="25400" cap="flat" cmpd="sng">
                <a:solidFill>
                  <a:schemeClr val="tx1"/>
                </a:solidFill>
                <a:prstDash val="solid"/>
                <a:headEnd type="none" w="sm" len="sm"/>
                <a:tailEnd type="none" w="sm" len="sm"/>
              </a:ln>
            </p:spPr>
          </p:sp>
          <p:sp>
            <p:nvSpPr>
              <p:cNvPr id="122" name="Line 121">
                <a:extLst>
                  <a:ext uri="{FF2B5EF4-FFF2-40B4-BE49-F238E27FC236}">
                    <a16:creationId xmlns:a16="http://schemas.microsoft.com/office/drawing/2014/main" xmlns="" id="{8DFB7AF0-E209-4544-AC5B-A8F4C34EA91A}"/>
                  </a:ext>
                </a:extLst>
              </p:cNvPr>
              <p:cNvSpPr/>
              <p:nvPr/>
            </p:nvSpPr>
            <p:spPr>
              <a:xfrm>
                <a:off x="3858" y="1410"/>
                <a:ext cx="55" cy="0"/>
              </a:xfrm>
              <a:prstGeom prst="line">
                <a:avLst/>
              </a:prstGeom>
              <a:ln w="25400" cap="flat" cmpd="sng">
                <a:solidFill>
                  <a:schemeClr val="tx1"/>
                </a:solidFill>
                <a:prstDash val="solid"/>
                <a:headEnd type="none" w="sm" len="sm"/>
                <a:tailEnd type="none" w="sm" len="sm"/>
              </a:ln>
            </p:spPr>
          </p:sp>
          <p:sp>
            <p:nvSpPr>
              <p:cNvPr id="123" name="Line 122">
                <a:extLst>
                  <a:ext uri="{FF2B5EF4-FFF2-40B4-BE49-F238E27FC236}">
                    <a16:creationId xmlns:a16="http://schemas.microsoft.com/office/drawing/2014/main" xmlns="" id="{5AAEF24B-7BCA-4586-AD8D-0E415A8CB8F0}"/>
                  </a:ext>
                </a:extLst>
              </p:cNvPr>
              <p:cNvSpPr/>
              <p:nvPr/>
            </p:nvSpPr>
            <p:spPr>
              <a:xfrm flipV="1">
                <a:off x="3795" y="1409"/>
                <a:ext cx="65" cy="67"/>
              </a:xfrm>
              <a:prstGeom prst="line">
                <a:avLst/>
              </a:prstGeom>
              <a:ln w="25400" cap="flat" cmpd="sng">
                <a:solidFill>
                  <a:schemeClr val="tx1"/>
                </a:solidFill>
                <a:prstDash val="solid"/>
                <a:headEnd type="none" w="sm" len="sm"/>
                <a:tailEnd type="none" w="sm" len="sm"/>
              </a:ln>
            </p:spPr>
          </p:sp>
        </p:grpSp>
      </p:grpSp>
      <p:grpSp>
        <p:nvGrpSpPr>
          <p:cNvPr id="127" name="Group 138">
            <a:extLst>
              <a:ext uri="{FF2B5EF4-FFF2-40B4-BE49-F238E27FC236}">
                <a16:creationId xmlns:a16="http://schemas.microsoft.com/office/drawing/2014/main" xmlns="" id="{88E3A627-3B93-4BBA-B15D-653FD5EFA6CC}"/>
              </a:ext>
            </a:extLst>
          </p:cNvPr>
          <p:cNvGrpSpPr/>
          <p:nvPr/>
        </p:nvGrpSpPr>
        <p:grpSpPr>
          <a:xfrm>
            <a:off x="9080500" y="1919288"/>
            <a:ext cx="571500" cy="285750"/>
            <a:chOff x="4334" y="1209"/>
            <a:chExt cx="360" cy="180"/>
          </a:xfrm>
        </p:grpSpPr>
        <p:sp>
          <p:nvSpPr>
            <p:cNvPr id="128" name="Oval 125">
              <a:extLst>
                <a:ext uri="{FF2B5EF4-FFF2-40B4-BE49-F238E27FC236}">
                  <a16:creationId xmlns:a16="http://schemas.microsoft.com/office/drawing/2014/main" xmlns="" id="{E3EEACED-0A3B-4CBD-B2F3-C71AC6CA5F6F}"/>
                </a:ext>
              </a:extLst>
            </p:cNvPr>
            <p:cNvSpPr/>
            <p:nvPr/>
          </p:nvSpPr>
          <p:spPr>
            <a:xfrm>
              <a:off x="4337" y="1289"/>
              <a:ext cx="357"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29" name="Line 126">
              <a:extLst>
                <a:ext uri="{FF2B5EF4-FFF2-40B4-BE49-F238E27FC236}">
                  <a16:creationId xmlns:a16="http://schemas.microsoft.com/office/drawing/2014/main" xmlns="" id="{4FC94E73-A02B-4063-AEA5-D712A2C4EC22}"/>
                </a:ext>
              </a:extLst>
            </p:cNvPr>
            <p:cNvSpPr/>
            <p:nvPr/>
          </p:nvSpPr>
          <p:spPr>
            <a:xfrm>
              <a:off x="4337" y="1281"/>
              <a:ext cx="0" cy="62"/>
            </a:xfrm>
            <a:prstGeom prst="line">
              <a:avLst/>
            </a:prstGeom>
            <a:ln w="12700" cap="flat" cmpd="sng">
              <a:solidFill>
                <a:schemeClr val="tx1"/>
              </a:solidFill>
              <a:prstDash val="solid"/>
              <a:headEnd type="none" w="sm" len="sm"/>
              <a:tailEnd type="none" w="sm" len="sm"/>
            </a:ln>
          </p:spPr>
        </p:sp>
        <p:sp>
          <p:nvSpPr>
            <p:cNvPr id="130" name="Line 127">
              <a:extLst>
                <a:ext uri="{FF2B5EF4-FFF2-40B4-BE49-F238E27FC236}">
                  <a16:creationId xmlns:a16="http://schemas.microsoft.com/office/drawing/2014/main" xmlns="" id="{517FF126-A842-4AAE-B8EB-DA4E9087450A}"/>
                </a:ext>
              </a:extLst>
            </p:cNvPr>
            <p:cNvSpPr/>
            <p:nvPr/>
          </p:nvSpPr>
          <p:spPr>
            <a:xfrm>
              <a:off x="4694" y="1281"/>
              <a:ext cx="0" cy="62"/>
            </a:xfrm>
            <a:prstGeom prst="line">
              <a:avLst/>
            </a:prstGeom>
            <a:ln w="12700" cap="flat" cmpd="sng">
              <a:solidFill>
                <a:schemeClr val="tx1"/>
              </a:solidFill>
              <a:prstDash val="solid"/>
              <a:headEnd type="none" w="sm" len="sm"/>
              <a:tailEnd type="none" w="sm" len="sm"/>
            </a:ln>
          </p:spPr>
        </p:sp>
        <p:sp>
          <p:nvSpPr>
            <p:cNvPr id="131" name="Rectangle 128">
              <a:extLst>
                <a:ext uri="{FF2B5EF4-FFF2-40B4-BE49-F238E27FC236}">
                  <a16:creationId xmlns:a16="http://schemas.microsoft.com/office/drawing/2014/main" xmlns="" id="{28C36717-26FB-47C2-85AC-E352BD01A8A0}"/>
                </a:ext>
              </a:extLst>
            </p:cNvPr>
            <p:cNvSpPr/>
            <p:nvPr/>
          </p:nvSpPr>
          <p:spPr>
            <a:xfrm>
              <a:off x="4337" y="1281"/>
              <a:ext cx="354"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2" name="Oval 129">
              <a:extLst>
                <a:ext uri="{FF2B5EF4-FFF2-40B4-BE49-F238E27FC236}">
                  <a16:creationId xmlns:a16="http://schemas.microsoft.com/office/drawing/2014/main" xmlns="" id="{5C3A47B1-9C60-4EB3-B639-4D885AB168E0}"/>
                </a:ext>
              </a:extLst>
            </p:cNvPr>
            <p:cNvSpPr/>
            <p:nvPr/>
          </p:nvSpPr>
          <p:spPr>
            <a:xfrm>
              <a:off x="4334" y="1209"/>
              <a:ext cx="357"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3" name="Group 133">
              <a:extLst>
                <a:ext uri="{FF2B5EF4-FFF2-40B4-BE49-F238E27FC236}">
                  <a16:creationId xmlns:a16="http://schemas.microsoft.com/office/drawing/2014/main" xmlns="" id="{314A6C1C-75D2-4F2B-855B-1C8D8D554F76}"/>
                </a:ext>
              </a:extLst>
            </p:cNvPr>
            <p:cNvGrpSpPr/>
            <p:nvPr/>
          </p:nvGrpSpPr>
          <p:grpSpPr>
            <a:xfrm>
              <a:off x="4419" y="1234"/>
              <a:ext cx="178" cy="69"/>
              <a:chOff x="4419" y="1234"/>
              <a:chExt cx="178" cy="69"/>
            </a:xfrm>
          </p:grpSpPr>
          <p:sp>
            <p:nvSpPr>
              <p:cNvPr id="138" name="Line 130">
                <a:extLst>
                  <a:ext uri="{FF2B5EF4-FFF2-40B4-BE49-F238E27FC236}">
                    <a16:creationId xmlns:a16="http://schemas.microsoft.com/office/drawing/2014/main" xmlns="" id="{B9B1BE9D-2D17-4611-BC12-0CF346751191}"/>
                  </a:ext>
                </a:extLst>
              </p:cNvPr>
              <p:cNvSpPr/>
              <p:nvPr/>
            </p:nvSpPr>
            <p:spPr>
              <a:xfrm flipV="1">
                <a:off x="4419" y="1234"/>
                <a:ext cx="63" cy="1"/>
              </a:xfrm>
              <a:prstGeom prst="line">
                <a:avLst/>
              </a:prstGeom>
              <a:ln w="25400" cap="flat" cmpd="sng">
                <a:solidFill>
                  <a:schemeClr val="tx1"/>
                </a:solidFill>
                <a:prstDash val="solid"/>
                <a:headEnd type="none" w="sm" len="sm"/>
                <a:tailEnd type="none" w="sm" len="sm"/>
              </a:ln>
            </p:spPr>
          </p:sp>
          <p:sp>
            <p:nvSpPr>
              <p:cNvPr id="139" name="Line 131">
                <a:extLst>
                  <a:ext uri="{FF2B5EF4-FFF2-40B4-BE49-F238E27FC236}">
                    <a16:creationId xmlns:a16="http://schemas.microsoft.com/office/drawing/2014/main" xmlns="" id="{B2A9E7F7-8088-4C17-BDEC-BA6603B3CFB0}"/>
                  </a:ext>
                </a:extLst>
              </p:cNvPr>
              <p:cNvSpPr/>
              <p:nvPr/>
            </p:nvSpPr>
            <p:spPr>
              <a:xfrm>
                <a:off x="4541" y="1303"/>
                <a:ext cx="56" cy="0"/>
              </a:xfrm>
              <a:prstGeom prst="line">
                <a:avLst/>
              </a:prstGeom>
              <a:ln w="25400" cap="flat" cmpd="sng">
                <a:solidFill>
                  <a:schemeClr val="tx1"/>
                </a:solidFill>
                <a:prstDash val="solid"/>
                <a:headEnd type="none" w="sm" len="sm"/>
                <a:tailEnd type="none" w="sm" len="sm"/>
              </a:ln>
            </p:spPr>
          </p:sp>
          <p:sp>
            <p:nvSpPr>
              <p:cNvPr id="140" name="Line 132">
                <a:extLst>
                  <a:ext uri="{FF2B5EF4-FFF2-40B4-BE49-F238E27FC236}">
                    <a16:creationId xmlns:a16="http://schemas.microsoft.com/office/drawing/2014/main" xmlns="" id="{E0F587BE-EFEE-46F1-AB93-E969EBC4B157}"/>
                  </a:ext>
                </a:extLst>
              </p:cNvPr>
              <p:cNvSpPr/>
              <p:nvPr/>
            </p:nvSpPr>
            <p:spPr>
              <a:xfrm>
                <a:off x="4478" y="1236"/>
                <a:ext cx="66" cy="67"/>
              </a:xfrm>
              <a:prstGeom prst="line">
                <a:avLst/>
              </a:prstGeom>
              <a:ln w="25400" cap="flat" cmpd="sng">
                <a:solidFill>
                  <a:schemeClr val="tx1"/>
                </a:solidFill>
                <a:prstDash val="solid"/>
                <a:headEnd type="none" w="sm" len="sm"/>
                <a:tailEnd type="none" w="sm" len="sm"/>
              </a:ln>
            </p:spPr>
          </p:sp>
        </p:grpSp>
        <p:grpSp>
          <p:nvGrpSpPr>
            <p:cNvPr id="134" name="Group 137">
              <a:extLst>
                <a:ext uri="{FF2B5EF4-FFF2-40B4-BE49-F238E27FC236}">
                  <a16:creationId xmlns:a16="http://schemas.microsoft.com/office/drawing/2014/main" xmlns="" id="{B3BA668C-8525-4946-8829-0D8A40E9C544}"/>
                </a:ext>
              </a:extLst>
            </p:cNvPr>
            <p:cNvGrpSpPr/>
            <p:nvPr/>
          </p:nvGrpSpPr>
          <p:grpSpPr>
            <a:xfrm>
              <a:off x="4420" y="1233"/>
              <a:ext cx="177" cy="69"/>
              <a:chOff x="4420" y="1233"/>
              <a:chExt cx="177" cy="69"/>
            </a:xfrm>
          </p:grpSpPr>
          <p:sp>
            <p:nvSpPr>
              <p:cNvPr id="135" name="Line 134">
                <a:extLst>
                  <a:ext uri="{FF2B5EF4-FFF2-40B4-BE49-F238E27FC236}">
                    <a16:creationId xmlns:a16="http://schemas.microsoft.com/office/drawing/2014/main" xmlns="" id="{58E4EF03-D35F-4EC8-BA56-56657A2F6ACE}"/>
                  </a:ext>
                </a:extLst>
              </p:cNvPr>
              <p:cNvSpPr/>
              <p:nvPr/>
            </p:nvSpPr>
            <p:spPr>
              <a:xfrm>
                <a:off x="4420" y="1301"/>
                <a:ext cx="63" cy="1"/>
              </a:xfrm>
              <a:prstGeom prst="line">
                <a:avLst/>
              </a:prstGeom>
              <a:ln w="25400" cap="flat" cmpd="sng">
                <a:solidFill>
                  <a:schemeClr val="tx1"/>
                </a:solidFill>
                <a:prstDash val="solid"/>
                <a:headEnd type="none" w="sm" len="sm"/>
                <a:tailEnd type="none" w="sm" len="sm"/>
              </a:ln>
            </p:spPr>
          </p:sp>
          <p:sp>
            <p:nvSpPr>
              <p:cNvPr id="136" name="Line 135">
                <a:extLst>
                  <a:ext uri="{FF2B5EF4-FFF2-40B4-BE49-F238E27FC236}">
                    <a16:creationId xmlns:a16="http://schemas.microsoft.com/office/drawing/2014/main" xmlns="" id="{78441DE7-7B82-461C-8370-093C870C7413}"/>
                  </a:ext>
                </a:extLst>
              </p:cNvPr>
              <p:cNvSpPr/>
              <p:nvPr/>
            </p:nvSpPr>
            <p:spPr>
              <a:xfrm>
                <a:off x="4541" y="1234"/>
                <a:ext cx="56" cy="0"/>
              </a:xfrm>
              <a:prstGeom prst="line">
                <a:avLst/>
              </a:prstGeom>
              <a:ln w="25400" cap="flat" cmpd="sng">
                <a:solidFill>
                  <a:schemeClr val="tx1"/>
                </a:solidFill>
                <a:prstDash val="solid"/>
                <a:headEnd type="none" w="sm" len="sm"/>
                <a:tailEnd type="none" w="sm" len="sm"/>
              </a:ln>
            </p:spPr>
          </p:sp>
          <p:sp>
            <p:nvSpPr>
              <p:cNvPr id="137" name="Line 136">
                <a:extLst>
                  <a:ext uri="{FF2B5EF4-FFF2-40B4-BE49-F238E27FC236}">
                    <a16:creationId xmlns:a16="http://schemas.microsoft.com/office/drawing/2014/main" xmlns="" id="{A480A538-292C-40CB-AD12-B865B2BA10D5}"/>
                  </a:ext>
                </a:extLst>
              </p:cNvPr>
              <p:cNvSpPr/>
              <p:nvPr/>
            </p:nvSpPr>
            <p:spPr>
              <a:xfrm flipV="1">
                <a:off x="4478" y="1233"/>
                <a:ext cx="66" cy="67"/>
              </a:xfrm>
              <a:prstGeom prst="line">
                <a:avLst/>
              </a:prstGeom>
              <a:ln w="25400" cap="flat" cmpd="sng">
                <a:solidFill>
                  <a:schemeClr val="tx1"/>
                </a:solidFill>
                <a:prstDash val="solid"/>
                <a:headEnd type="none" w="sm" len="sm"/>
                <a:tailEnd type="none" w="sm" len="sm"/>
              </a:ln>
            </p:spPr>
          </p:sp>
        </p:grpSp>
      </p:grpSp>
      <p:grpSp>
        <p:nvGrpSpPr>
          <p:cNvPr id="141" name="Group 152">
            <a:extLst>
              <a:ext uri="{FF2B5EF4-FFF2-40B4-BE49-F238E27FC236}">
                <a16:creationId xmlns:a16="http://schemas.microsoft.com/office/drawing/2014/main" xmlns="" id="{98ECAC2D-F890-45B0-BD32-7AB9C6763C54}"/>
              </a:ext>
            </a:extLst>
          </p:cNvPr>
          <p:cNvGrpSpPr/>
          <p:nvPr/>
        </p:nvGrpSpPr>
        <p:grpSpPr>
          <a:xfrm>
            <a:off x="9101138" y="2724150"/>
            <a:ext cx="569912" cy="285750"/>
            <a:chOff x="4347" y="1716"/>
            <a:chExt cx="359" cy="180"/>
          </a:xfrm>
        </p:grpSpPr>
        <p:sp>
          <p:nvSpPr>
            <p:cNvPr id="142" name="Oval 139">
              <a:extLst>
                <a:ext uri="{FF2B5EF4-FFF2-40B4-BE49-F238E27FC236}">
                  <a16:creationId xmlns:a16="http://schemas.microsoft.com/office/drawing/2014/main" xmlns="" id="{62EBD827-73BA-4112-BB02-82704BE9E7F8}"/>
                </a:ext>
              </a:extLst>
            </p:cNvPr>
            <p:cNvSpPr/>
            <p:nvPr/>
          </p:nvSpPr>
          <p:spPr>
            <a:xfrm>
              <a:off x="4350" y="1796"/>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3" name="Line 140">
              <a:extLst>
                <a:ext uri="{FF2B5EF4-FFF2-40B4-BE49-F238E27FC236}">
                  <a16:creationId xmlns:a16="http://schemas.microsoft.com/office/drawing/2014/main" xmlns="" id="{2D92EFF6-2323-4463-845A-190954FC09A2}"/>
                </a:ext>
              </a:extLst>
            </p:cNvPr>
            <p:cNvSpPr/>
            <p:nvPr/>
          </p:nvSpPr>
          <p:spPr>
            <a:xfrm>
              <a:off x="4350" y="1788"/>
              <a:ext cx="0" cy="62"/>
            </a:xfrm>
            <a:prstGeom prst="line">
              <a:avLst/>
            </a:prstGeom>
            <a:ln w="12700" cap="flat" cmpd="sng">
              <a:solidFill>
                <a:schemeClr val="tx1"/>
              </a:solidFill>
              <a:prstDash val="solid"/>
              <a:headEnd type="none" w="sm" len="sm"/>
              <a:tailEnd type="none" w="sm" len="sm"/>
            </a:ln>
          </p:spPr>
        </p:sp>
        <p:sp>
          <p:nvSpPr>
            <p:cNvPr id="144" name="Line 141">
              <a:extLst>
                <a:ext uri="{FF2B5EF4-FFF2-40B4-BE49-F238E27FC236}">
                  <a16:creationId xmlns:a16="http://schemas.microsoft.com/office/drawing/2014/main" xmlns="" id="{9D7B4393-0A82-4D8C-AC15-1C943BB1E361}"/>
                </a:ext>
              </a:extLst>
            </p:cNvPr>
            <p:cNvSpPr/>
            <p:nvPr/>
          </p:nvSpPr>
          <p:spPr>
            <a:xfrm>
              <a:off x="4706" y="1788"/>
              <a:ext cx="0" cy="62"/>
            </a:xfrm>
            <a:prstGeom prst="line">
              <a:avLst/>
            </a:prstGeom>
            <a:ln w="12700" cap="flat" cmpd="sng">
              <a:solidFill>
                <a:schemeClr val="tx1"/>
              </a:solidFill>
              <a:prstDash val="solid"/>
              <a:headEnd type="none" w="sm" len="sm"/>
              <a:tailEnd type="none" w="sm" len="sm"/>
            </a:ln>
          </p:spPr>
        </p:sp>
        <p:sp>
          <p:nvSpPr>
            <p:cNvPr id="145" name="Rectangle 142">
              <a:extLst>
                <a:ext uri="{FF2B5EF4-FFF2-40B4-BE49-F238E27FC236}">
                  <a16:creationId xmlns:a16="http://schemas.microsoft.com/office/drawing/2014/main" xmlns="" id="{CA955FBD-59AB-4F36-BF57-9E7853D3E03D}"/>
                </a:ext>
              </a:extLst>
            </p:cNvPr>
            <p:cNvSpPr/>
            <p:nvPr/>
          </p:nvSpPr>
          <p:spPr>
            <a:xfrm>
              <a:off x="4350" y="1788"/>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6" name="Oval 143">
              <a:extLst>
                <a:ext uri="{FF2B5EF4-FFF2-40B4-BE49-F238E27FC236}">
                  <a16:creationId xmlns:a16="http://schemas.microsoft.com/office/drawing/2014/main" xmlns="" id="{F74F1918-64B7-457A-A3F5-26D34D279694}"/>
                </a:ext>
              </a:extLst>
            </p:cNvPr>
            <p:cNvSpPr/>
            <p:nvPr/>
          </p:nvSpPr>
          <p:spPr>
            <a:xfrm>
              <a:off x="4347" y="1716"/>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47" name="Group 147">
              <a:extLst>
                <a:ext uri="{FF2B5EF4-FFF2-40B4-BE49-F238E27FC236}">
                  <a16:creationId xmlns:a16="http://schemas.microsoft.com/office/drawing/2014/main" xmlns="" id="{113D7121-C318-4DE5-810D-5CD10A66C0BB}"/>
                </a:ext>
              </a:extLst>
            </p:cNvPr>
            <p:cNvGrpSpPr/>
            <p:nvPr/>
          </p:nvGrpSpPr>
          <p:grpSpPr>
            <a:xfrm>
              <a:off x="4432" y="1741"/>
              <a:ext cx="177" cy="69"/>
              <a:chOff x="4432" y="1741"/>
              <a:chExt cx="177" cy="69"/>
            </a:xfrm>
          </p:grpSpPr>
          <p:sp>
            <p:nvSpPr>
              <p:cNvPr id="152" name="Line 144">
                <a:extLst>
                  <a:ext uri="{FF2B5EF4-FFF2-40B4-BE49-F238E27FC236}">
                    <a16:creationId xmlns:a16="http://schemas.microsoft.com/office/drawing/2014/main" xmlns="" id="{8A081A7B-3549-4E48-8A23-4E220F238002}"/>
                  </a:ext>
                </a:extLst>
              </p:cNvPr>
              <p:cNvSpPr/>
              <p:nvPr/>
            </p:nvSpPr>
            <p:spPr>
              <a:xfrm flipV="1">
                <a:off x="4432" y="1741"/>
                <a:ext cx="63" cy="1"/>
              </a:xfrm>
              <a:prstGeom prst="line">
                <a:avLst/>
              </a:prstGeom>
              <a:ln w="25400" cap="flat" cmpd="sng">
                <a:solidFill>
                  <a:schemeClr val="tx1"/>
                </a:solidFill>
                <a:prstDash val="solid"/>
                <a:headEnd type="none" w="sm" len="sm"/>
                <a:tailEnd type="none" w="sm" len="sm"/>
              </a:ln>
            </p:spPr>
          </p:sp>
          <p:sp>
            <p:nvSpPr>
              <p:cNvPr id="153" name="Line 145">
                <a:extLst>
                  <a:ext uri="{FF2B5EF4-FFF2-40B4-BE49-F238E27FC236}">
                    <a16:creationId xmlns:a16="http://schemas.microsoft.com/office/drawing/2014/main" xmlns="" id="{FAEA3D72-9C0A-4D8D-8D1B-3AFA9351437C}"/>
                  </a:ext>
                </a:extLst>
              </p:cNvPr>
              <p:cNvSpPr/>
              <p:nvPr/>
            </p:nvSpPr>
            <p:spPr>
              <a:xfrm>
                <a:off x="4554" y="1810"/>
                <a:ext cx="55" cy="0"/>
              </a:xfrm>
              <a:prstGeom prst="line">
                <a:avLst/>
              </a:prstGeom>
              <a:ln w="25400" cap="flat" cmpd="sng">
                <a:solidFill>
                  <a:schemeClr val="tx1"/>
                </a:solidFill>
                <a:prstDash val="solid"/>
                <a:headEnd type="none" w="sm" len="sm"/>
                <a:tailEnd type="none" w="sm" len="sm"/>
              </a:ln>
            </p:spPr>
          </p:sp>
          <p:sp>
            <p:nvSpPr>
              <p:cNvPr id="154" name="Line 146">
                <a:extLst>
                  <a:ext uri="{FF2B5EF4-FFF2-40B4-BE49-F238E27FC236}">
                    <a16:creationId xmlns:a16="http://schemas.microsoft.com/office/drawing/2014/main" xmlns="" id="{0CE3A987-82AD-4879-94E3-F1C2C4121733}"/>
                  </a:ext>
                </a:extLst>
              </p:cNvPr>
              <p:cNvSpPr/>
              <p:nvPr/>
            </p:nvSpPr>
            <p:spPr>
              <a:xfrm>
                <a:off x="4491" y="1743"/>
                <a:ext cx="65" cy="67"/>
              </a:xfrm>
              <a:prstGeom prst="line">
                <a:avLst/>
              </a:prstGeom>
              <a:ln w="25400" cap="flat" cmpd="sng">
                <a:solidFill>
                  <a:schemeClr val="tx1"/>
                </a:solidFill>
                <a:prstDash val="solid"/>
                <a:headEnd type="none" w="sm" len="sm"/>
                <a:tailEnd type="none" w="sm" len="sm"/>
              </a:ln>
            </p:spPr>
          </p:sp>
        </p:grpSp>
        <p:grpSp>
          <p:nvGrpSpPr>
            <p:cNvPr id="148" name="Group 151">
              <a:extLst>
                <a:ext uri="{FF2B5EF4-FFF2-40B4-BE49-F238E27FC236}">
                  <a16:creationId xmlns:a16="http://schemas.microsoft.com/office/drawing/2014/main" xmlns="" id="{92406060-73D1-4CF0-8534-4321FBC58508}"/>
                </a:ext>
              </a:extLst>
            </p:cNvPr>
            <p:cNvGrpSpPr/>
            <p:nvPr/>
          </p:nvGrpSpPr>
          <p:grpSpPr>
            <a:xfrm>
              <a:off x="4433" y="1740"/>
              <a:ext cx="175" cy="69"/>
              <a:chOff x="4433" y="1740"/>
              <a:chExt cx="175" cy="69"/>
            </a:xfrm>
          </p:grpSpPr>
          <p:sp>
            <p:nvSpPr>
              <p:cNvPr id="149" name="Line 148">
                <a:extLst>
                  <a:ext uri="{FF2B5EF4-FFF2-40B4-BE49-F238E27FC236}">
                    <a16:creationId xmlns:a16="http://schemas.microsoft.com/office/drawing/2014/main" xmlns="" id="{124DE838-3E99-41B7-A596-F601A6ABFE1A}"/>
                  </a:ext>
                </a:extLst>
              </p:cNvPr>
              <p:cNvSpPr/>
              <p:nvPr/>
            </p:nvSpPr>
            <p:spPr>
              <a:xfrm>
                <a:off x="4433" y="1808"/>
                <a:ext cx="63" cy="1"/>
              </a:xfrm>
              <a:prstGeom prst="line">
                <a:avLst/>
              </a:prstGeom>
              <a:ln w="25400" cap="flat" cmpd="sng">
                <a:solidFill>
                  <a:schemeClr val="tx1"/>
                </a:solidFill>
                <a:prstDash val="solid"/>
                <a:headEnd type="none" w="sm" len="sm"/>
                <a:tailEnd type="none" w="sm" len="sm"/>
              </a:ln>
            </p:spPr>
          </p:sp>
          <p:sp>
            <p:nvSpPr>
              <p:cNvPr id="150" name="Line 149">
                <a:extLst>
                  <a:ext uri="{FF2B5EF4-FFF2-40B4-BE49-F238E27FC236}">
                    <a16:creationId xmlns:a16="http://schemas.microsoft.com/office/drawing/2014/main" xmlns="" id="{4B548FFA-B11C-4791-A3A5-0659EAD76EC1}"/>
                  </a:ext>
                </a:extLst>
              </p:cNvPr>
              <p:cNvSpPr/>
              <p:nvPr/>
            </p:nvSpPr>
            <p:spPr>
              <a:xfrm>
                <a:off x="4553" y="1741"/>
                <a:ext cx="55" cy="0"/>
              </a:xfrm>
              <a:prstGeom prst="line">
                <a:avLst/>
              </a:prstGeom>
              <a:ln w="25400" cap="flat" cmpd="sng">
                <a:solidFill>
                  <a:schemeClr val="tx1"/>
                </a:solidFill>
                <a:prstDash val="solid"/>
                <a:headEnd type="none" w="sm" len="sm"/>
                <a:tailEnd type="none" w="sm" len="sm"/>
              </a:ln>
            </p:spPr>
          </p:sp>
          <p:sp>
            <p:nvSpPr>
              <p:cNvPr id="151" name="Line 150">
                <a:extLst>
                  <a:ext uri="{FF2B5EF4-FFF2-40B4-BE49-F238E27FC236}">
                    <a16:creationId xmlns:a16="http://schemas.microsoft.com/office/drawing/2014/main" xmlns="" id="{34981F8A-87FE-4F12-8FD2-60DBF4EEF809}"/>
                  </a:ext>
                </a:extLst>
              </p:cNvPr>
              <p:cNvSpPr/>
              <p:nvPr/>
            </p:nvSpPr>
            <p:spPr>
              <a:xfrm flipV="1">
                <a:off x="4490" y="1740"/>
                <a:ext cx="65" cy="67"/>
              </a:xfrm>
              <a:prstGeom prst="line">
                <a:avLst/>
              </a:prstGeom>
              <a:ln w="25400" cap="flat" cmpd="sng">
                <a:solidFill>
                  <a:schemeClr val="tx1"/>
                </a:solidFill>
                <a:prstDash val="solid"/>
                <a:headEnd type="none" w="sm" len="sm"/>
                <a:tailEnd type="none" w="sm" len="sm"/>
              </a:ln>
            </p:spPr>
          </p:sp>
        </p:grpSp>
      </p:grpSp>
      <p:grpSp>
        <p:nvGrpSpPr>
          <p:cNvPr id="155" name="Group 166">
            <a:extLst>
              <a:ext uri="{FF2B5EF4-FFF2-40B4-BE49-F238E27FC236}">
                <a16:creationId xmlns:a16="http://schemas.microsoft.com/office/drawing/2014/main" xmlns="" id="{400B75AD-312B-4FC8-B6E3-C5C50012A620}"/>
              </a:ext>
            </a:extLst>
          </p:cNvPr>
          <p:cNvGrpSpPr/>
          <p:nvPr/>
        </p:nvGrpSpPr>
        <p:grpSpPr>
          <a:xfrm>
            <a:off x="10204450" y="2174875"/>
            <a:ext cx="568325" cy="284163"/>
            <a:chOff x="5042" y="1370"/>
            <a:chExt cx="358" cy="179"/>
          </a:xfrm>
        </p:grpSpPr>
        <p:sp>
          <p:nvSpPr>
            <p:cNvPr id="156" name="Oval 153">
              <a:extLst>
                <a:ext uri="{FF2B5EF4-FFF2-40B4-BE49-F238E27FC236}">
                  <a16:creationId xmlns:a16="http://schemas.microsoft.com/office/drawing/2014/main" xmlns="" id="{A07088D4-C18B-47D3-8086-C05BD371D32D}"/>
                </a:ext>
              </a:extLst>
            </p:cNvPr>
            <p:cNvSpPr/>
            <p:nvPr/>
          </p:nvSpPr>
          <p:spPr>
            <a:xfrm>
              <a:off x="5045" y="1450"/>
              <a:ext cx="355"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7" name="Line 154">
              <a:extLst>
                <a:ext uri="{FF2B5EF4-FFF2-40B4-BE49-F238E27FC236}">
                  <a16:creationId xmlns:a16="http://schemas.microsoft.com/office/drawing/2014/main" xmlns="" id="{AC3865F3-94F8-4D10-A639-0395E06179D6}"/>
                </a:ext>
              </a:extLst>
            </p:cNvPr>
            <p:cNvSpPr/>
            <p:nvPr/>
          </p:nvSpPr>
          <p:spPr>
            <a:xfrm>
              <a:off x="5045" y="1442"/>
              <a:ext cx="0" cy="61"/>
            </a:xfrm>
            <a:prstGeom prst="line">
              <a:avLst/>
            </a:prstGeom>
            <a:ln w="12700" cap="flat" cmpd="sng">
              <a:solidFill>
                <a:schemeClr val="tx1"/>
              </a:solidFill>
              <a:prstDash val="solid"/>
              <a:headEnd type="none" w="sm" len="sm"/>
              <a:tailEnd type="none" w="sm" len="sm"/>
            </a:ln>
          </p:spPr>
        </p:sp>
        <p:sp>
          <p:nvSpPr>
            <p:cNvPr id="158" name="Line 155">
              <a:extLst>
                <a:ext uri="{FF2B5EF4-FFF2-40B4-BE49-F238E27FC236}">
                  <a16:creationId xmlns:a16="http://schemas.microsoft.com/office/drawing/2014/main" xmlns="" id="{A9D4C538-1A9D-47BD-855B-404867383AAB}"/>
                </a:ext>
              </a:extLst>
            </p:cNvPr>
            <p:cNvSpPr/>
            <p:nvPr/>
          </p:nvSpPr>
          <p:spPr>
            <a:xfrm>
              <a:off x="5400" y="1442"/>
              <a:ext cx="0" cy="61"/>
            </a:xfrm>
            <a:prstGeom prst="line">
              <a:avLst/>
            </a:prstGeom>
            <a:ln w="12700" cap="flat" cmpd="sng">
              <a:solidFill>
                <a:schemeClr val="tx1"/>
              </a:solidFill>
              <a:prstDash val="solid"/>
              <a:headEnd type="none" w="sm" len="sm"/>
              <a:tailEnd type="none" w="sm" len="sm"/>
            </a:ln>
          </p:spPr>
        </p:sp>
        <p:sp>
          <p:nvSpPr>
            <p:cNvPr id="159" name="Rectangle 156">
              <a:extLst>
                <a:ext uri="{FF2B5EF4-FFF2-40B4-BE49-F238E27FC236}">
                  <a16:creationId xmlns:a16="http://schemas.microsoft.com/office/drawing/2014/main" xmlns="" id="{3BCB2A29-CB6B-4B9B-BA0A-18330A05CEAB}"/>
                </a:ext>
              </a:extLst>
            </p:cNvPr>
            <p:cNvSpPr/>
            <p:nvPr/>
          </p:nvSpPr>
          <p:spPr>
            <a:xfrm>
              <a:off x="5045" y="1442"/>
              <a:ext cx="352"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0" name="Oval 157">
              <a:extLst>
                <a:ext uri="{FF2B5EF4-FFF2-40B4-BE49-F238E27FC236}">
                  <a16:creationId xmlns:a16="http://schemas.microsoft.com/office/drawing/2014/main" xmlns="" id="{7458D442-67B2-4BFD-A89C-36F612035611}"/>
                </a:ext>
              </a:extLst>
            </p:cNvPr>
            <p:cNvSpPr/>
            <p:nvPr/>
          </p:nvSpPr>
          <p:spPr>
            <a:xfrm>
              <a:off x="5042" y="1370"/>
              <a:ext cx="355"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1" name="Group 161">
              <a:extLst>
                <a:ext uri="{FF2B5EF4-FFF2-40B4-BE49-F238E27FC236}">
                  <a16:creationId xmlns:a16="http://schemas.microsoft.com/office/drawing/2014/main" xmlns="" id="{164ABD47-FF54-44DD-A643-479CD5232437}"/>
                </a:ext>
              </a:extLst>
            </p:cNvPr>
            <p:cNvGrpSpPr/>
            <p:nvPr/>
          </p:nvGrpSpPr>
          <p:grpSpPr>
            <a:xfrm>
              <a:off x="5127" y="1395"/>
              <a:ext cx="177" cy="68"/>
              <a:chOff x="5127" y="1395"/>
              <a:chExt cx="177" cy="68"/>
            </a:xfrm>
          </p:grpSpPr>
          <p:sp>
            <p:nvSpPr>
              <p:cNvPr id="166" name="Line 158">
                <a:extLst>
                  <a:ext uri="{FF2B5EF4-FFF2-40B4-BE49-F238E27FC236}">
                    <a16:creationId xmlns:a16="http://schemas.microsoft.com/office/drawing/2014/main" xmlns="" id="{FF961176-AC76-4769-A56B-5FF92681B3C1}"/>
                  </a:ext>
                </a:extLst>
              </p:cNvPr>
              <p:cNvSpPr/>
              <p:nvPr/>
            </p:nvSpPr>
            <p:spPr>
              <a:xfrm flipV="1">
                <a:off x="5127" y="1395"/>
                <a:ext cx="63" cy="1"/>
              </a:xfrm>
              <a:prstGeom prst="line">
                <a:avLst/>
              </a:prstGeom>
              <a:ln w="25400" cap="flat" cmpd="sng">
                <a:solidFill>
                  <a:schemeClr val="tx1"/>
                </a:solidFill>
                <a:prstDash val="solid"/>
                <a:headEnd type="none" w="sm" len="sm"/>
                <a:tailEnd type="none" w="sm" len="sm"/>
              </a:ln>
            </p:spPr>
          </p:sp>
          <p:sp>
            <p:nvSpPr>
              <p:cNvPr id="167" name="Line 159">
                <a:extLst>
                  <a:ext uri="{FF2B5EF4-FFF2-40B4-BE49-F238E27FC236}">
                    <a16:creationId xmlns:a16="http://schemas.microsoft.com/office/drawing/2014/main" xmlns="" id="{B0F95441-07A9-4F3B-AC13-B087B1441A9F}"/>
                  </a:ext>
                </a:extLst>
              </p:cNvPr>
              <p:cNvSpPr/>
              <p:nvPr/>
            </p:nvSpPr>
            <p:spPr>
              <a:xfrm>
                <a:off x="5249" y="1463"/>
                <a:ext cx="55" cy="0"/>
              </a:xfrm>
              <a:prstGeom prst="line">
                <a:avLst/>
              </a:prstGeom>
              <a:ln w="25400" cap="flat" cmpd="sng">
                <a:solidFill>
                  <a:schemeClr val="tx1"/>
                </a:solidFill>
                <a:prstDash val="solid"/>
                <a:headEnd type="none" w="sm" len="sm"/>
                <a:tailEnd type="none" w="sm" len="sm"/>
              </a:ln>
            </p:spPr>
          </p:sp>
          <p:sp>
            <p:nvSpPr>
              <p:cNvPr id="168" name="Line 160">
                <a:extLst>
                  <a:ext uri="{FF2B5EF4-FFF2-40B4-BE49-F238E27FC236}">
                    <a16:creationId xmlns:a16="http://schemas.microsoft.com/office/drawing/2014/main" xmlns="" id="{58FC6099-58E6-4313-9D92-03188E0A271C}"/>
                  </a:ext>
                </a:extLst>
              </p:cNvPr>
              <p:cNvSpPr/>
              <p:nvPr/>
            </p:nvSpPr>
            <p:spPr>
              <a:xfrm>
                <a:off x="5186" y="1397"/>
                <a:ext cx="65" cy="66"/>
              </a:xfrm>
              <a:prstGeom prst="line">
                <a:avLst/>
              </a:prstGeom>
              <a:ln w="25400" cap="flat" cmpd="sng">
                <a:solidFill>
                  <a:schemeClr val="tx1"/>
                </a:solidFill>
                <a:prstDash val="solid"/>
                <a:headEnd type="none" w="sm" len="sm"/>
                <a:tailEnd type="none" w="sm" len="sm"/>
              </a:ln>
            </p:spPr>
          </p:sp>
        </p:grpSp>
        <p:grpSp>
          <p:nvGrpSpPr>
            <p:cNvPr id="162" name="Group 165">
              <a:extLst>
                <a:ext uri="{FF2B5EF4-FFF2-40B4-BE49-F238E27FC236}">
                  <a16:creationId xmlns:a16="http://schemas.microsoft.com/office/drawing/2014/main" xmlns="" id="{D014FB28-F8C1-40C2-AB0C-D29532CB1EED}"/>
                </a:ext>
              </a:extLst>
            </p:cNvPr>
            <p:cNvGrpSpPr/>
            <p:nvPr/>
          </p:nvGrpSpPr>
          <p:grpSpPr>
            <a:xfrm>
              <a:off x="5128" y="1395"/>
              <a:ext cx="175" cy="67"/>
              <a:chOff x="5128" y="1395"/>
              <a:chExt cx="175" cy="67"/>
            </a:xfrm>
          </p:grpSpPr>
          <p:sp>
            <p:nvSpPr>
              <p:cNvPr id="163" name="Line 162">
                <a:extLst>
                  <a:ext uri="{FF2B5EF4-FFF2-40B4-BE49-F238E27FC236}">
                    <a16:creationId xmlns:a16="http://schemas.microsoft.com/office/drawing/2014/main" xmlns="" id="{4F06DC19-B362-4FE2-BF74-E0E79B8B0A3B}"/>
                  </a:ext>
                </a:extLst>
              </p:cNvPr>
              <p:cNvSpPr/>
              <p:nvPr/>
            </p:nvSpPr>
            <p:spPr>
              <a:xfrm>
                <a:off x="5128" y="1461"/>
                <a:ext cx="63" cy="1"/>
              </a:xfrm>
              <a:prstGeom prst="line">
                <a:avLst/>
              </a:prstGeom>
              <a:ln w="25400" cap="flat" cmpd="sng">
                <a:solidFill>
                  <a:schemeClr val="tx1"/>
                </a:solidFill>
                <a:prstDash val="solid"/>
                <a:headEnd type="none" w="sm" len="sm"/>
                <a:tailEnd type="none" w="sm" len="sm"/>
              </a:ln>
            </p:spPr>
          </p:sp>
          <p:sp>
            <p:nvSpPr>
              <p:cNvPr id="164" name="Line 163">
                <a:extLst>
                  <a:ext uri="{FF2B5EF4-FFF2-40B4-BE49-F238E27FC236}">
                    <a16:creationId xmlns:a16="http://schemas.microsoft.com/office/drawing/2014/main" xmlns="" id="{A8BC28EC-2063-41DD-AC8C-C8686B91C2F8}"/>
                  </a:ext>
                </a:extLst>
              </p:cNvPr>
              <p:cNvSpPr/>
              <p:nvPr/>
            </p:nvSpPr>
            <p:spPr>
              <a:xfrm>
                <a:off x="5248" y="1395"/>
                <a:ext cx="55" cy="0"/>
              </a:xfrm>
              <a:prstGeom prst="line">
                <a:avLst/>
              </a:prstGeom>
              <a:ln w="25400" cap="flat" cmpd="sng">
                <a:solidFill>
                  <a:schemeClr val="tx1"/>
                </a:solidFill>
                <a:prstDash val="solid"/>
                <a:headEnd type="none" w="sm" len="sm"/>
                <a:tailEnd type="none" w="sm" len="sm"/>
              </a:ln>
            </p:spPr>
          </p:sp>
          <p:sp>
            <p:nvSpPr>
              <p:cNvPr id="165" name="Line 164">
                <a:extLst>
                  <a:ext uri="{FF2B5EF4-FFF2-40B4-BE49-F238E27FC236}">
                    <a16:creationId xmlns:a16="http://schemas.microsoft.com/office/drawing/2014/main" xmlns="" id="{19ED6CBA-13AA-488E-82E0-6D14E7C00F9B}"/>
                  </a:ext>
                </a:extLst>
              </p:cNvPr>
              <p:cNvSpPr/>
              <p:nvPr/>
            </p:nvSpPr>
            <p:spPr>
              <a:xfrm flipV="1">
                <a:off x="5185" y="1395"/>
                <a:ext cx="65" cy="66"/>
              </a:xfrm>
              <a:prstGeom prst="line">
                <a:avLst/>
              </a:prstGeom>
              <a:ln w="25400" cap="flat" cmpd="sng">
                <a:solidFill>
                  <a:schemeClr val="tx1"/>
                </a:solidFill>
                <a:prstDash val="solid"/>
                <a:headEnd type="none" w="sm" len="sm"/>
                <a:tailEnd type="none" w="sm" len="sm"/>
              </a:ln>
            </p:spPr>
          </p:sp>
        </p:grpSp>
      </p:grpSp>
      <p:grpSp>
        <p:nvGrpSpPr>
          <p:cNvPr id="169" name="Group 180">
            <a:extLst>
              <a:ext uri="{FF2B5EF4-FFF2-40B4-BE49-F238E27FC236}">
                <a16:creationId xmlns:a16="http://schemas.microsoft.com/office/drawing/2014/main" xmlns="" id="{974224C1-58B8-46ED-909D-46F2BE533635}"/>
              </a:ext>
            </a:extLst>
          </p:cNvPr>
          <p:cNvGrpSpPr/>
          <p:nvPr/>
        </p:nvGrpSpPr>
        <p:grpSpPr>
          <a:xfrm>
            <a:off x="9983788" y="3271838"/>
            <a:ext cx="569912" cy="284162"/>
            <a:chOff x="4903" y="2061"/>
            <a:chExt cx="359" cy="179"/>
          </a:xfrm>
        </p:grpSpPr>
        <p:sp>
          <p:nvSpPr>
            <p:cNvPr id="170" name="Oval 167">
              <a:extLst>
                <a:ext uri="{FF2B5EF4-FFF2-40B4-BE49-F238E27FC236}">
                  <a16:creationId xmlns:a16="http://schemas.microsoft.com/office/drawing/2014/main" xmlns="" id="{E0E724EF-34DC-451B-ADD5-2EDCA3629B9F}"/>
                </a:ext>
              </a:extLst>
            </p:cNvPr>
            <p:cNvSpPr/>
            <p:nvPr/>
          </p:nvSpPr>
          <p:spPr>
            <a:xfrm>
              <a:off x="4906" y="2141"/>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1" name="Line 168">
              <a:extLst>
                <a:ext uri="{FF2B5EF4-FFF2-40B4-BE49-F238E27FC236}">
                  <a16:creationId xmlns:a16="http://schemas.microsoft.com/office/drawing/2014/main" xmlns="" id="{79776512-7F0F-4B29-8473-F3EDF81599B1}"/>
                </a:ext>
              </a:extLst>
            </p:cNvPr>
            <p:cNvSpPr/>
            <p:nvPr/>
          </p:nvSpPr>
          <p:spPr>
            <a:xfrm>
              <a:off x="4906" y="2133"/>
              <a:ext cx="0" cy="61"/>
            </a:xfrm>
            <a:prstGeom prst="line">
              <a:avLst/>
            </a:prstGeom>
            <a:ln w="12700" cap="flat" cmpd="sng">
              <a:solidFill>
                <a:schemeClr val="tx1"/>
              </a:solidFill>
              <a:prstDash val="solid"/>
              <a:headEnd type="none" w="sm" len="sm"/>
              <a:tailEnd type="none" w="sm" len="sm"/>
            </a:ln>
          </p:spPr>
        </p:sp>
        <p:sp>
          <p:nvSpPr>
            <p:cNvPr id="172" name="Line 169">
              <a:extLst>
                <a:ext uri="{FF2B5EF4-FFF2-40B4-BE49-F238E27FC236}">
                  <a16:creationId xmlns:a16="http://schemas.microsoft.com/office/drawing/2014/main" xmlns="" id="{005AD42D-C4D0-46BD-8368-FB44672C37A4}"/>
                </a:ext>
              </a:extLst>
            </p:cNvPr>
            <p:cNvSpPr/>
            <p:nvPr/>
          </p:nvSpPr>
          <p:spPr>
            <a:xfrm>
              <a:off x="5262" y="2133"/>
              <a:ext cx="0" cy="61"/>
            </a:xfrm>
            <a:prstGeom prst="line">
              <a:avLst/>
            </a:prstGeom>
            <a:ln w="12700" cap="flat" cmpd="sng">
              <a:solidFill>
                <a:schemeClr val="tx1"/>
              </a:solidFill>
              <a:prstDash val="solid"/>
              <a:headEnd type="none" w="sm" len="sm"/>
              <a:tailEnd type="none" w="sm" len="sm"/>
            </a:ln>
          </p:spPr>
        </p:sp>
        <p:sp>
          <p:nvSpPr>
            <p:cNvPr id="173" name="Rectangle 170">
              <a:extLst>
                <a:ext uri="{FF2B5EF4-FFF2-40B4-BE49-F238E27FC236}">
                  <a16:creationId xmlns:a16="http://schemas.microsoft.com/office/drawing/2014/main" xmlns="" id="{E08935AA-FCF0-4E74-B96F-5C5064E7811D}"/>
                </a:ext>
              </a:extLst>
            </p:cNvPr>
            <p:cNvSpPr/>
            <p:nvPr/>
          </p:nvSpPr>
          <p:spPr>
            <a:xfrm>
              <a:off x="4906" y="2133"/>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4" name="Oval 171">
              <a:extLst>
                <a:ext uri="{FF2B5EF4-FFF2-40B4-BE49-F238E27FC236}">
                  <a16:creationId xmlns:a16="http://schemas.microsoft.com/office/drawing/2014/main" xmlns="" id="{2A42F788-FBE1-4FCF-8E8F-BA15681C490B}"/>
                </a:ext>
              </a:extLst>
            </p:cNvPr>
            <p:cNvSpPr/>
            <p:nvPr/>
          </p:nvSpPr>
          <p:spPr>
            <a:xfrm>
              <a:off x="4903" y="2061"/>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5" name="Group 175">
              <a:extLst>
                <a:ext uri="{FF2B5EF4-FFF2-40B4-BE49-F238E27FC236}">
                  <a16:creationId xmlns:a16="http://schemas.microsoft.com/office/drawing/2014/main" xmlns="" id="{012F3B1A-8EBF-40FC-925B-DC01C5B57863}"/>
                </a:ext>
              </a:extLst>
            </p:cNvPr>
            <p:cNvGrpSpPr/>
            <p:nvPr/>
          </p:nvGrpSpPr>
          <p:grpSpPr>
            <a:xfrm>
              <a:off x="4988" y="2086"/>
              <a:ext cx="177" cy="68"/>
              <a:chOff x="4988" y="2086"/>
              <a:chExt cx="177" cy="68"/>
            </a:xfrm>
          </p:grpSpPr>
          <p:sp>
            <p:nvSpPr>
              <p:cNvPr id="180" name="Line 172">
                <a:extLst>
                  <a:ext uri="{FF2B5EF4-FFF2-40B4-BE49-F238E27FC236}">
                    <a16:creationId xmlns:a16="http://schemas.microsoft.com/office/drawing/2014/main" xmlns="" id="{92F9D2EC-5698-4085-BA75-2115D7F1F310}"/>
                  </a:ext>
                </a:extLst>
              </p:cNvPr>
              <p:cNvSpPr/>
              <p:nvPr/>
            </p:nvSpPr>
            <p:spPr>
              <a:xfrm flipV="1">
                <a:off x="4988" y="2086"/>
                <a:ext cx="63" cy="1"/>
              </a:xfrm>
              <a:prstGeom prst="line">
                <a:avLst/>
              </a:prstGeom>
              <a:ln w="25400" cap="flat" cmpd="sng">
                <a:solidFill>
                  <a:schemeClr val="tx1"/>
                </a:solidFill>
                <a:prstDash val="solid"/>
                <a:headEnd type="none" w="sm" len="sm"/>
                <a:tailEnd type="none" w="sm" len="sm"/>
              </a:ln>
            </p:spPr>
          </p:sp>
          <p:sp>
            <p:nvSpPr>
              <p:cNvPr id="181" name="Line 173">
                <a:extLst>
                  <a:ext uri="{FF2B5EF4-FFF2-40B4-BE49-F238E27FC236}">
                    <a16:creationId xmlns:a16="http://schemas.microsoft.com/office/drawing/2014/main" xmlns="" id="{7025C39C-1305-423A-8582-9D20FD063728}"/>
                  </a:ext>
                </a:extLst>
              </p:cNvPr>
              <p:cNvSpPr/>
              <p:nvPr/>
            </p:nvSpPr>
            <p:spPr>
              <a:xfrm>
                <a:off x="5110" y="2154"/>
                <a:ext cx="55" cy="0"/>
              </a:xfrm>
              <a:prstGeom prst="line">
                <a:avLst/>
              </a:prstGeom>
              <a:ln w="25400" cap="flat" cmpd="sng">
                <a:solidFill>
                  <a:schemeClr val="tx1"/>
                </a:solidFill>
                <a:prstDash val="solid"/>
                <a:headEnd type="none" w="sm" len="sm"/>
                <a:tailEnd type="none" w="sm" len="sm"/>
              </a:ln>
            </p:spPr>
          </p:sp>
          <p:sp>
            <p:nvSpPr>
              <p:cNvPr id="182" name="Line 174">
                <a:extLst>
                  <a:ext uri="{FF2B5EF4-FFF2-40B4-BE49-F238E27FC236}">
                    <a16:creationId xmlns:a16="http://schemas.microsoft.com/office/drawing/2014/main" xmlns="" id="{778195AE-9F64-4C72-9DA2-D8C1AE358D61}"/>
                  </a:ext>
                </a:extLst>
              </p:cNvPr>
              <p:cNvSpPr/>
              <p:nvPr/>
            </p:nvSpPr>
            <p:spPr>
              <a:xfrm>
                <a:off x="5047" y="2088"/>
                <a:ext cx="65" cy="66"/>
              </a:xfrm>
              <a:prstGeom prst="line">
                <a:avLst/>
              </a:prstGeom>
              <a:ln w="25400" cap="flat" cmpd="sng">
                <a:solidFill>
                  <a:schemeClr val="tx1"/>
                </a:solidFill>
                <a:prstDash val="solid"/>
                <a:headEnd type="none" w="sm" len="sm"/>
                <a:tailEnd type="none" w="sm" len="sm"/>
              </a:ln>
            </p:spPr>
          </p:sp>
        </p:grpSp>
        <p:grpSp>
          <p:nvGrpSpPr>
            <p:cNvPr id="176" name="Group 179">
              <a:extLst>
                <a:ext uri="{FF2B5EF4-FFF2-40B4-BE49-F238E27FC236}">
                  <a16:creationId xmlns:a16="http://schemas.microsoft.com/office/drawing/2014/main" xmlns="" id="{E2047CE9-9315-4561-AAFC-7605BE9BD54F}"/>
                </a:ext>
              </a:extLst>
            </p:cNvPr>
            <p:cNvGrpSpPr/>
            <p:nvPr/>
          </p:nvGrpSpPr>
          <p:grpSpPr>
            <a:xfrm>
              <a:off x="4989" y="2086"/>
              <a:ext cx="175" cy="67"/>
              <a:chOff x="4989" y="2086"/>
              <a:chExt cx="175" cy="67"/>
            </a:xfrm>
          </p:grpSpPr>
          <p:sp>
            <p:nvSpPr>
              <p:cNvPr id="177" name="Line 176">
                <a:extLst>
                  <a:ext uri="{FF2B5EF4-FFF2-40B4-BE49-F238E27FC236}">
                    <a16:creationId xmlns:a16="http://schemas.microsoft.com/office/drawing/2014/main" xmlns="" id="{63E20A08-5FED-4FBA-ADA6-D4B54C6D5D3E}"/>
                  </a:ext>
                </a:extLst>
              </p:cNvPr>
              <p:cNvSpPr/>
              <p:nvPr/>
            </p:nvSpPr>
            <p:spPr>
              <a:xfrm>
                <a:off x="4989" y="2152"/>
                <a:ext cx="63" cy="1"/>
              </a:xfrm>
              <a:prstGeom prst="line">
                <a:avLst/>
              </a:prstGeom>
              <a:ln w="25400" cap="flat" cmpd="sng">
                <a:solidFill>
                  <a:schemeClr val="tx1"/>
                </a:solidFill>
                <a:prstDash val="solid"/>
                <a:headEnd type="none" w="sm" len="sm"/>
                <a:tailEnd type="none" w="sm" len="sm"/>
              </a:ln>
            </p:spPr>
          </p:sp>
          <p:sp>
            <p:nvSpPr>
              <p:cNvPr id="178" name="Line 177">
                <a:extLst>
                  <a:ext uri="{FF2B5EF4-FFF2-40B4-BE49-F238E27FC236}">
                    <a16:creationId xmlns:a16="http://schemas.microsoft.com/office/drawing/2014/main" xmlns="" id="{E8DB0768-DA38-489B-BCAA-FCF2A62E696E}"/>
                  </a:ext>
                </a:extLst>
              </p:cNvPr>
              <p:cNvSpPr/>
              <p:nvPr/>
            </p:nvSpPr>
            <p:spPr>
              <a:xfrm>
                <a:off x="5109" y="2086"/>
                <a:ext cx="55" cy="0"/>
              </a:xfrm>
              <a:prstGeom prst="line">
                <a:avLst/>
              </a:prstGeom>
              <a:ln w="25400" cap="flat" cmpd="sng">
                <a:solidFill>
                  <a:schemeClr val="tx1"/>
                </a:solidFill>
                <a:prstDash val="solid"/>
                <a:headEnd type="none" w="sm" len="sm"/>
                <a:tailEnd type="none" w="sm" len="sm"/>
              </a:ln>
            </p:spPr>
          </p:sp>
          <p:sp>
            <p:nvSpPr>
              <p:cNvPr id="179" name="Line 178">
                <a:extLst>
                  <a:ext uri="{FF2B5EF4-FFF2-40B4-BE49-F238E27FC236}">
                    <a16:creationId xmlns:a16="http://schemas.microsoft.com/office/drawing/2014/main" xmlns="" id="{8DCE278C-649E-431B-82E9-32AD6A108267}"/>
                  </a:ext>
                </a:extLst>
              </p:cNvPr>
              <p:cNvSpPr/>
              <p:nvPr/>
            </p:nvSpPr>
            <p:spPr>
              <a:xfrm flipV="1">
                <a:off x="5046" y="2086"/>
                <a:ext cx="65" cy="66"/>
              </a:xfrm>
              <a:prstGeom prst="line">
                <a:avLst/>
              </a:prstGeom>
              <a:ln w="25400" cap="flat" cmpd="sng">
                <a:solidFill>
                  <a:schemeClr val="tx1"/>
                </a:solidFill>
                <a:prstDash val="solid"/>
                <a:headEnd type="none" w="sm" len="sm"/>
                <a:tailEnd type="none" w="sm" len="sm"/>
              </a:ln>
            </p:spPr>
          </p:sp>
        </p:grpSp>
      </p:grpSp>
      <p:grpSp>
        <p:nvGrpSpPr>
          <p:cNvPr id="183" name="Group 194">
            <a:extLst>
              <a:ext uri="{FF2B5EF4-FFF2-40B4-BE49-F238E27FC236}">
                <a16:creationId xmlns:a16="http://schemas.microsoft.com/office/drawing/2014/main" xmlns="" id="{A891F2D8-598D-4BBC-A6F3-EEDEC1171E47}"/>
              </a:ext>
            </a:extLst>
          </p:cNvPr>
          <p:cNvGrpSpPr/>
          <p:nvPr/>
        </p:nvGrpSpPr>
        <p:grpSpPr>
          <a:xfrm>
            <a:off x="9604375" y="3986213"/>
            <a:ext cx="569913" cy="287337"/>
            <a:chOff x="4664" y="2511"/>
            <a:chExt cx="359" cy="181"/>
          </a:xfrm>
        </p:grpSpPr>
        <p:sp>
          <p:nvSpPr>
            <p:cNvPr id="184" name="Oval 181">
              <a:extLst>
                <a:ext uri="{FF2B5EF4-FFF2-40B4-BE49-F238E27FC236}">
                  <a16:creationId xmlns:a16="http://schemas.microsoft.com/office/drawing/2014/main" xmlns="" id="{CE47B112-261D-48B7-8999-1C78C1E7B463}"/>
                </a:ext>
              </a:extLst>
            </p:cNvPr>
            <p:cNvSpPr/>
            <p:nvPr/>
          </p:nvSpPr>
          <p:spPr>
            <a:xfrm>
              <a:off x="4667" y="2592"/>
              <a:ext cx="356" cy="1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5" name="Line 182">
              <a:extLst>
                <a:ext uri="{FF2B5EF4-FFF2-40B4-BE49-F238E27FC236}">
                  <a16:creationId xmlns:a16="http://schemas.microsoft.com/office/drawing/2014/main" xmlns="" id="{83B34E0F-325C-4399-8432-C37D0377555D}"/>
                </a:ext>
              </a:extLst>
            </p:cNvPr>
            <p:cNvSpPr/>
            <p:nvPr/>
          </p:nvSpPr>
          <p:spPr>
            <a:xfrm>
              <a:off x="4667" y="2583"/>
              <a:ext cx="0" cy="62"/>
            </a:xfrm>
            <a:prstGeom prst="line">
              <a:avLst/>
            </a:prstGeom>
            <a:ln w="12700" cap="flat" cmpd="sng">
              <a:solidFill>
                <a:schemeClr val="tx1"/>
              </a:solidFill>
              <a:prstDash val="solid"/>
              <a:headEnd type="none" w="sm" len="sm"/>
              <a:tailEnd type="none" w="sm" len="sm"/>
            </a:ln>
          </p:spPr>
        </p:sp>
        <p:sp>
          <p:nvSpPr>
            <p:cNvPr id="186" name="Line 183">
              <a:extLst>
                <a:ext uri="{FF2B5EF4-FFF2-40B4-BE49-F238E27FC236}">
                  <a16:creationId xmlns:a16="http://schemas.microsoft.com/office/drawing/2014/main" xmlns="" id="{4611D404-BE3D-4196-B468-C8A86370F7E5}"/>
                </a:ext>
              </a:extLst>
            </p:cNvPr>
            <p:cNvSpPr/>
            <p:nvPr/>
          </p:nvSpPr>
          <p:spPr>
            <a:xfrm>
              <a:off x="5023" y="2583"/>
              <a:ext cx="0" cy="62"/>
            </a:xfrm>
            <a:prstGeom prst="line">
              <a:avLst/>
            </a:prstGeom>
            <a:ln w="12700" cap="flat" cmpd="sng">
              <a:solidFill>
                <a:schemeClr val="tx1"/>
              </a:solidFill>
              <a:prstDash val="solid"/>
              <a:headEnd type="none" w="sm" len="sm"/>
              <a:tailEnd type="none" w="sm" len="sm"/>
            </a:ln>
          </p:spPr>
        </p:sp>
        <p:sp>
          <p:nvSpPr>
            <p:cNvPr id="187" name="Rectangle 184">
              <a:extLst>
                <a:ext uri="{FF2B5EF4-FFF2-40B4-BE49-F238E27FC236}">
                  <a16:creationId xmlns:a16="http://schemas.microsoft.com/office/drawing/2014/main" xmlns="" id="{AD7AC2F3-AE27-4AD8-859A-30A800324C2F}"/>
                </a:ext>
              </a:extLst>
            </p:cNvPr>
            <p:cNvSpPr/>
            <p:nvPr/>
          </p:nvSpPr>
          <p:spPr>
            <a:xfrm>
              <a:off x="4667" y="2583"/>
              <a:ext cx="353" cy="61"/>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88" name="Oval 185">
              <a:extLst>
                <a:ext uri="{FF2B5EF4-FFF2-40B4-BE49-F238E27FC236}">
                  <a16:creationId xmlns:a16="http://schemas.microsoft.com/office/drawing/2014/main" xmlns="" id="{21B68247-F0C1-46ED-B8C7-217438683FE1}"/>
                </a:ext>
              </a:extLst>
            </p:cNvPr>
            <p:cNvSpPr/>
            <p:nvPr/>
          </p:nvSpPr>
          <p:spPr>
            <a:xfrm>
              <a:off x="4664" y="2511"/>
              <a:ext cx="356" cy="11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89" name="Group 189">
              <a:extLst>
                <a:ext uri="{FF2B5EF4-FFF2-40B4-BE49-F238E27FC236}">
                  <a16:creationId xmlns:a16="http://schemas.microsoft.com/office/drawing/2014/main" xmlns="" id="{69C992DF-885D-4F87-985D-4448AFCF7B4B}"/>
                </a:ext>
              </a:extLst>
            </p:cNvPr>
            <p:cNvGrpSpPr/>
            <p:nvPr/>
          </p:nvGrpSpPr>
          <p:grpSpPr>
            <a:xfrm>
              <a:off x="4749" y="2536"/>
              <a:ext cx="177" cy="69"/>
              <a:chOff x="4749" y="2536"/>
              <a:chExt cx="177" cy="69"/>
            </a:xfrm>
          </p:grpSpPr>
          <p:sp>
            <p:nvSpPr>
              <p:cNvPr id="194" name="Line 186">
                <a:extLst>
                  <a:ext uri="{FF2B5EF4-FFF2-40B4-BE49-F238E27FC236}">
                    <a16:creationId xmlns:a16="http://schemas.microsoft.com/office/drawing/2014/main" xmlns="" id="{1570E3B0-528C-4FCB-80ED-C78EA8107620}"/>
                  </a:ext>
                </a:extLst>
              </p:cNvPr>
              <p:cNvSpPr/>
              <p:nvPr/>
            </p:nvSpPr>
            <p:spPr>
              <a:xfrm flipV="1">
                <a:off x="4749" y="2536"/>
                <a:ext cx="63" cy="1"/>
              </a:xfrm>
              <a:prstGeom prst="line">
                <a:avLst/>
              </a:prstGeom>
              <a:ln w="25400" cap="flat" cmpd="sng">
                <a:solidFill>
                  <a:schemeClr val="tx1"/>
                </a:solidFill>
                <a:prstDash val="solid"/>
                <a:headEnd type="none" w="sm" len="sm"/>
                <a:tailEnd type="none" w="sm" len="sm"/>
              </a:ln>
            </p:spPr>
          </p:sp>
          <p:sp>
            <p:nvSpPr>
              <p:cNvPr id="195" name="Line 187">
                <a:extLst>
                  <a:ext uri="{FF2B5EF4-FFF2-40B4-BE49-F238E27FC236}">
                    <a16:creationId xmlns:a16="http://schemas.microsoft.com/office/drawing/2014/main" xmlns="" id="{2D26E3F0-3A88-43D9-8982-40BA61E1FE3F}"/>
                  </a:ext>
                </a:extLst>
              </p:cNvPr>
              <p:cNvSpPr/>
              <p:nvPr/>
            </p:nvSpPr>
            <p:spPr>
              <a:xfrm>
                <a:off x="4871" y="2605"/>
                <a:ext cx="55" cy="0"/>
              </a:xfrm>
              <a:prstGeom prst="line">
                <a:avLst/>
              </a:prstGeom>
              <a:ln w="25400" cap="flat" cmpd="sng">
                <a:solidFill>
                  <a:schemeClr val="tx1"/>
                </a:solidFill>
                <a:prstDash val="solid"/>
                <a:headEnd type="none" w="sm" len="sm"/>
                <a:tailEnd type="none" w="sm" len="sm"/>
              </a:ln>
            </p:spPr>
          </p:sp>
          <p:sp>
            <p:nvSpPr>
              <p:cNvPr id="196" name="Line 188">
                <a:extLst>
                  <a:ext uri="{FF2B5EF4-FFF2-40B4-BE49-F238E27FC236}">
                    <a16:creationId xmlns:a16="http://schemas.microsoft.com/office/drawing/2014/main" xmlns="" id="{272B1807-07D5-46E8-8EA4-BDFB58FC6958}"/>
                  </a:ext>
                </a:extLst>
              </p:cNvPr>
              <p:cNvSpPr/>
              <p:nvPr/>
            </p:nvSpPr>
            <p:spPr>
              <a:xfrm>
                <a:off x="4808" y="2538"/>
                <a:ext cx="65" cy="67"/>
              </a:xfrm>
              <a:prstGeom prst="line">
                <a:avLst/>
              </a:prstGeom>
              <a:ln w="25400" cap="flat" cmpd="sng">
                <a:solidFill>
                  <a:schemeClr val="tx1"/>
                </a:solidFill>
                <a:prstDash val="solid"/>
                <a:headEnd type="none" w="sm" len="sm"/>
                <a:tailEnd type="none" w="sm" len="sm"/>
              </a:ln>
            </p:spPr>
          </p:sp>
        </p:grpSp>
        <p:grpSp>
          <p:nvGrpSpPr>
            <p:cNvPr id="190" name="Group 193">
              <a:extLst>
                <a:ext uri="{FF2B5EF4-FFF2-40B4-BE49-F238E27FC236}">
                  <a16:creationId xmlns:a16="http://schemas.microsoft.com/office/drawing/2014/main" xmlns="" id="{DF43A4EC-853B-4391-87D2-4FE93A465610}"/>
                </a:ext>
              </a:extLst>
            </p:cNvPr>
            <p:cNvGrpSpPr/>
            <p:nvPr/>
          </p:nvGrpSpPr>
          <p:grpSpPr>
            <a:xfrm>
              <a:off x="4750" y="2535"/>
              <a:ext cx="175" cy="69"/>
              <a:chOff x="4750" y="2535"/>
              <a:chExt cx="175" cy="69"/>
            </a:xfrm>
          </p:grpSpPr>
          <p:sp>
            <p:nvSpPr>
              <p:cNvPr id="191" name="Line 190">
                <a:extLst>
                  <a:ext uri="{FF2B5EF4-FFF2-40B4-BE49-F238E27FC236}">
                    <a16:creationId xmlns:a16="http://schemas.microsoft.com/office/drawing/2014/main" xmlns="" id="{EFAB51D0-C42F-4C1A-8F98-03E4E98A1543}"/>
                  </a:ext>
                </a:extLst>
              </p:cNvPr>
              <p:cNvSpPr/>
              <p:nvPr/>
            </p:nvSpPr>
            <p:spPr>
              <a:xfrm>
                <a:off x="4750" y="2603"/>
                <a:ext cx="63" cy="1"/>
              </a:xfrm>
              <a:prstGeom prst="line">
                <a:avLst/>
              </a:prstGeom>
              <a:ln w="25400" cap="flat" cmpd="sng">
                <a:solidFill>
                  <a:schemeClr val="tx1"/>
                </a:solidFill>
                <a:prstDash val="solid"/>
                <a:headEnd type="none" w="sm" len="sm"/>
                <a:tailEnd type="none" w="sm" len="sm"/>
              </a:ln>
            </p:spPr>
          </p:sp>
          <p:sp>
            <p:nvSpPr>
              <p:cNvPr id="192" name="Line 191">
                <a:extLst>
                  <a:ext uri="{FF2B5EF4-FFF2-40B4-BE49-F238E27FC236}">
                    <a16:creationId xmlns:a16="http://schemas.microsoft.com/office/drawing/2014/main" xmlns="" id="{654789E8-32BB-4C64-A21C-7680712DB36C}"/>
                  </a:ext>
                </a:extLst>
              </p:cNvPr>
              <p:cNvSpPr/>
              <p:nvPr/>
            </p:nvSpPr>
            <p:spPr>
              <a:xfrm>
                <a:off x="4870" y="2536"/>
                <a:ext cx="55" cy="0"/>
              </a:xfrm>
              <a:prstGeom prst="line">
                <a:avLst/>
              </a:prstGeom>
              <a:ln w="25400" cap="flat" cmpd="sng">
                <a:solidFill>
                  <a:schemeClr val="tx1"/>
                </a:solidFill>
                <a:prstDash val="solid"/>
                <a:headEnd type="none" w="sm" len="sm"/>
                <a:tailEnd type="none" w="sm" len="sm"/>
              </a:ln>
            </p:spPr>
          </p:sp>
          <p:sp>
            <p:nvSpPr>
              <p:cNvPr id="193" name="Line 192">
                <a:extLst>
                  <a:ext uri="{FF2B5EF4-FFF2-40B4-BE49-F238E27FC236}">
                    <a16:creationId xmlns:a16="http://schemas.microsoft.com/office/drawing/2014/main" xmlns="" id="{2FDF96DC-9E77-4BA6-A20A-12DE58705C16}"/>
                  </a:ext>
                </a:extLst>
              </p:cNvPr>
              <p:cNvSpPr/>
              <p:nvPr/>
            </p:nvSpPr>
            <p:spPr>
              <a:xfrm flipV="1">
                <a:off x="4807" y="2535"/>
                <a:ext cx="65" cy="67"/>
              </a:xfrm>
              <a:prstGeom prst="line">
                <a:avLst/>
              </a:prstGeom>
              <a:ln w="25400" cap="flat" cmpd="sng">
                <a:solidFill>
                  <a:schemeClr val="tx1"/>
                </a:solidFill>
                <a:prstDash val="solid"/>
                <a:headEnd type="none" w="sm" len="sm"/>
                <a:tailEnd type="none" w="sm" len="sm"/>
              </a:ln>
            </p:spPr>
          </p:sp>
        </p:grpSp>
      </p:grpSp>
      <p:grpSp>
        <p:nvGrpSpPr>
          <p:cNvPr id="197" name="Group 208">
            <a:extLst>
              <a:ext uri="{FF2B5EF4-FFF2-40B4-BE49-F238E27FC236}">
                <a16:creationId xmlns:a16="http://schemas.microsoft.com/office/drawing/2014/main" xmlns="" id="{1692E47E-29E7-4E51-AC07-043565E8AC91}"/>
              </a:ext>
            </a:extLst>
          </p:cNvPr>
          <p:cNvGrpSpPr/>
          <p:nvPr/>
        </p:nvGrpSpPr>
        <p:grpSpPr>
          <a:xfrm>
            <a:off x="8910638" y="4584700"/>
            <a:ext cx="569912" cy="284163"/>
            <a:chOff x="4227" y="2888"/>
            <a:chExt cx="359" cy="179"/>
          </a:xfrm>
        </p:grpSpPr>
        <p:sp>
          <p:nvSpPr>
            <p:cNvPr id="198" name="Oval 195">
              <a:extLst>
                <a:ext uri="{FF2B5EF4-FFF2-40B4-BE49-F238E27FC236}">
                  <a16:creationId xmlns:a16="http://schemas.microsoft.com/office/drawing/2014/main" xmlns="" id="{21676961-88B1-4610-8B01-52D6F74D5BA3}"/>
                </a:ext>
              </a:extLst>
            </p:cNvPr>
            <p:cNvSpPr/>
            <p:nvPr/>
          </p:nvSpPr>
          <p:spPr>
            <a:xfrm>
              <a:off x="4230" y="296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99" name="Line 196">
              <a:extLst>
                <a:ext uri="{FF2B5EF4-FFF2-40B4-BE49-F238E27FC236}">
                  <a16:creationId xmlns:a16="http://schemas.microsoft.com/office/drawing/2014/main" xmlns="" id="{248AEE44-0E60-4107-9CEE-1F8C4E2A27D4}"/>
                </a:ext>
              </a:extLst>
            </p:cNvPr>
            <p:cNvSpPr/>
            <p:nvPr/>
          </p:nvSpPr>
          <p:spPr>
            <a:xfrm>
              <a:off x="4230" y="2960"/>
              <a:ext cx="0" cy="61"/>
            </a:xfrm>
            <a:prstGeom prst="line">
              <a:avLst/>
            </a:prstGeom>
            <a:ln w="12700" cap="flat" cmpd="sng">
              <a:solidFill>
                <a:schemeClr val="tx1"/>
              </a:solidFill>
              <a:prstDash val="solid"/>
              <a:headEnd type="none" w="sm" len="sm"/>
              <a:tailEnd type="none" w="sm" len="sm"/>
            </a:ln>
          </p:spPr>
        </p:sp>
        <p:sp>
          <p:nvSpPr>
            <p:cNvPr id="200" name="Line 197">
              <a:extLst>
                <a:ext uri="{FF2B5EF4-FFF2-40B4-BE49-F238E27FC236}">
                  <a16:creationId xmlns:a16="http://schemas.microsoft.com/office/drawing/2014/main" xmlns="" id="{684149A3-8418-4911-A63C-389AA8CBD86A}"/>
                </a:ext>
              </a:extLst>
            </p:cNvPr>
            <p:cNvSpPr/>
            <p:nvPr/>
          </p:nvSpPr>
          <p:spPr>
            <a:xfrm>
              <a:off x="4586" y="2960"/>
              <a:ext cx="0" cy="61"/>
            </a:xfrm>
            <a:prstGeom prst="line">
              <a:avLst/>
            </a:prstGeom>
            <a:ln w="12700" cap="flat" cmpd="sng">
              <a:solidFill>
                <a:schemeClr val="tx1"/>
              </a:solidFill>
              <a:prstDash val="solid"/>
              <a:headEnd type="none" w="sm" len="sm"/>
              <a:tailEnd type="none" w="sm" len="sm"/>
            </a:ln>
          </p:spPr>
        </p:sp>
        <p:sp>
          <p:nvSpPr>
            <p:cNvPr id="201" name="Rectangle 198">
              <a:extLst>
                <a:ext uri="{FF2B5EF4-FFF2-40B4-BE49-F238E27FC236}">
                  <a16:creationId xmlns:a16="http://schemas.microsoft.com/office/drawing/2014/main" xmlns="" id="{4285AFDC-F749-4485-8809-CE5D207680CD}"/>
                </a:ext>
              </a:extLst>
            </p:cNvPr>
            <p:cNvSpPr/>
            <p:nvPr/>
          </p:nvSpPr>
          <p:spPr>
            <a:xfrm>
              <a:off x="4230" y="296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2" name="Oval 199">
              <a:extLst>
                <a:ext uri="{FF2B5EF4-FFF2-40B4-BE49-F238E27FC236}">
                  <a16:creationId xmlns:a16="http://schemas.microsoft.com/office/drawing/2014/main" xmlns="" id="{9CC8BAF5-DC24-4DAC-B9D0-CEE3B8FF6493}"/>
                </a:ext>
              </a:extLst>
            </p:cNvPr>
            <p:cNvSpPr/>
            <p:nvPr/>
          </p:nvSpPr>
          <p:spPr>
            <a:xfrm>
              <a:off x="4227" y="288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3" name="Group 203">
              <a:extLst>
                <a:ext uri="{FF2B5EF4-FFF2-40B4-BE49-F238E27FC236}">
                  <a16:creationId xmlns:a16="http://schemas.microsoft.com/office/drawing/2014/main" xmlns="" id="{9CE0CCCC-EEAB-4D13-8077-BA2472AD6939}"/>
                </a:ext>
              </a:extLst>
            </p:cNvPr>
            <p:cNvGrpSpPr/>
            <p:nvPr/>
          </p:nvGrpSpPr>
          <p:grpSpPr>
            <a:xfrm>
              <a:off x="4312" y="2913"/>
              <a:ext cx="177" cy="68"/>
              <a:chOff x="4312" y="2913"/>
              <a:chExt cx="177" cy="68"/>
            </a:xfrm>
          </p:grpSpPr>
          <p:sp>
            <p:nvSpPr>
              <p:cNvPr id="208" name="Line 200">
                <a:extLst>
                  <a:ext uri="{FF2B5EF4-FFF2-40B4-BE49-F238E27FC236}">
                    <a16:creationId xmlns:a16="http://schemas.microsoft.com/office/drawing/2014/main" xmlns="" id="{BADA0E10-C996-45EB-8610-5DB2766C4254}"/>
                  </a:ext>
                </a:extLst>
              </p:cNvPr>
              <p:cNvSpPr/>
              <p:nvPr/>
            </p:nvSpPr>
            <p:spPr>
              <a:xfrm flipV="1">
                <a:off x="4312" y="2913"/>
                <a:ext cx="63" cy="1"/>
              </a:xfrm>
              <a:prstGeom prst="line">
                <a:avLst/>
              </a:prstGeom>
              <a:ln w="25400" cap="flat" cmpd="sng">
                <a:solidFill>
                  <a:schemeClr val="tx1"/>
                </a:solidFill>
                <a:prstDash val="solid"/>
                <a:headEnd type="none" w="sm" len="sm"/>
                <a:tailEnd type="none" w="sm" len="sm"/>
              </a:ln>
            </p:spPr>
          </p:sp>
          <p:sp>
            <p:nvSpPr>
              <p:cNvPr id="209" name="Line 201">
                <a:extLst>
                  <a:ext uri="{FF2B5EF4-FFF2-40B4-BE49-F238E27FC236}">
                    <a16:creationId xmlns:a16="http://schemas.microsoft.com/office/drawing/2014/main" xmlns="" id="{9B0F9973-609E-4046-A13A-912BED8B8E28}"/>
                  </a:ext>
                </a:extLst>
              </p:cNvPr>
              <p:cNvSpPr/>
              <p:nvPr/>
            </p:nvSpPr>
            <p:spPr>
              <a:xfrm>
                <a:off x="4434" y="2981"/>
                <a:ext cx="55" cy="0"/>
              </a:xfrm>
              <a:prstGeom prst="line">
                <a:avLst/>
              </a:prstGeom>
              <a:ln w="25400" cap="flat" cmpd="sng">
                <a:solidFill>
                  <a:schemeClr val="tx1"/>
                </a:solidFill>
                <a:prstDash val="solid"/>
                <a:headEnd type="none" w="sm" len="sm"/>
                <a:tailEnd type="none" w="sm" len="sm"/>
              </a:ln>
            </p:spPr>
          </p:sp>
          <p:sp>
            <p:nvSpPr>
              <p:cNvPr id="210" name="Line 202">
                <a:extLst>
                  <a:ext uri="{FF2B5EF4-FFF2-40B4-BE49-F238E27FC236}">
                    <a16:creationId xmlns:a16="http://schemas.microsoft.com/office/drawing/2014/main" xmlns="" id="{9CAD4FE2-6766-4AF0-B073-EFA3507BCC95}"/>
                  </a:ext>
                </a:extLst>
              </p:cNvPr>
              <p:cNvSpPr/>
              <p:nvPr/>
            </p:nvSpPr>
            <p:spPr>
              <a:xfrm>
                <a:off x="4371" y="2915"/>
                <a:ext cx="65" cy="66"/>
              </a:xfrm>
              <a:prstGeom prst="line">
                <a:avLst/>
              </a:prstGeom>
              <a:ln w="25400" cap="flat" cmpd="sng">
                <a:solidFill>
                  <a:schemeClr val="tx1"/>
                </a:solidFill>
                <a:prstDash val="solid"/>
                <a:headEnd type="none" w="sm" len="sm"/>
                <a:tailEnd type="none" w="sm" len="sm"/>
              </a:ln>
            </p:spPr>
          </p:sp>
        </p:grpSp>
        <p:grpSp>
          <p:nvGrpSpPr>
            <p:cNvPr id="204" name="Group 207">
              <a:extLst>
                <a:ext uri="{FF2B5EF4-FFF2-40B4-BE49-F238E27FC236}">
                  <a16:creationId xmlns:a16="http://schemas.microsoft.com/office/drawing/2014/main" xmlns="" id="{84526886-95C4-4D3A-9EFB-861E308D166E}"/>
                </a:ext>
              </a:extLst>
            </p:cNvPr>
            <p:cNvGrpSpPr/>
            <p:nvPr/>
          </p:nvGrpSpPr>
          <p:grpSpPr>
            <a:xfrm>
              <a:off x="4313" y="2913"/>
              <a:ext cx="175" cy="67"/>
              <a:chOff x="4313" y="2913"/>
              <a:chExt cx="175" cy="67"/>
            </a:xfrm>
          </p:grpSpPr>
          <p:sp>
            <p:nvSpPr>
              <p:cNvPr id="205" name="Line 204">
                <a:extLst>
                  <a:ext uri="{FF2B5EF4-FFF2-40B4-BE49-F238E27FC236}">
                    <a16:creationId xmlns:a16="http://schemas.microsoft.com/office/drawing/2014/main" xmlns="" id="{98EF9BC0-4FD6-453D-B7D7-0BEB1E38A542}"/>
                  </a:ext>
                </a:extLst>
              </p:cNvPr>
              <p:cNvSpPr/>
              <p:nvPr/>
            </p:nvSpPr>
            <p:spPr>
              <a:xfrm>
                <a:off x="4313" y="2979"/>
                <a:ext cx="63" cy="1"/>
              </a:xfrm>
              <a:prstGeom prst="line">
                <a:avLst/>
              </a:prstGeom>
              <a:ln w="25400" cap="flat" cmpd="sng">
                <a:solidFill>
                  <a:schemeClr val="tx1"/>
                </a:solidFill>
                <a:prstDash val="solid"/>
                <a:headEnd type="none" w="sm" len="sm"/>
                <a:tailEnd type="none" w="sm" len="sm"/>
              </a:ln>
            </p:spPr>
          </p:sp>
          <p:sp>
            <p:nvSpPr>
              <p:cNvPr id="206" name="Line 205">
                <a:extLst>
                  <a:ext uri="{FF2B5EF4-FFF2-40B4-BE49-F238E27FC236}">
                    <a16:creationId xmlns:a16="http://schemas.microsoft.com/office/drawing/2014/main" xmlns="" id="{24A9B3DE-FFE8-49C8-9E1F-7A4AC1AF5C52}"/>
                  </a:ext>
                </a:extLst>
              </p:cNvPr>
              <p:cNvSpPr/>
              <p:nvPr/>
            </p:nvSpPr>
            <p:spPr>
              <a:xfrm>
                <a:off x="4433" y="2913"/>
                <a:ext cx="55" cy="0"/>
              </a:xfrm>
              <a:prstGeom prst="line">
                <a:avLst/>
              </a:prstGeom>
              <a:ln w="25400" cap="flat" cmpd="sng">
                <a:solidFill>
                  <a:schemeClr val="tx1"/>
                </a:solidFill>
                <a:prstDash val="solid"/>
                <a:headEnd type="none" w="sm" len="sm"/>
                <a:tailEnd type="none" w="sm" len="sm"/>
              </a:ln>
            </p:spPr>
          </p:sp>
          <p:sp>
            <p:nvSpPr>
              <p:cNvPr id="207" name="Line 206">
                <a:extLst>
                  <a:ext uri="{FF2B5EF4-FFF2-40B4-BE49-F238E27FC236}">
                    <a16:creationId xmlns:a16="http://schemas.microsoft.com/office/drawing/2014/main" xmlns="" id="{864FBFC7-D8F3-44BC-A3E4-56C34E8D4839}"/>
                  </a:ext>
                </a:extLst>
              </p:cNvPr>
              <p:cNvSpPr/>
              <p:nvPr/>
            </p:nvSpPr>
            <p:spPr>
              <a:xfrm flipV="1">
                <a:off x="4370" y="2913"/>
                <a:ext cx="65" cy="66"/>
              </a:xfrm>
              <a:prstGeom prst="line">
                <a:avLst/>
              </a:prstGeom>
              <a:ln w="25400" cap="flat" cmpd="sng">
                <a:solidFill>
                  <a:schemeClr val="tx1"/>
                </a:solidFill>
                <a:prstDash val="solid"/>
                <a:headEnd type="none" w="sm" len="sm"/>
                <a:tailEnd type="none" w="sm" len="sm"/>
              </a:ln>
            </p:spPr>
          </p:sp>
        </p:grpSp>
      </p:grpSp>
      <p:grpSp>
        <p:nvGrpSpPr>
          <p:cNvPr id="211" name="Group 222">
            <a:extLst>
              <a:ext uri="{FF2B5EF4-FFF2-40B4-BE49-F238E27FC236}">
                <a16:creationId xmlns:a16="http://schemas.microsoft.com/office/drawing/2014/main" xmlns="" id="{839F97A0-9007-4E14-9F50-81DDD55BEED1}"/>
              </a:ext>
            </a:extLst>
          </p:cNvPr>
          <p:cNvGrpSpPr/>
          <p:nvPr/>
        </p:nvGrpSpPr>
        <p:grpSpPr>
          <a:xfrm>
            <a:off x="7997825" y="4124325"/>
            <a:ext cx="569913" cy="284163"/>
            <a:chOff x="3652" y="2598"/>
            <a:chExt cx="359" cy="179"/>
          </a:xfrm>
        </p:grpSpPr>
        <p:sp>
          <p:nvSpPr>
            <p:cNvPr id="212" name="Oval 209">
              <a:extLst>
                <a:ext uri="{FF2B5EF4-FFF2-40B4-BE49-F238E27FC236}">
                  <a16:creationId xmlns:a16="http://schemas.microsoft.com/office/drawing/2014/main" xmlns="" id="{BBC1FB49-EA3D-4D11-A970-ABFF872C448C}"/>
                </a:ext>
              </a:extLst>
            </p:cNvPr>
            <p:cNvSpPr/>
            <p:nvPr/>
          </p:nvSpPr>
          <p:spPr>
            <a:xfrm>
              <a:off x="3655" y="2678"/>
              <a:ext cx="356" cy="99"/>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3" name="Line 210">
              <a:extLst>
                <a:ext uri="{FF2B5EF4-FFF2-40B4-BE49-F238E27FC236}">
                  <a16:creationId xmlns:a16="http://schemas.microsoft.com/office/drawing/2014/main" xmlns="" id="{60E401EE-B9B4-45BA-9452-A61F5D09B1E2}"/>
                </a:ext>
              </a:extLst>
            </p:cNvPr>
            <p:cNvSpPr/>
            <p:nvPr/>
          </p:nvSpPr>
          <p:spPr>
            <a:xfrm>
              <a:off x="3655" y="2670"/>
              <a:ext cx="0" cy="61"/>
            </a:xfrm>
            <a:prstGeom prst="line">
              <a:avLst/>
            </a:prstGeom>
            <a:ln w="12700" cap="flat" cmpd="sng">
              <a:solidFill>
                <a:schemeClr val="tx1"/>
              </a:solidFill>
              <a:prstDash val="solid"/>
              <a:headEnd type="none" w="sm" len="sm"/>
              <a:tailEnd type="none" w="sm" len="sm"/>
            </a:ln>
          </p:spPr>
        </p:sp>
        <p:sp>
          <p:nvSpPr>
            <p:cNvPr id="214" name="Line 211">
              <a:extLst>
                <a:ext uri="{FF2B5EF4-FFF2-40B4-BE49-F238E27FC236}">
                  <a16:creationId xmlns:a16="http://schemas.microsoft.com/office/drawing/2014/main" xmlns="" id="{B5798C98-333F-4AF0-93CB-864542E616C4}"/>
                </a:ext>
              </a:extLst>
            </p:cNvPr>
            <p:cNvSpPr/>
            <p:nvPr/>
          </p:nvSpPr>
          <p:spPr>
            <a:xfrm>
              <a:off x="4011" y="2670"/>
              <a:ext cx="0" cy="61"/>
            </a:xfrm>
            <a:prstGeom prst="line">
              <a:avLst/>
            </a:prstGeom>
            <a:ln w="12700" cap="flat" cmpd="sng">
              <a:solidFill>
                <a:schemeClr val="tx1"/>
              </a:solidFill>
              <a:prstDash val="solid"/>
              <a:headEnd type="none" w="sm" len="sm"/>
              <a:tailEnd type="none" w="sm" len="sm"/>
            </a:ln>
          </p:spPr>
        </p:sp>
        <p:sp>
          <p:nvSpPr>
            <p:cNvPr id="215" name="Rectangle 212">
              <a:extLst>
                <a:ext uri="{FF2B5EF4-FFF2-40B4-BE49-F238E27FC236}">
                  <a16:creationId xmlns:a16="http://schemas.microsoft.com/office/drawing/2014/main" xmlns="" id="{09CCEA80-7F12-4596-B970-2C0595E05047}"/>
                </a:ext>
              </a:extLst>
            </p:cNvPr>
            <p:cNvSpPr/>
            <p:nvPr/>
          </p:nvSpPr>
          <p:spPr>
            <a:xfrm>
              <a:off x="3655" y="2670"/>
              <a:ext cx="353" cy="6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6" name="Oval 213">
              <a:extLst>
                <a:ext uri="{FF2B5EF4-FFF2-40B4-BE49-F238E27FC236}">
                  <a16:creationId xmlns:a16="http://schemas.microsoft.com/office/drawing/2014/main" xmlns="" id="{6F667D71-6BCC-4639-80C1-8F5A1E778A05}"/>
                </a:ext>
              </a:extLst>
            </p:cNvPr>
            <p:cNvSpPr/>
            <p:nvPr/>
          </p:nvSpPr>
          <p:spPr>
            <a:xfrm>
              <a:off x="3652" y="2598"/>
              <a:ext cx="356" cy="11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17" name="Group 217">
              <a:extLst>
                <a:ext uri="{FF2B5EF4-FFF2-40B4-BE49-F238E27FC236}">
                  <a16:creationId xmlns:a16="http://schemas.microsoft.com/office/drawing/2014/main" xmlns="" id="{60BC6DF0-73D3-4445-AC8B-348C23A373D8}"/>
                </a:ext>
              </a:extLst>
            </p:cNvPr>
            <p:cNvGrpSpPr/>
            <p:nvPr/>
          </p:nvGrpSpPr>
          <p:grpSpPr>
            <a:xfrm>
              <a:off x="3737" y="2623"/>
              <a:ext cx="177" cy="68"/>
              <a:chOff x="3737" y="2623"/>
              <a:chExt cx="177" cy="68"/>
            </a:xfrm>
          </p:grpSpPr>
          <p:sp>
            <p:nvSpPr>
              <p:cNvPr id="222" name="Line 214">
                <a:extLst>
                  <a:ext uri="{FF2B5EF4-FFF2-40B4-BE49-F238E27FC236}">
                    <a16:creationId xmlns:a16="http://schemas.microsoft.com/office/drawing/2014/main" xmlns="" id="{3433A186-DEE8-442A-A49F-4F8334EDA3CF}"/>
                  </a:ext>
                </a:extLst>
              </p:cNvPr>
              <p:cNvSpPr/>
              <p:nvPr/>
            </p:nvSpPr>
            <p:spPr>
              <a:xfrm flipV="1">
                <a:off x="3737" y="2623"/>
                <a:ext cx="63" cy="1"/>
              </a:xfrm>
              <a:prstGeom prst="line">
                <a:avLst/>
              </a:prstGeom>
              <a:ln w="25400" cap="flat" cmpd="sng">
                <a:solidFill>
                  <a:schemeClr val="tx1"/>
                </a:solidFill>
                <a:prstDash val="solid"/>
                <a:headEnd type="none" w="sm" len="sm"/>
                <a:tailEnd type="none" w="sm" len="sm"/>
              </a:ln>
            </p:spPr>
          </p:sp>
          <p:sp>
            <p:nvSpPr>
              <p:cNvPr id="223" name="Line 215">
                <a:extLst>
                  <a:ext uri="{FF2B5EF4-FFF2-40B4-BE49-F238E27FC236}">
                    <a16:creationId xmlns:a16="http://schemas.microsoft.com/office/drawing/2014/main" xmlns="" id="{EF416ECD-9B9C-44AF-AA48-144DD7512B42}"/>
                  </a:ext>
                </a:extLst>
              </p:cNvPr>
              <p:cNvSpPr/>
              <p:nvPr/>
            </p:nvSpPr>
            <p:spPr>
              <a:xfrm>
                <a:off x="3859" y="2691"/>
                <a:ext cx="55" cy="0"/>
              </a:xfrm>
              <a:prstGeom prst="line">
                <a:avLst/>
              </a:prstGeom>
              <a:ln w="25400" cap="flat" cmpd="sng">
                <a:solidFill>
                  <a:schemeClr val="tx1"/>
                </a:solidFill>
                <a:prstDash val="solid"/>
                <a:headEnd type="none" w="sm" len="sm"/>
                <a:tailEnd type="none" w="sm" len="sm"/>
              </a:ln>
            </p:spPr>
          </p:sp>
          <p:sp>
            <p:nvSpPr>
              <p:cNvPr id="224" name="Line 216">
                <a:extLst>
                  <a:ext uri="{FF2B5EF4-FFF2-40B4-BE49-F238E27FC236}">
                    <a16:creationId xmlns:a16="http://schemas.microsoft.com/office/drawing/2014/main" xmlns="" id="{2BA62E75-B703-44EC-B074-6DEDFDAD797B}"/>
                  </a:ext>
                </a:extLst>
              </p:cNvPr>
              <p:cNvSpPr/>
              <p:nvPr/>
            </p:nvSpPr>
            <p:spPr>
              <a:xfrm>
                <a:off x="3796" y="2625"/>
                <a:ext cx="65" cy="66"/>
              </a:xfrm>
              <a:prstGeom prst="line">
                <a:avLst/>
              </a:prstGeom>
              <a:ln w="25400" cap="flat" cmpd="sng">
                <a:solidFill>
                  <a:schemeClr val="tx1"/>
                </a:solidFill>
                <a:prstDash val="solid"/>
                <a:headEnd type="none" w="sm" len="sm"/>
                <a:tailEnd type="none" w="sm" len="sm"/>
              </a:ln>
            </p:spPr>
          </p:sp>
        </p:grpSp>
        <p:grpSp>
          <p:nvGrpSpPr>
            <p:cNvPr id="218" name="Group 221">
              <a:extLst>
                <a:ext uri="{FF2B5EF4-FFF2-40B4-BE49-F238E27FC236}">
                  <a16:creationId xmlns:a16="http://schemas.microsoft.com/office/drawing/2014/main" xmlns="" id="{0F6A06DB-1F20-4784-8422-0DA920FFD86A}"/>
                </a:ext>
              </a:extLst>
            </p:cNvPr>
            <p:cNvGrpSpPr/>
            <p:nvPr/>
          </p:nvGrpSpPr>
          <p:grpSpPr>
            <a:xfrm>
              <a:off x="3738" y="2623"/>
              <a:ext cx="175" cy="67"/>
              <a:chOff x="3738" y="2623"/>
              <a:chExt cx="175" cy="67"/>
            </a:xfrm>
          </p:grpSpPr>
          <p:sp>
            <p:nvSpPr>
              <p:cNvPr id="219" name="Line 218">
                <a:extLst>
                  <a:ext uri="{FF2B5EF4-FFF2-40B4-BE49-F238E27FC236}">
                    <a16:creationId xmlns:a16="http://schemas.microsoft.com/office/drawing/2014/main" xmlns="" id="{787929D9-257A-49EE-B7B2-004D4C203AA2}"/>
                  </a:ext>
                </a:extLst>
              </p:cNvPr>
              <p:cNvSpPr/>
              <p:nvPr/>
            </p:nvSpPr>
            <p:spPr>
              <a:xfrm>
                <a:off x="3738" y="2689"/>
                <a:ext cx="63" cy="1"/>
              </a:xfrm>
              <a:prstGeom prst="line">
                <a:avLst/>
              </a:prstGeom>
              <a:ln w="25400" cap="flat" cmpd="sng">
                <a:solidFill>
                  <a:schemeClr val="tx1"/>
                </a:solidFill>
                <a:prstDash val="solid"/>
                <a:headEnd type="none" w="sm" len="sm"/>
                <a:tailEnd type="none" w="sm" len="sm"/>
              </a:ln>
            </p:spPr>
          </p:sp>
          <p:sp>
            <p:nvSpPr>
              <p:cNvPr id="220" name="Line 219">
                <a:extLst>
                  <a:ext uri="{FF2B5EF4-FFF2-40B4-BE49-F238E27FC236}">
                    <a16:creationId xmlns:a16="http://schemas.microsoft.com/office/drawing/2014/main" xmlns="" id="{300002A7-0C58-485C-B270-1883BCDFA170}"/>
                  </a:ext>
                </a:extLst>
              </p:cNvPr>
              <p:cNvSpPr/>
              <p:nvPr/>
            </p:nvSpPr>
            <p:spPr>
              <a:xfrm>
                <a:off x="3858" y="2623"/>
                <a:ext cx="55" cy="0"/>
              </a:xfrm>
              <a:prstGeom prst="line">
                <a:avLst/>
              </a:prstGeom>
              <a:ln w="25400" cap="flat" cmpd="sng">
                <a:solidFill>
                  <a:schemeClr val="tx1"/>
                </a:solidFill>
                <a:prstDash val="solid"/>
                <a:headEnd type="none" w="sm" len="sm"/>
                <a:tailEnd type="none" w="sm" len="sm"/>
              </a:ln>
            </p:spPr>
          </p:sp>
          <p:sp>
            <p:nvSpPr>
              <p:cNvPr id="221" name="Line 220">
                <a:extLst>
                  <a:ext uri="{FF2B5EF4-FFF2-40B4-BE49-F238E27FC236}">
                    <a16:creationId xmlns:a16="http://schemas.microsoft.com/office/drawing/2014/main" xmlns="" id="{E392BDDD-9A45-494F-A513-A8255AAF93F0}"/>
                  </a:ext>
                </a:extLst>
              </p:cNvPr>
              <p:cNvSpPr/>
              <p:nvPr/>
            </p:nvSpPr>
            <p:spPr>
              <a:xfrm flipV="1">
                <a:off x="3795" y="2623"/>
                <a:ext cx="65" cy="66"/>
              </a:xfrm>
              <a:prstGeom prst="line">
                <a:avLst/>
              </a:prstGeom>
              <a:ln w="25400" cap="flat" cmpd="sng">
                <a:solidFill>
                  <a:schemeClr val="tx1"/>
                </a:solidFill>
                <a:prstDash val="solid"/>
                <a:headEnd type="none" w="sm" len="sm"/>
                <a:tailEnd type="none" w="sm" len="sm"/>
              </a:ln>
            </p:spPr>
          </p:sp>
        </p:grpSp>
      </p:grpSp>
      <p:sp>
        <p:nvSpPr>
          <p:cNvPr id="225" name="Freeform 223">
            <a:extLst>
              <a:ext uri="{FF2B5EF4-FFF2-40B4-BE49-F238E27FC236}">
                <a16:creationId xmlns:a16="http://schemas.microsoft.com/office/drawing/2014/main" xmlns="" id="{EBF162F7-0A62-43B6-BC8A-A0D2585ACA00}"/>
              </a:ext>
            </a:extLst>
          </p:cNvPr>
          <p:cNvSpPr/>
          <p:nvPr/>
        </p:nvSpPr>
        <p:spPr>
          <a:xfrm>
            <a:off x="7324725" y="1933575"/>
            <a:ext cx="3040063" cy="3116263"/>
          </a:xfrm>
          <a:custGeom>
            <a:avLst/>
            <a:gdLst>
              <a:gd name="txL" fmla="*/ 0 w 1915"/>
              <a:gd name="txT" fmla="*/ 0 h 1963"/>
              <a:gd name="txR" fmla="*/ 1915 w 1915"/>
              <a:gd name="txB" fmla="*/ 1963 h 196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15" h="1963">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0800" cap="rnd" cmpd="sng">
            <a:solidFill>
              <a:schemeClr val="accent2">
                <a:alpha val="100000"/>
              </a:schemeClr>
            </a:solidFill>
            <a:prstDash val="solid"/>
            <a:round/>
            <a:headEnd type="stealth" w="med" len="med"/>
            <a:tailEnd type="stealth" w="med" len="med"/>
          </a:ln>
        </p:spPr>
        <p:txBody>
          <a:bodyPr/>
          <a:lstStyle/>
          <a:p>
            <a:endParaRPr lang="zh-CN" altLang="en-US"/>
          </a:p>
        </p:txBody>
      </p:sp>
      <p:sp>
        <p:nvSpPr>
          <p:cNvPr id="226" name="Freeform 224">
            <a:extLst>
              <a:ext uri="{FF2B5EF4-FFF2-40B4-BE49-F238E27FC236}">
                <a16:creationId xmlns:a16="http://schemas.microsoft.com/office/drawing/2014/main" xmlns="" id="{20031FDD-12A1-46EE-BBDD-E9DE666D5C82}"/>
              </a:ext>
            </a:extLst>
          </p:cNvPr>
          <p:cNvSpPr/>
          <p:nvPr/>
        </p:nvSpPr>
        <p:spPr>
          <a:xfrm>
            <a:off x="8191500" y="2152650"/>
            <a:ext cx="1925638" cy="2992438"/>
          </a:xfrm>
          <a:custGeom>
            <a:avLst/>
            <a:gdLst>
              <a:gd name="txL" fmla="*/ 0 w 1213"/>
              <a:gd name="txT" fmla="*/ 0 h 1885"/>
              <a:gd name="txR" fmla="*/ 1213 w 1213"/>
              <a:gd name="txB" fmla="*/ 1885 h 1885"/>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Lst>
            <a:rect l="txL" t="txT" r="txR" b="txB"/>
            <a:pathLst>
              <a:path w="1213" h="1885">
                <a:moveTo>
                  <a:pt x="0" y="702"/>
                </a:moveTo>
                <a:lnTo>
                  <a:pt x="0" y="228"/>
                </a:lnTo>
                <a:lnTo>
                  <a:pt x="156" y="228"/>
                </a:lnTo>
                <a:lnTo>
                  <a:pt x="612" y="0"/>
                </a:lnTo>
                <a:lnTo>
                  <a:pt x="714" y="0"/>
                </a:lnTo>
                <a:lnTo>
                  <a:pt x="714" y="558"/>
                </a:lnTo>
                <a:lnTo>
                  <a:pt x="1212" y="912"/>
                </a:lnTo>
                <a:lnTo>
                  <a:pt x="720" y="1668"/>
                </a:lnTo>
                <a:lnTo>
                  <a:pt x="720" y="1884"/>
                </a:lnTo>
              </a:path>
            </a:pathLst>
          </a:custGeom>
          <a:noFill/>
          <a:ln w="508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7" name="Line 225">
            <a:extLst>
              <a:ext uri="{FF2B5EF4-FFF2-40B4-BE49-F238E27FC236}">
                <a16:creationId xmlns:a16="http://schemas.microsoft.com/office/drawing/2014/main" xmlns="" id="{D4AA1D24-A543-4C69-8B4B-192913C81A47}"/>
              </a:ext>
            </a:extLst>
          </p:cNvPr>
          <p:cNvSpPr/>
          <p:nvPr/>
        </p:nvSpPr>
        <p:spPr>
          <a:xfrm>
            <a:off x="8280400" y="4416425"/>
            <a:ext cx="1588" cy="252413"/>
          </a:xfrm>
          <a:prstGeom prst="line">
            <a:avLst/>
          </a:prstGeom>
          <a:ln w="12700" cap="flat" cmpd="sng">
            <a:solidFill>
              <a:schemeClr val="tx1"/>
            </a:solidFill>
            <a:prstDash val="solid"/>
            <a:headEnd type="none" w="sm" len="sm"/>
            <a:tailEnd type="none" w="sm" len="sm"/>
          </a:ln>
        </p:spPr>
      </p:sp>
      <p:sp>
        <p:nvSpPr>
          <p:cNvPr id="228" name="Title 1">
            <a:extLst>
              <a:ext uri="{FF2B5EF4-FFF2-40B4-BE49-F238E27FC236}">
                <a16:creationId xmlns:a16="http://schemas.microsoft.com/office/drawing/2014/main" xmlns="" id="{92BA04F3-A843-4BF8-96A6-C4E9C91CEF8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3605625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500" fill="hold"/>
                                        <p:tgtEl>
                                          <p:spTgt spid="228"/>
                                        </p:tgtEl>
                                        <p:attrNameLst>
                                          <p:attrName>ppt_x</p:attrName>
                                        </p:attrNameLst>
                                      </p:cBhvr>
                                      <p:tavLst>
                                        <p:tav tm="0">
                                          <p:val>
                                            <p:strVal val="0-#ppt_w/2"/>
                                          </p:val>
                                        </p:tav>
                                        <p:tav tm="100000">
                                          <p:val>
                                            <p:strVal val="#ppt_x"/>
                                          </p:val>
                                        </p:tav>
                                      </p:tavLst>
                                    </p:anim>
                                    <p:anim calcmode="lin" valueType="num">
                                      <p:cBhvr additive="base">
                                        <p:cTn id="8" dur="500" fill="hold"/>
                                        <p:tgtEl>
                                          <p:spTgt spid="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9FF4A17B-6E72-4B89-8F73-1308ADCDA092}"/>
              </a:ext>
            </a:extLst>
          </p:cNvPr>
          <p:cNvSpPr txBox="1">
            <a:spLocks/>
          </p:cNvSpPr>
          <p:nvPr/>
        </p:nvSpPr>
        <p:spPr>
          <a:xfrm>
            <a:off x="2466975" y="999102"/>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r>
              <a:rPr lang="en-US" altLang="zh-CN" sz="3600" b="1" dirty="0">
                <a:solidFill>
                  <a:srgbClr val="5B9BD5"/>
                </a:solidFill>
                <a:latin typeface="+mj-ea"/>
              </a:rPr>
              <a:t>(</a:t>
            </a:r>
            <a:r>
              <a:rPr lang="zh-CN" altLang="en-US" sz="3600" b="1" dirty="0">
                <a:solidFill>
                  <a:srgbClr val="5B9BD5"/>
                </a:solidFill>
                <a:latin typeface="+mj-ea"/>
              </a:rPr>
              <a:t>续</a:t>
            </a:r>
            <a:r>
              <a:rPr lang="en-US" altLang="zh-CN" sz="3600" b="1" dirty="0">
                <a:solidFill>
                  <a:srgbClr val="5B9BD5"/>
                </a:solidFill>
                <a:latin typeface="+mj-ea"/>
              </a:rPr>
              <a:t>: FDMA and TDMA)</a:t>
            </a:r>
          </a:p>
        </p:txBody>
      </p:sp>
      <p:grpSp>
        <p:nvGrpSpPr>
          <p:cNvPr id="5" name="Group 10">
            <a:extLst>
              <a:ext uri="{FF2B5EF4-FFF2-40B4-BE49-F238E27FC236}">
                <a16:creationId xmlns:a16="http://schemas.microsoft.com/office/drawing/2014/main" xmlns="" id="{3D1AEED9-0C2A-4C06-9E9B-0F1DF12036CB}"/>
              </a:ext>
            </a:extLst>
          </p:cNvPr>
          <p:cNvGrpSpPr/>
          <p:nvPr/>
        </p:nvGrpSpPr>
        <p:grpSpPr>
          <a:xfrm>
            <a:off x="2060575" y="1690688"/>
            <a:ext cx="7239000" cy="2441575"/>
            <a:chOff x="248" y="999"/>
            <a:chExt cx="4560" cy="1538"/>
          </a:xfrm>
        </p:grpSpPr>
        <p:sp>
          <p:nvSpPr>
            <p:cNvPr id="6" name="Rectangle 3">
              <a:extLst>
                <a:ext uri="{FF2B5EF4-FFF2-40B4-BE49-F238E27FC236}">
                  <a16:creationId xmlns:a16="http://schemas.microsoft.com/office/drawing/2014/main" xmlns="" id="{F44B5355-E452-45DA-945D-5158EB4F6301}"/>
                </a:ext>
              </a:extLst>
            </p:cNvPr>
            <p:cNvSpPr/>
            <p:nvPr/>
          </p:nvSpPr>
          <p:spPr>
            <a:xfrm>
              <a:off x="248" y="999"/>
              <a:ext cx="692"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FDMA</a:t>
              </a:r>
            </a:p>
          </p:txBody>
        </p:sp>
        <p:grpSp>
          <p:nvGrpSpPr>
            <p:cNvPr id="7" name="Group 9">
              <a:extLst>
                <a:ext uri="{FF2B5EF4-FFF2-40B4-BE49-F238E27FC236}">
                  <a16:creationId xmlns:a16="http://schemas.microsoft.com/office/drawing/2014/main" xmlns="" id="{054EEE4F-29FE-4060-867C-3EEFA3EB1494}"/>
                </a:ext>
              </a:extLst>
            </p:cNvPr>
            <p:cNvGrpSpPr/>
            <p:nvPr/>
          </p:nvGrpSpPr>
          <p:grpSpPr>
            <a:xfrm>
              <a:off x="680" y="1384"/>
              <a:ext cx="4128" cy="1153"/>
              <a:chOff x="680" y="1384"/>
              <a:chExt cx="4128" cy="1153"/>
            </a:xfrm>
          </p:grpSpPr>
          <p:sp>
            <p:nvSpPr>
              <p:cNvPr id="8" name="Line 4">
                <a:extLst>
                  <a:ext uri="{FF2B5EF4-FFF2-40B4-BE49-F238E27FC236}">
                    <a16:creationId xmlns:a16="http://schemas.microsoft.com/office/drawing/2014/main" xmlns="" id="{DF412FA1-9D13-4485-907F-3386B12AD223}"/>
                  </a:ext>
                </a:extLst>
              </p:cNvPr>
              <p:cNvSpPr/>
              <p:nvPr/>
            </p:nvSpPr>
            <p:spPr>
              <a:xfrm flipV="1">
                <a:off x="1688" y="1384"/>
                <a:ext cx="0" cy="816"/>
              </a:xfrm>
              <a:prstGeom prst="line">
                <a:avLst/>
              </a:prstGeom>
              <a:ln w="25400" cap="flat" cmpd="sng">
                <a:solidFill>
                  <a:schemeClr val="tx1"/>
                </a:solidFill>
                <a:prstDash val="solid"/>
                <a:headEnd type="none" w="sm" len="sm"/>
                <a:tailEnd type="stealth" w="med" len="med"/>
              </a:ln>
            </p:spPr>
          </p:sp>
          <p:sp>
            <p:nvSpPr>
              <p:cNvPr id="9" name="Rectangle 5">
                <a:extLst>
                  <a:ext uri="{FF2B5EF4-FFF2-40B4-BE49-F238E27FC236}">
                    <a16:creationId xmlns:a16="http://schemas.microsoft.com/office/drawing/2014/main" xmlns="" id="{AB58BA64-3231-4068-9A77-D193A098523C}"/>
                  </a:ext>
                </a:extLst>
              </p:cNvPr>
              <p:cNvSpPr/>
              <p:nvPr/>
            </p:nvSpPr>
            <p:spPr>
              <a:xfrm>
                <a:off x="680" y="1672"/>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10" name="Line 6">
                <a:extLst>
                  <a:ext uri="{FF2B5EF4-FFF2-40B4-BE49-F238E27FC236}">
                    <a16:creationId xmlns:a16="http://schemas.microsoft.com/office/drawing/2014/main" xmlns="" id="{2DFD4BFB-690E-498D-A43D-0F5A31449814}"/>
                  </a:ext>
                </a:extLst>
              </p:cNvPr>
              <p:cNvSpPr/>
              <p:nvPr/>
            </p:nvSpPr>
            <p:spPr>
              <a:xfrm>
                <a:off x="1688" y="2200"/>
                <a:ext cx="3120" cy="0"/>
              </a:xfrm>
              <a:prstGeom prst="line">
                <a:avLst/>
              </a:prstGeom>
              <a:ln w="25400" cap="flat" cmpd="sng">
                <a:solidFill>
                  <a:schemeClr val="tx1"/>
                </a:solidFill>
                <a:prstDash val="solid"/>
                <a:headEnd type="none" w="sm" len="sm"/>
                <a:tailEnd type="stealth" w="med" len="med"/>
              </a:ln>
            </p:spPr>
          </p:sp>
          <p:sp>
            <p:nvSpPr>
              <p:cNvPr id="11" name="Rectangle 7">
                <a:extLst>
                  <a:ext uri="{FF2B5EF4-FFF2-40B4-BE49-F238E27FC236}">
                    <a16:creationId xmlns:a16="http://schemas.microsoft.com/office/drawing/2014/main" xmlns="" id="{89585889-0D7B-49D2-A9DF-6E50207139C2}"/>
                  </a:ext>
                </a:extLst>
              </p:cNvPr>
              <p:cNvSpPr/>
              <p:nvPr/>
            </p:nvSpPr>
            <p:spPr>
              <a:xfrm>
                <a:off x="3008" y="2247"/>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12" name="Rectangle 8">
                <a:extLst>
                  <a:ext uri="{FF2B5EF4-FFF2-40B4-BE49-F238E27FC236}">
                    <a16:creationId xmlns:a16="http://schemas.microsoft.com/office/drawing/2014/main" xmlns="" id="{50A33D6D-2AD6-4CBF-B642-C75F92BF505C}"/>
                  </a:ext>
                </a:extLst>
              </p:cNvPr>
              <p:cNvSpPr/>
              <p:nvPr/>
            </p:nvSpPr>
            <p:spPr>
              <a:xfrm>
                <a:off x="1737" y="1577"/>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3" name="Rectangle 11">
            <a:extLst>
              <a:ext uri="{FF2B5EF4-FFF2-40B4-BE49-F238E27FC236}">
                <a16:creationId xmlns:a16="http://schemas.microsoft.com/office/drawing/2014/main" xmlns="" id="{3A5A733D-5546-49D6-9169-85403BEA20B0}"/>
              </a:ext>
            </a:extLst>
          </p:cNvPr>
          <p:cNvSpPr/>
          <p:nvPr/>
        </p:nvSpPr>
        <p:spPr>
          <a:xfrm>
            <a:off x="4411663" y="2620963"/>
            <a:ext cx="4568825" cy="225425"/>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 name="Rectangle 12">
            <a:extLst>
              <a:ext uri="{FF2B5EF4-FFF2-40B4-BE49-F238E27FC236}">
                <a16:creationId xmlns:a16="http://schemas.microsoft.com/office/drawing/2014/main" xmlns="" id="{C5598A00-5E10-474E-BEEF-F171DD8440EE}"/>
              </a:ext>
            </a:extLst>
          </p:cNvPr>
          <p:cNvSpPr/>
          <p:nvPr/>
        </p:nvSpPr>
        <p:spPr>
          <a:xfrm>
            <a:off x="4411663" y="2849563"/>
            <a:ext cx="4568825" cy="225425"/>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 name="Rectangle 13">
            <a:extLst>
              <a:ext uri="{FF2B5EF4-FFF2-40B4-BE49-F238E27FC236}">
                <a16:creationId xmlns:a16="http://schemas.microsoft.com/office/drawing/2014/main" xmlns="" id="{E61E2AD7-C5F5-484E-90FA-FDA5CE0CE7B0}"/>
              </a:ext>
            </a:extLst>
          </p:cNvPr>
          <p:cNvSpPr/>
          <p:nvPr/>
        </p:nvSpPr>
        <p:spPr>
          <a:xfrm>
            <a:off x="4411663" y="3078163"/>
            <a:ext cx="4568825" cy="225425"/>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 name="Rectangle 14">
            <a:extLst>
              <a:ext uri="{FF2B5EF4-FFF2-40B4-BE49-F238E27FC236}">
                <a16:creationId xmlns:a16="http://schemas.microsoft.com/office/drawing/2014/main" xmlns="" id="{07DB428F-6E1A-48BC-97FD-FFBAC57CE2C5}"/>
              </a:ext>
            </a:extLst>
          </p:cNvPr>
          <p:cNvSpPr/>
          <p:nvPr/>
        </p:nvSpPr>
        <p:spPr>
          <a:xfrm>
            <a:off x="4411663" y="3306763"/>
            <a:ext cx="4568825" cy="225425"/>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 name="Group 21">
            <a:extLst>
              <a:ext uri="{FF2B5EF4-FFF2-40B4-BE49-F238E27FC236}">
                <a16:creationId xmlns:a16="http://schemas.microsoft.com/office/drawing/2014/main" xmlns="" id="{3106E403-41A2-4057-A5F8-D0145573F99F}"/>
              </a:ext>
            </a:extLst>
          </p:cNvPr>
          <p:cNvGrpSpPr/>
          <p:nvPr/>
        </p:nvGrpSpPr>
        <p:grpSpPr>
          <a:xfrm>
            <a:off x="2047875" y="4141788"/>
            <a:ext cx="7239000" cy="2519362"/>
            <a:chOff x="240" y="2543"/>
            <a:chExt cx="4560" cy="1587"/>
          </a:xfrm>
        </p:grpSpPr>
        <p:sp>
          <p:nvSpPr>
            <p:cNvPr id="18" name="Rectangle 15">
              <a:extLst>
                <a:ext uri="{FF2B5EF4-FFF2-40B4-BE49-F238E27FC236}">
                  <a16:creationId xmlns:a16="http://schemas.microsoft.com/office/drawing/2014/main" xmlns="" id="{8DA8D2C6-C615-4104-9D92-000F98A73F38}"/>
                </a:ext>
              </a:extLst>
            </p:cNvPr>
            <p:cNvSpPr/>
            <p:nvPr/>
          </p:nvSpPr>
          <p:spPr>
            <a:xfrm>
              <a:off x="240" y="2543"/>
              <a:ext cx="703"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TDMA</a:t>
              </a:r>
            </a:p>
          </p:txBody>
        </p:sp>
        <p:sp>
          <p:nvSpPr>
            <p:cNvPr id="19" name="Line 16">
              <a:extLst>
                <a:ext uri="{FF2B5EF4-FFF2-40B4-BE49-F238E27FC236}">
                  <a16:creationId xmlns:a16="http://schemas.microsoft.com/office/drawing/2014/main" xmlns="" id="{2C8CD7DA-300E-4CB1-8FA4-FBFEEE763E62}"/>
                </a:ext>
              </a:extLst>
            </p:cNvPr>
            <p:cNvSpPr/>
            <p:nvPr/>
          </p:nvSpPr>
          <p:spPr>
            <a:xfrm flipV="1">
              <a:off x="1680" y="2977"/>
              <a:ext cx="0" cy="816"/>
            </a:xfrm>
            <a:prstGeom prst="line">
              <a:avLst/>
            </a:prstGeom>
            <a:ln w="25400" cap="flat" cmpd="sng">
              <a:solidFill>
                <a:schemeClr val="tx1"/>
              </a:solidFill>
              <a:prstDash val="solid"/>
              <a:headEnd type="none" w="sm" len="sm"/>
              <a:tailEnd type="stealth" w="med" len="med"/>
            </a:ln>
          </p:spPr>
        </p:sp>
        <p:sp>
          <p:nvSpPr>
            <p:cNvPr id="20" name="Rectangle 17">
              <a:extLst>
                <a:ext uri="{FF2B5EF4-FFF2-40B4-BE49-F238E27FC236}">
                  <a16:creationId xmlns:a16="http://schemas.microsoft.com/office/drawing/2014/main" xmlns="" id="{48EE241C-7477-4E38-B802-1BA640AE3122}"/>
                </a:ext>
              </a:extLst>
            </p:cNvPr>
            <p:cNvSpPr/>
            <p:nvPr/>
          </p:nvSpPr>
          <p:spPr>
            <a:xfrm>
              <a:off x="672" y="3265"/>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21" name="Line 18">
              <a:extLst>
                <a:ext uri="{FF2B5EF4-FFF2-40B4-BE49-F238E27FC236}">
                  <a16:creationId xmlns:a16="http://schemas.microsoft.com/office/drawing/2014/main" xmlns="" id="{F216B1D5-F83C-4823-87BE-CF8B065854E8}"/>
                </a:ext>
              </a:extLst>
            </p:cNvPr>
            <p:cNvSpPr/>
            <p:nvPr/>
          </p:nvSpPr>
          <p:spPr>
            <a:xfrm>
              <a:off x="1680" y="3793"/>
              <a:ext cx="3120" cy="0"/>
            </a:xfrm>
            <a:prstGeom prst="line">
              <a:avLst/>
            </a:prstGeom>
            <a:ln w="25400" cap="flat" cmpd="sng">
              <a:solidFill>
                <a:schemeClr val="tx1"/>
              </a:solidFill>
              <a:prstDash val="solid"/>
              <a:headEnd type="none" w="sm" len="sm"/>
              <a:tailEnd type="stealth" w="med" len="med"/>
            </a:ln>
          </p:spPr>
        </p:sp>
        <p:sp>
          <p:nvSpPr>
            <p:cNvPr id="22" name="Rectangle 19">
              <a:extLst>
                <a:ext uri="{FF2B5EF4-FFF2-40B4-BE49-F238E27FC236}">
                  <a16:creationId xmlns:a16="http://schemas.microsoft.com/office/drawing/2014/main" xmlns="" id="{F555390C-4DCE-4306-8A66-544195382D16}"/>
                </a:ext>
              </a:extLst>
            </p:cNvPr>
            <p:cNvSpPr/>
            <p:nvPr/>
          </p:nvSpPr>
          <p:spPr>
            <a:xfrm>
              <a:off x="3000" y="3840"/>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23" name="Rectangle 20">
              <a:extLst>
                <a:ext uri="{FF2B5EF4-FFF2-40B4-BE49-F238E27FC236}">
                  <a16:creationId xmlns:a16="http://schemas.microsoft.com/office/drawing/2014/main" xmlns="" id="{EBE93FE6-7BB6-47DE-8A7B-7AA0B2505BBF}"/>
                </a:ext>
              </a:extLst>
            </p:cNvPr>
            <p:cNvSpPr/>
            <p:nvPr/>
          </p:nvSpPr>
          <p:spPr>
            <a:xfrm>
              <a:off x="1729" y="3169"/>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4" name="Group 27">
            <a:extLst>
              <a:ext uri="{FF2B5EF4-FFF2-40B4-BE49-F238E27FC236}">
                <a16:creationId xmlns:a16="http://schemas.microsoft.com/office/drawing/2014/main" xmlns="" id="{6D18F445-D205-4441-AF39-D51079B96CF3}"/>
              </a:ext>
            </a:extLst>
          </p:cNvPr>
          <p:cNvGrpSpPr/>
          <p:nvPr/>
        </p:nvGrpSpPr>
        <p:grpSpPr>
          <a:xfrm>
            <a:off x="4411663" y="5135563"/>
            <a:ext cx="3883025" cy="911225"/>
            <a:chOff x="1729" y="3169"/>
            <a:chExt cx="2446" cy="574"/>
          </a:xfrm>
        </p:grpSpPr>
        <p:sp>
          <p:nvSpPr>
            <p:cNvPr id="25" name="Rectangle 22">
              <a:extLst>
                <a:ext uri="{FF2B5EF4-FFF2-40B4-BE49-F238E27FC236}">
                  <a16:creationId xmlns:a16="http://schemas.microsoft.com/office/drawing/2014/main" xmlns="" id="{6C91C26B-8C1C-4498-807D-D99B4191440E}"/>
                </a:ext>
              </a:extLst>
            </p:cNvPr>
            <p:cNvSpPr/>
            <p:nvPr/>
          </p:nvSpPr>
          <p:spPr>
            <a:xfrm>
              <a:off x="1729"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Rectangle 23">
              <a:extLst>
                <a:ext uri="{FF2B5EF4-FFF2-40B4-BE49-F238E27FC236}">
                  <a16:creationId xmlns:a16="http://schemas.microsoft.com/office/drawing/2014/main" xmlns="" id="{FFB6395D-AEEC-4D42-A5DC-0F4E914318E9}"/>
                </a:ext>
              </a:extLst>
            </p:cNvPr>
            <p:cNvSpPr/>
            <p:nvPr/>
          </p:nvSpPr>
          <p:spPr>
            <a:xfrm>
              <a:off x="2305"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Rectangle 24">
              <a:extLst>
                <a:ext uri="{FF2B5EF4-FFF2-40B4-BE49-F238E27FC236}">
                  <a16:creationId xmlns:a16="http://schemas.microsoft.com/office/drawing/2014/main" xmlns="" id="{63A448EA-C8D9-4B3B-961F-27BC0E22681C}"/>
                </a:ext>
              </a:extLst>
            </p:cNvPr>
            <p:cNvSpPr/>
            <p:nvPr/>
          </p:nvSpPr>
          <p:spPr>
            <a:xfrm>
              <a:off x="2881"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8" name="Rectangle 25">
              <a:extLst>
                <a:ext uri="{FF2B5EF4-FFF2-40B4-BE49-F238E27FC236}">
                  <a16:creationId xmlns:a16="http://schemas.microsoft.com/office/drawing/2014/main" xmlns="" id="{128A2152-88A3-4EBA-86D4-F744617372F6}"/>
                </a:ext>
              </a:extLst>
            </p:cNvPr>
            <p:cNvSpPr/>
            <p:nvPr/>
          </p:nvSpPr>
          <p:spPr>
            <a:xfrm>
              <a:off x="3457"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a:extLst>
                <a:ext uri="{FF2B5EF4-FFF2-40B4-BE49-F238E27FC236}">
                  <a16:creationId xmlns:a16="http://schemas.microsoft.com/office/drawing/2014/main" xmlns="" id="{AA67A89E-EAAA-46C0-BFF6-B4E7FAA7DB09}"/>
                </a:ext>
              </a:extLst>
            </p:cNvPr>
            <p:cNvSpPr/>
            <p:nvPr/>
          </p:nvSpPr>
          <p:spPr>
            <a:xfrm>
              <a:off x="4033"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3">
            <a:extLst>
              <a:ext uri="{FF2B5EF4-FFF2-40B4-BE49-F238E27FC236}">
                <a16:creationId xmlns:a16="http://schemas.microsoft.com/office/drawing/2014/main" xmlns="" id="{82D872F3-8AFB-47EF-8E7D-F7FDE332503E}"/>
              </a:ext>
            </a:extLst>
          </p:cNvPr>
          <p:cNvGrpSpPr/>
          <p:nvPr/>
        </p:nvGrpSpPr>
        <p:grpSpPr>
          <a:xfrm>
            <a:off x="4640263" y="5135563"/>
            <a:ext cx="3883025" cy="911225"/>
            <a:chOff x="1873" y="3169"/>
            <a:chExt cx="2446" cy="574"/>
          </a:xfrm>
        </p:grpSpPr>
        <p:sp>
          <p:nvSpPr>
            <p:cNvPr id="31" name="Rectangle 28">
              <a:extLst>
                <a:ext uri="{FF2B5EF4-FFF2-40B4-BE49-F238E27FC236}">
                  <a16:creationId xmlns:a16="http://schemas.microsoft.com/office/drawing/2014/main" xmlns="" id="{9B92334E-7DEA-42D3-B139-41D1F50A48CA}"/>
                </a:ext>
              </a:extLst>
            </p:cNvPr>
            <p:cNvSpPr/>
            <p:nvPr/>
          </p:nvSpPr>
          <p:spPr>
            <a:xfrm>
              <a:off x="1873"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Rectangle 29">
              <a:extLst>
                <a:ext uri="{FF2B5EF4-FFF2-40B4-BE49-F238E27FC236}">
                  <a16:creationId xmlns:a16="http://schemas.microsoft.com/office/drawing/2014/main" xmlns="" id="{276D9FA9-54D3-4027-9302-50B9CCEF433A}"/>
                </a:ext>
              </a:extLst>
            </p:cNvPr>
            <p:cNvSpPr/>
            <p:nvPr/>
          </p:nvSpPr>
          <p:spPr>
            <a:xfrm>
              <a:off x="2449"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Rectangle 30">
              <a:extLst>
                <a:ext uri="{FF2B5EF4-FFF2-40B4-BE49-F238E27FC236}">
                  <a16:creationId xmlns:a16="http://schemas.microsoft.com/office/drawing/2014/main" xmlns="" id="{EAA3EC39-06D6-47E1-8EE9-13BD8373DDBD}"/>
                </a:ext>
              </a:extLst>
            </p:cNvPr>
            <p:cNvSpPr/>
            <p:nvPr/>
          </p:nvSpPr>
          <p:spPr>
            <a:xfrm>
              <a:off x="3025"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Rectangle 31">
              <a:extLst>
                <a:ext uri="{FF2B5EF4-FFF2-40B4-BE49-F238E27FC236}">
                  <a16:creationId xmlns:a16="http://schemas.microsoft.com/office/drawing/2014/main" xmlns="" id="{B19BC454-70BE-4258-8474-24980F659B3D}"/>
                </a:ext>
              </a:extLst>
            </p:cNvPr>
            <p:cNvSpPr/>
            <p:nvPr/>
          </p:nvSpPr>
          <p:spPr>
            <a:xfrm>
              <a:off x="3601"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5" name="Rectangle 32">
              <a:extLst>
                <a:ext uri="{FF2B5EF4-FFF2-40B4-BE49-F238E27FC236}">
                  <a16:creationId xmlns:a16="http://schemas.microsoft.com/office/drawing/2014/main" xmlns="" id="{1674A42C-DE58-470F-9B77-02F7B852D1CE}"/>
                </a:ext>
              </a:extLst>
            </p:cNvPr>
            <p:cNvSpPr/>
            <p:nvPr/>
          </p:nvSpPr>
          <p:spPr>
            <a:xfrm>
              <a:off x="4177"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6" name="Group 39">
            <a:extLst>
              <a:ext uri="{FF2B5EF4-FFF2-40B4-BE49-F238E27FC236}">
                <a16:creationId xmlns:a16="http://schemas.microsoft.com/office/drawing/2014/main" xmlns="" id="{958547B2-75AD-4894-BB0A-FCEE7C23DF19}"/>
              </a:ext>
            </a:extLst>
          </p:cNvPr>
          <p:cNvGrpSpPr/>
          <p:nvPr/>
        </p:nvGrpSpPr>
        <p:grpSpPr>
          <a:xfrm>
            <a:off x="4868863" y="5135563"/>
            <a:ext cx="3883025" cy="911225"/>
            <a:chOff x="2017" y="3169"/>
            <a:chExt cx="2446" cy="574"/>
          </a:xfrm>
        </p:grpSpPr>
        <p:sp>
          <p:nvSpPr>
            <p:cNvPr id="37" name="Rectangle 34">
              <a:extLst>
                <a:ext uri="{FF2B5EF4-FFF2-40B4-BE49-F238E27FC236}">
                  <a16:creationId xmlns:a16="http://schemas.microsoft.com/office/drawing/2014/main" xmlns="" id="{8194E3D8-32E0-40A5-A2DC-EFCBE75AE33F}"/>
                </a:ext>
              </a:extLst>
            </p:cNvPr>
            <p:cNvSpPr/>
            <p:nvPr/>
          </p:nvSpPr>
          <p:spPr>
            <a:xfrm>
              <a:off x="2017"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8" name="Rectangle 35">
              <a:extLst>
                <a:ext uri="{FF2B5EF4-FFF2-40B4-BE49-F238E27FC236}">
                  <a16:creationId xmlns:a16="http://schemas.microsoft.com/office/drawing/2014/main" xmlns="" id="{36CC5B7C-8AC3-40E3-A74E-A1A6CE44B8BF}"/>
                </a:ext>
              </a:extLst>
            </p:cNvPr>
            <p:cNvSpPr/>
            <p:nvPr/>
          </p:nvSpPr>
          <p:spPr>
            <a:xfrm>
              <a:off x="2593"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9" name="Rectangle 36">
              <a:extLst>
                <a:ext uri="{FF2B5EF4-FFF2-40B4-BE49-F238E27FC236}">
                  <a16:creationId xmlns:a16="http://schemas.microsoft.com/office/drawing/2014/main" xmlns="" id="{696C56EA-3197-4286-B862-5695D5905252}"/>
                </a:ext>
              </a:extLst>
            </p:cNvPr>
            <p:cNvSpPr/>
            <p:nvPr/>
          </p:nvSpPr>
          <p:spPr>
            <a:xfrm>
              <a:off x="3169"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0" name="Rectangle 37">
              <a:extLst>
                <a:ext uri="{FF2B5EF4-FFF2-40B4-BE49-F238E27FC236}">
                  <a16:creationId xmlns:a16="http://schemas.microsoft.com/office/drawing/2014/main" xmlns="" id="{3B49C3AB-BD0A-4ABC-A4D6-3236013B1714}"/>
                </a:ext>
              </a:extLst>
            </p:cNvPr>
            <p:cNvSpPr/>
            <p:nvPr/>
          </p:nvSpPr>
          <p:spPr>
            <a:xfrm>
              <a:off x="3745"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1" name="Rectangle 38">
              <a:extLst>
                <a:ext uri="{FF2B5EF4-FFF2-40B4-BE49-F238E27FC236}">
                  <a16:creationId xmlns:a16="http://schemas.microsoft.com/office/drawing/2014/main" xmlns="" id="{E7086497-EABD-4FD8-A85B-D4D006B33434}"/>
                </a:ext>
              </a:extLst>
            </p:cNvPr>
            <p:cNvSpPr/>
            <p:nvPr/>
          </p:nvSpPr>
          <p:spPr>
            <a:xfrm>
              <a:off x="4321"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2" name="Group 45">
            <a:extLst>
              <a:ext uri="{FF2B5EF4-FFF2-40B4-BE49-F238E27FC236}">
                <a16:creationId xmlns:a16="http://schemas.microsoft.com/office/drawing/2014/main" xmlns="" id="{CB2E3DD5-D920-47C4-80EB-E75953168148}"/>
              </a:ext>
            </a:extLst>
          </p:cNvPr>
          <p:cNvGrpSpPr/>
          <p:nvPr/>
        </p:nvGrpSpPr>
        <p:grpSpPr>
          <a:xfrm>
            <a:off x="5097463" y="5135563"/>
            <a:ext cx="3883025" cy="911225"/>
            <a:chOff x="2161" y="3169"/>
            <a:chExt cx="2446" cy="574"/>
          </a:xfrm>
        </p:grpSpPr>
        <p:sp>
          <p:nvSpPr>
            <p:cNvPr id="43" name="Rectangle 40">
              <a:extLst>
                <a:ext uri="{FF2B5EF4-FFF2-40B4-BE49-F238E27FC236}">
                  <a16:creationId xmlns:a16="http://schemas.microsoft.com/office/drawing/2014/main" xmlns="" id="{778D1AD3-5BA4-431F-8282-202E8913827A}"/>
                </a:ext>
              </a:extLst>
            </p:cNvPr>
            <p:cNvSpPr/>
            <p:nvPr/>
          </p:nvSpPr>
          <p:spPr>
            <a:xfrm>
              <a:off x="2161"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xmlns="" id="{EF10D9B1-3D8A-497D-9BC1-4C51D795EEC4}"/>
                </a:ext>
              </a:extLst>
            </p:cNvPr>
            <p:cNvSpPr/>
            <p:nvPr/>
          </p:nvSpPr>
          <p:spPr>
            <a:xfrm>
              <a:off x="2737"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Rectangle 42">
              <a:extLst>
                <a:ext uri="{FF2B5EF4-FFF2-40B4-BE49-F238E27FC236}">
                  <a16:creationId xmlns:a16="http://schemas.microsoft.com/office/drawing/2014/main" xmlns="" id="{88F9C01A-6F27-46B7-9CB0-B7D1633E4F6F}"/>
                </a:ext>
              </a:extLst>
            </p:cNvPr>
            <p:cNvSpPr/>
            <p:nvPr/>
          </p:nvSpPr>
          <p:spPr>
            <a:xfrm>
              <a:off x="3313"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Rectangle 43">
              <a:extLst>
                <a:ext uri="{FF2B5EF4-FFF2-40B4-BE49-F238E27FC236}">
                  <a16:creationId xmlns:a16="http://schemas.microsoft.com/office/drawing/2014/main" xmlns="" id="{88859E05-F11E-4F25-80B0-42D96A3B99FC}"/>
                </a:ext>
              </a:extLst>
            </p:cNvPr>
            <p:cNvSpPr/>
            <p:nvPr/>
          </p:nvSpPr>
          <p:spPr>
            <a:xfrm>
              <a:off x="3889"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7" name="Rectangle 44">
              <a:extLst>
                <a:ext uri="{FF2B5EF4-FFF2-40B4-BE49-F238E27FC236}">
                  <a16:creationId xmlns:a16="http://schemas.microsoft.com/office/drawing/2014/main" xmlns="" id="{91321FD2-56AF-4861-BE70-DDE0E494F718}"/>
                </a:ext>
              </a:extLst>
            </p:cNvPr>
            <p:cNvSpPr/>
            <p:nvPr/>
          </p:nvSpPr>
          <p:spPr>
            <a:xfrm>
              <a:off x="4465"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8" name="Group 49">
            <a:extLst>
              <a:ext uri="{FF2B5EF4-FFF2-40B4-BE49-F238E27FC236}">
                <a16:creationId xmlns:a16="http://schemas.microsoft.com/office/drawing/2014/main" xmlns="" id="{09678ED9-9BCC-420D-B2DA-E5FAD9A625FF}"/>
              </a:ext>
            </a:extLst>
          </p:cNvPr>
          <p:cNvGrpSpPr/>
          <p:nvPr/>
        </p:nvGrpSpPr>
        <p:grpSpPr>
          <a:xfrm>
            <a:off x="4410075" y="2847975"/>
            <a:ext cx="4572000" cy="457200"/>
            <a:chOff x="1728" y="1728"/>
            <a:chExt cx="2880" cy="288"/>
          </a:xfrm>
        </p:grpSpPr>
        <p:sp>
          <p:nvSpPr>
            <p:cNvPr id="49" name="Line 46">
              <a:extLst>
                <a:ext uri="{FF2B5EF4-FFF2-40B4-BE49-F238E27FC236}">
                  <a16:creationId xmlns:a16="http://schemas.microsoft.com/office/drawing/2014/main" xmlns="" id="{31D0D367-EB5C-4649-8326-71E2692BB41F}"/>
                </a:ext>
              </a:extLst>
            </p:cNvPr>
            <p:cNvSpPr/>
            <p:nvPr/>
          </p:nvSpPr>
          <p:spPr>
            <a:xfrm>
              <a:off x="1728" y="1728"/>
              <a:ext cx="2880" cy="0"/>
            </a:xfrm>
            <a:prstGeom prst="line">
              <a:avLst/>
            </a:prstGeom>
            <a:ln w="12700" cap="flat" cmpd="sng">
              <a:solidFill>
                <a:schemeClr val="tx1"/>
              </a:solidFill>
              <a:prstDash val="solid"/>
              <a:headEnd type="none" w="sm" len="sm"/>
              <a:tailEnd type="none" w="sm" len="sm"/>
            </a:ln>
          </p:spPr>
        </p:sp>
        <p:sp>
          <p:nvSpPr>
            <p:cNvPr id="50" name="Line 47">
              <a:extLst>
                <a:ext uri="{FF2B5EF4-FFF2-40B4-BE49-F238E27FC236}">
                  <a16:creationId xmlns:a16="http://schemas.microsoft.com/office/drawing/2014/main" xmlns="" id="{99AD6247-DEA6-4AAE-904C-E8FDB7F1596E}"/>
                </a:ext>
              </a:extLst>
            </p:cNvPr>
            <p:cNvSpPr/>
            <p:nvPr/>
          </p:nvSpPr>
          <p:spPr>
            <a:xfrm>
              <a:off x="1728" y="1872"/>
              <a:ext cx="2880" cy="0"/>
            </a:xfrm>
            <a:prstGeom prst="line">
              <a:avLst/>
            </a:prstGeom>
            <a:ln w="12700" cap="flat" cmpd="sng">
              <a:solidFill>
                <a:schemeClr val="tx1"/>
              </a:solidFill>
              <a:prstDash val="solid"/>
              <a:headEnd type="none" w="sm" len="sm"/>
              <a:tailEnd type="none" w="sm" len="sm"/>
            </a:ln>
          </p:spPr>
        </p:sp>
        <p:sp>
          <p:nvSpPr>
            <p:cNvPr id="51" name="Line 48">
              <a:extLst>
                <a:ext uri="{FF2B5EF4-FFF2-40B4-BE49-F238E27FC236}">
                  <a16:creationId xmlns:a16="http://schemas.microsoft.com/office/drawing/2014/main" xmlns="" id="{328E0150-2D57-487F-B3EC-CB947A9B6D31}"/>
                </a:ext>
              </a:extLst>
            </p:cNvPr>
            <p:cNvSpPr/>
            <p:nvPr/>
          </p:nvSpPr>
          <p:spPr>
            <a:xfrm>
              <a:off x="1728" y="2016"/>
              <a:ext cx="2880" cy="0"/>
            </a:xfrm>
            <a:prstGeom prst="line">
              <a:avLst/>
            </a:prstGeom>
            <a:ln w="12700" cap="flat" cmpd="sng">
              <a:solidFill>
                <a:schemeClr val="tx1"/>
              </a:solidFill>
              <a:prstDash val="solid"/>
              <a:headEnd type="none" w="sm" len="sm"/>
              <a:tailEnd type="none" w="sm" len="sm"/>
            </a:ln>
          </p:spPr>
        </p:sp>
      </p:grpSp>
      <p:grpSp>
        <p:nvGrpSpPr>
          <p:cNvPr id="52" name="Group 69">
            <a:extLst>
              <a:ext uri="{FF2B5EF4-FFF2-40B4-BE49-F238E27FC236}">
                <a16:creationId xmlns:a16="http://schemas.microsoft.com/office/drawing/2014/main" xmlns="" id="{4F4FD873-7FB8-4BB6-8284-36109AB59E74}"/>
              </a:ext>
            </a:extLst>
          </p:cNvPr>
          <p:cNvGrpSpPr/>
          <p:nvPr/>
        </p:nvGrpSpPr>
        <p:grpSpPr>
          <a:xfrm>
            <a:off x="4638675" y="5133975"/>
            <a:ext cx="4114800" cy="914400"/>
            <a:chOff x="1872" y="3168"/>
            <a:chExt cx="2592" cy="576"/>
          </a:xfrm>
        </p:grpSpPr>
        <p:sp>
          <p:nvSpPr>
            <p:cNvPr id="53" name="Line 50">
              <a:extLst>
                <a:ext uri="{FF2B5EF4-FFF2-40B4-BE49-F238E27FC236}">
                  <a16:creationId xmlns:a16="http://schemas.microsoft.com/office/drawing/2014/main" xmlns="" id="{508B3119-EF32-47F9-BA9B-070FBB4515F4}"/>
                </a:ext>
              </a:extLst>
            </p:cNvPr>
            <p:cNvSpPr/>
            <p:nvPr/>
          </p:nvSpPr>
          <p:spPr>
            <a:xfrm>
              <a:off x="1872" y="3168"/>
              <a:ext cx="0" cy="576"/>
            </a:xfrm>
            <a:prstGeom prst="line">
              <a:avLst/>
            </a:prstGeom>
            <a:ln w="12700" cap="flat" cmpd="sng">
              <a:solidFill>
                <a:schemeClr val="tx1"/>
              </a:solidFill>
              <a:prstDash val="solid"/>
              <a:headEnd type="none" w="sm" len="sm"/>
              <a:tailEnd type="none" w="sm" len="sm"/>
            </a:ln>
          </p:spPr>
        </p:sp>
        <p:sp>
          <p:nvSpPr>
            <p:cNvPr id="54" name="Line 51">
              <a:extLst>
                <a:ext uri="{FF2B5EF4-FFF2-40B4-BE49-F238E27FC236}">
                  <a16:creationId xmlns:a16="http://schemas.microsoft.com/office/drawing/2014/main" xmlns="" id="{5AB22043-40DD-4B8A-9AEC-EAA64B08B185}"/>
                </a:ext>
              </a:extLst>
            </p:cNvPr>
            <p:cNvSpPr/>
            <p:nvPr/>
          </p:nvSpPr>
          <p:spPr>
            <a:xfrm>
              <a:off x="2016" y="3168"/>
              <a:ext cx="0" cy="576"/>
            </a:xfrm>
            <a:prstGeom prst="line">
              <a:avLst/>
            </a:prstGeom>
            <a:ln w="12700" cap="flat" cmpd="sng">
              <a:solidFill>
                <a:schemeClr val="tx1"/>
              </a:solidFill>
              <a:prstDash val="solid"/>
              <a:headEnd type="none" w="sm" len="sm"/>
              <a:tailEnd type="none" w="sm" len="sm"/>
            </a:ln>
          </p:spPr>
        </p:sp>
        <p:sp>
          <p:nvSpPr>
            <p:cNvPr id="55" name="Line 52">
              <a:extLst>
                <a:ext uri="{FF2B5EF4-FFF2-40B4-BE49-F238E27FC236}">
                  <a16:creationId xmlns:a16="http://schemas.microsoft.com/office/drawing/2014/main" xmlns="" id="{9CCC6DBF-3031-4179-B77E-93952AAB4B7F}"/>
                </a:ext>
              </a:extLst>
            </p:cNvPr>
            <p:cNvSpPr/>
            <p:nvPr/>
          </p:nvSpPr>
          <p:spPr>
            <a:xfrm>
              <a:off x="2160" y="3168"/>
              <a:ext cx="0" cy="576"/>
            </a:xfrm>
            <a:prstGeom prst="line">
              <a:avLst/>
            </a:prstGeom>
            <a:ln w="12700" cap="flat" cmpd="sng">
              <a:solidFill>
                <a:schemeClr val="tx1"/>
              </a:solidFill>
              <a:prstDash val="solid"/>
              <a:headEnd type="none" w="sm" len="sm"/>
              <a:tailEnd type="none" w="sm" len="sm"/>
            </a:ln>
          </p:spPr>
        </p:sp>
        <p:sp>
          <p:nvSpPr>
            <p:cNvPr id="56" name="Line 53">
              <a:extLst>
                <a:ext uri="{FF2B5EF4-FFF2-40B4-BE49-F238E27FC236}">
                  <a16:creationId xmlns:a16="http://schemas.microsoft.com/office/drawing/2014/main" xmlns="" id="{1B1C677B-F41E-4F6B-9125-C3FD5CF67734}"/>
                </a:ext>
              </a:extLst>
            </p:cNvPr>
            <p:cNvSpPr/>
            <p:nvPr/>
          </p:nvSpPr>
          <p:spPr>
            <a:xfrm>
              <a:off x="2304" y="3168"/>
              <a:ext cx="0" cy="576"/>
            </a:xfrm>
            <a:prstGeom prst="line">
              <a:avLst/>
            </a:prstGeom>
            <a:ln w="12700" cap="flat" cmpd="sng">
              <a:solidFill>
                <a:schemeClr val="tx1"/>
              </a:solidFill>
              <a:prstDash val="solid"/>
              <a:headEnd type="none" w="sm" len="sm"/>
              <a:tailEnd type="none" w="sm" len="sm"/>
            </a:ln>
          </p:spPr>
        </p:sp>
        <p:sp>
          <p:nvSpPr>
            <p:cNvPr id="57" name="Line 54">
              <a:extLst>
                <a:ext uri="{FF2B5EF4-FFF2-40B4-BE49-F238E27FC236}">
                  <a16:creationId xmlns:a16="http://schemas.microsoft.com/office/drawing/2014/main" xmlns="" id="{CECBC565-EE38-4C22-94AB-363E2F0C80E5}"/>
                </a:ext>
              </a:extLst>
            </p:cNvPr>
            <p:cNvSpPr/>
            <p:nvPr/>
          </p:nvSpPr>
          <p:spPr>
            <a:xfrm>
              <a:off x="2448" y="3168"/>
              <a:ext cx="0" cy="576"/>
            </a:xfrm>
            <a:prstGeom prst="line">
              <a:avLst/>
            </a:prstGeom>
            <a:ln w="12700" cap="flat" cmpd="sng">
              <a:solidFill>
                <a:schemeClr val="tx1"/>
              </a:solidFill>
              <a:prstDash val="solid"/>
              <a:headEnd type="none" w="sm" len="sm"/>
              <a:tailEnd type="none" w="sm" len="sm"/>
            </a:ln>
          </p:spPr>
        </p:sp>
        <p:sp>
          <p:nvSpPr>
            <p:cNvPr id="58" name="Line 55">
              <a:extLst>
                <a:ext uri="{FF2B5EF4-FFF2-40B4-BE49-F238E27FC236}">
                  <a16:creationId xmlns:a16="http://schemas.microsoft.com/office/drawing/2014/main" xmlns="" id="{8D478708-073D-4DAB-A6EA-9BFA272F0F5A}"/>
                </a:ext>
              </a:extLst>
            </p:cNvPr>
            <p:cNvSpPr/>
            <p:nvPr/>
          </p:nvSpPr>
          <p:spPr>
            <a:xfrm>
              <a:off x="2592" y="3168"/>
              <a:ext cx="0" cy="576"/>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xmlns="" id="{8B707142-FA3B-4F51-BB6F-37CBDFF97FD6}"/>
                </a:ext>
              </a:extLst>
            </p:cNvPr>
            <p:cNvSpPr/>
            <p:nvPr/>
          </p:nvSpPr>
          <p:spPr>
            <a:xfrm>
              <a:off x="2736" y="3168"/>
              <a:ext cx="0" cy="576"/>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xmlns="" id="{D65EAE82-D952-4B76-9FDE-006766453E47}"/>
                </a:ext>
              </a:extLst>
            </p:cNvPr>
            <p:cNvSpPr/>
            <p:nvPr/>
          </p:nvSpPr>
          <p:spPr>
            <a:xfrm>
              <a:off x="2880" y="3168"/>
              <a:ext cx="0" cy="576"/>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xmlns="" id="{89587AD7-BFDD-4DD3-BD4B-B8BE03ED7DBA}"/>
                </a:ext>
              </a:extLst>
            </p:cNvPr>
            <p:cNvSpPr/>
            <p:nvPr/>
          </p:nvSpPr>
          <p:spPr>
            <a:xfrm>
              <a:off x="3024" y="3168"/>
              <a:ext cx="0" cy="576"/>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xmlns="" id="{5B0FD332-E54E-4EEE-AB67-5A9126C50AED}"/>
                </a:ext>
              </a:extLst>
            </p:cNvPr>
            <p:cNvSpPr/>
            <p:nvPr/>
          </p:nvSpPr>
          <p:spPr>
            <a:xfrm>
              <a:off x="3168" y="3168"/>
              <a:ext cx="0" cy="576"/>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xmlns="" id="{F036BD45-C7F7-4D53-8A2E-5409764C6235}"/>
                </a:ext>
              </a:extLst>
            </p:cNvPr>
            <p:cNvSpPr/>
            <p:nvPr/>
          </p:nvSpPr>
          <p:spPr>
            <a:xfrm>
              <a:off x="3312" y="3168"/>
              <a:ext cx="0" cy="576"/>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xmlns="" id="{C5F5C074-7F27-4318-9456-307D6574A6FF}"/>
                </a:ext>
              </a:extLst>
            </p:cNvPr>
            <p:cNvSpPr/>
            <p:nvPr/>
          </p:nvSpPr>
          <p:spPr>
            <a:xfrm>
              <a:off x="3456" y="3168"/>
              <a:ext cx="0" cy="576"/>
            </a:xfrm>
            <a:prstGeom prst="line">
              <a:avLst/>
            </a:prstGeom>
            <a:ln w="12700" cap="flat" cmpd="sng">
              <a:solidFill>
                <a:schemeClr val="tx1"/>
              </a:solidFill>
              <a:prstDash val="solid"/>
              <a:headEnd type="none" w="sm" len="sm"/>
              <a:tailEnd type="none" w="sm" len="sm"/>
            </a:ln>
          </p:spPr>
        </p:sp>
        <p:sp>
          <p:nvSpPr>
            <p:cNvPr id="65" name="Line 62">
              <a:extLst>
                <a:ext uri="{FF2B5EF4-FFF2-40B4-BE49-F238E27FC236}">
                  <a16:creationId xmlns:a16="http://schemas.microsoft.com/office/drawing/2014/main" xmlns="" id="{34DA4FD2-1814-4ED6-B57E-5468A48E7D75}"/>
                </a:ext>
              </a:extLst>
            </p:cNvPr>
            <p:cNvSpPr/>
            <p:nvPr/>
          </p:nvSpPr>
          <p:spPr>
            <a:xfrm>
              <a:off x="3600" y="3168"/>
              <a:ext cx="0" cy="576"/>
            </a:xfrm>
            <a:prstGeom prst="line">
              <a:avLst/>
            </a:prstGeom>
            <a:ln w="127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xmlns="" id="{58CF9846-E617-4FA3-9C71-5DB7AD93F680}"/>
                </a:ext>
              </a:extLst>
            </p:cNvPr>
            <p:cNvSpPr/>
            <p:nvPr/>
          </p:nvSpPr>
          <p:spPr>
            <a:xfrm>
              <a:off x="3744" y="3168"/>
              <a:ext cx="0" cy="576"/>
            </a:xfrm>
            <a:prstGeom prst="line">
              <a:avLst/>
            </a:prstGeom>
            <a:ln w="127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xmlns="" id="{42710205-66F5-45E2-A79D-23CF3D874AC2}"/>
                </a:ext>
              </a:extLst>
            </p:cNvPr>
            <p:cNvSpPr/>
            <p:nvPr/>
          </p:nvSpPr>
          <p:spPr>
            <a:xfrm>
              <a:off x="3888" y="3168"/>
              <a:ext cx="0" cy="576"/>
            </a:xfrm>
            <a:prstGeom prst="line">
              <a:avLst/>
            </a:prstGeom>
            <a:ln w="127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xmlns="" id="{8DA25FC9-097F-4949-BBE8-06AF573C45F9}"/>
                </a:ext>
              </a:extLst>
            </p:cNvPr>
            <p:cNvSpPr/>
            <p:nvPr/>
          </p:nvSpPr>
          <p:spPr>
            <a:xfrm>
              <a:off x="4032" y="3168"/>
              <a:ext cx="0" cy="576"/>
            </a:xfrm>
            <a:prstGeom prst="line">
              <a:avLst/>
            </a:prstGeom>
            <a:ln w="12700" cap="flat" cmpd="sng">
              <a:solidFill>
                <a:schemeClr val="tx1"/>
              </a:solidFill>
              <a:prstDash val="solid"/>
              <a:headEnd type="none" w="sm" len="sm"/>
              <a:tailEnd type="none" w="sm" len="sm"/>
            </a:ln>
          </p:spPr>
        </p:sp>
        <p:sp>
          <p:nvSpPr>
            <p:cNvPr id="69" name="Line 66">
              <a:extLst>
                <a:ext uri="{FF2B5EF4-FFF2-40B4-BE49-F238E27FC236}">
                  <a16:creationId xmlns:a16="http://schemas.microsoft.com/office/drawing/2014/main" xmlns="" id="{E57CAF27-B11E-4D41-82EF-968439E3193E}"/>
                </a:ext>
              </a:extLst>
            </p:cNvPr>
            <p:cNvSpPr/>
            <p:nvPr/>
          </p:nvSpPr>
          <p:spPr>
            <a:xfrm>
              <a:off x="4176" y="3168"/>
              <a:ext cx="0" cy="576"/>
            </a:xfrm>
            <a:prstGeom prst="line">
              <a:avLst/>
            </a:prstGeom>
            <a:ln w="12700" cap="flat" cmpd="sng">
              <a:solidFill>
                <a:schemeClr val="tx1"/>
              </a:solidFill>
              <a:prstDash val="solid"/>
              <a:headEnd type="none" w="sm" len="sm"/>
              <a:tailEnd type="none" w="sm" len="sm"/>
            </a:ln>
          </p:spPr>
        </p:sp>
        <p:sp>
          <p:nvSpPr>
            <p:cNvPr id="70" name="Line 67">
              <a:extLst>
                <a:ext uri="{FF2B5EF4-FFF2-40B4-BE49-F238E27FC236}">
                  <a16:creationId xmlns:a16="http://schemas.microsoft.com/office/drawing/2014/main" xmlns="" id="{917D0C61-6CB6-405A-A710-0FEE2375E87B}"/>
                </a:ext>
              </a:extLst>
            </p:cNvPr>
            <p:cNvSpPr/>
            <p:nvPr/>
          </p:nvSpPr>
          <p:spPr>
            <a:xfrm>
              <a:off x="4320" y="3168"/>
              <a:ext cx="0" cy="576"/>
            </a:xfrm>
            <a:prstGeom prst="line">
              <a:avLst/>
            </a:prstGeom>
            <a:ln w="12700" cap="flat" cmpd="sng">
              <a:solidFill>
                <a:schemeClr val="tx1"/>
              </a:solidFill>
              <a:prstDash val="solid"/>
              <a:headEnd type="none" w="sm" len="sm"/>
              <a:tailEnd type="none" w="sm" len="sm"/>
            </a:ln>
          </p:spPr>
        </p:sp>
        <p:sp>
          <p:nvSpPr>
            <p:cNvPr id="71" name="Line 68">
              <a:extLst>
                <a:ext uri="{FF2B5EF4-FFF2-40B4-BE49-F238E27FC236}">
                  <a16:creationId xmlns:a16="http://schemas.microsoft.com/office/drawing/2014/main" xmlns="" id="{A2B5E2A3-0D06-419C-A91E-33694425678E}"/>
                </a:ext>
              </a:extLst>
            </p:cNvPr>
            <p:cNvSpPr/>
            <p:nvPr/>
          </p:nvSpPr>
          <p:spPr>
            <a:xfrm>
              <a:off x="4464" y="3168"/>
              <a:ext cx="0" cy="576"/>
            </a:xfrm>
            <a:prstGeom prst="line">
              <a:avLst/>
            </a:prstGeom>
            <a:ln w="12700" cap="flat" cmpd="sng">
              <a:solidFill>
                <a:schemeClr val="tx1"/>
              </a:solidFill>
              <a:prstDash val="solid"/>
              <a:headEnd type="none" w="sm" len="sm"/>
              <a:tailEnd type="none" w="sm" len="sm"/>
            </a:ln>
          </p:spPr>
        </p:sp>
      </p:grpSp>
      <p:grpSp>
        <p:nvGrpSpPr>
          <p:cNvPr id="72" name="Group 74">
            <a:extLst>
              <a:ext uri="{FF2B5EF4-FFF2-40B4-BE49-F238E27FC236}">
                <a16:creationId xmlns:a16="http://schemas.microsoft.com/office/drawing/2014/main" xmlns="" id="{21813D94-2C7D-4C99-A895-00CDA69CC019}"/>
              </a:ext>
            </a:extLst>
          </p:cNvPr>
          <p:cNvGrpSpPr/>
          <p:nvPr/>
        </p:nvGrpSpPr>
        <p:grpSpPr>
          <a:xfrm>
            <a:off x="4410075" y="2733675"/>
            <a:ext cx="4572000" cy="685800"/>
            <a:chOff x="1728" y="1656"/>
            <a:chExt cx="2880" cy="432"/>
          </a:xfrm>
        </p:grpSpPr>
        <p:sp>
          <p:nvSpPr>
            <p:cNvPr id="73" name="Line 70">
              <a:extLst>
                <a:ext uri="{FF2B5EF4-FFF2-40B4-BE49-F238E27FC236}">
                  <a16:creationId xmlns:a16="http://schemas.microsoft.com/office/drawing/2014/main" xmlns="" id="{C3E7EB6A-FB4D-4540-97C7-D602BA6572B8}"/>
                </a:ext>
              </a:extLst>
            </p:cNvPr>
            <p:cNvSpPr/>
            <p:nvPr/>
          </p:nvSpPr>
          <p:spPr>
            <a:xfrm>
              <a:off x="1728" y="1656"/>
              <a:ext cx="2880" cy="0"/>
            </a:xfrm>
            <a:prstGeom prst="line">
              <a:avLst/>
            </a:prstGeom>
            <a:ln w="12700" cap="flat" cmpd="sng">
              <a:solidFill>
                <a:schemeClr val="tx1"/>
              </a:solidFill>
              <a:prstDash val="dash"/>
              <a:headEnd type="none" w="sm" len="sm"/>
              <a:tailEnd type="none" w="sm" len="sm"/>
            </a:ln>
          </p:spPr>
        </p:sp>
        <p:sp>
          <p:nvSpPr>
            <p:cNvPr id="74" name="Line 71">
              <a:extLst>
                <a:ext uri="{FF2B5EF4-FFF2-40B4-BE49-F238E27FC236}">
                  <a16:creationId xmlns:a16="http://schemas.microsoft.com/office/drawing/2014/main" xmlns="" id="{DA3A6C4E-9173-4D7C-B26A-5E1056763663}"/>
                </a:ext>
              </a:extLst>
            </p:cNvPr>
            <p:cNvSpPr/>
            <p:nvPr/>
          </p:nvSpPr>
          <p:spPr>
            <a:xfrm>
              <a:off x="1728" y="1800"/>
              <a:ext cx="2880" cy="0"/>
            </a:xfrm>
            <a:prstGeom prst="line">
              <a:avLst/>
            </a:prstGeom>
            <a:ln w="12700" cap="flat" cmpd="sng">
              <a:solidFill>
                <a:schemeClr val="tx1"/>
              </a:solidFill>
              <a:prstDash val="dash"/>
              <a:headEnd type="none" w="sm" len="sm"/>
              <a:tailEnd type="none" w="sm" len="sm"/>
            </a:ln>
          </p:spPr>
        </p:sp>
        <p:sp>
          <p:nvSpPr>
            <p:cNvPr id="75" name="Line 72">
              <a:extLst>
                <a:ext uri="{FF2B5EF4-FFF2-40B4-BE49-F238E27FC236}">
                  <a16:creationId xmlns:a16="http://schemas.microsoft.com/office/drawing/2014/main" xmlns="" id="{FF9C0251-EF2A-410A-B217-49655F36094F}"/>
                </a:ext>
              </a:extLst>
            </p:cNvPr>
            <p:cNvSpPr/>
            <p:nvPr/>
          </p:nvSpPr>
          <p:spPr>
            <a:xfrm>
              <a:off x="1728" y="1944"/>
              <a:ext cx="2880" cy="0"/>
            </a:xfrm>
            <a:prstGeom prst="line">
              <a:avLst/>
            </a:prstGeom>
            <a:ln w="12700" cap="flat" cmpd="sng">
              <a:solidFill>
                <a:schemeClr val="tx1"/>
              </a:solidFill>
              <a:prstDash val="dash"/>
              <a:headEnd type="none" w="sm" len="sm"/>
              <a:tailEnd type="none" w="sm" len="sm"/>
            </a:ln>
          </p:spPr>
        </p:sp>
        <p:sp>
          <p:nvSpPr>
            <p:cNvPr id="76" name="Line 73">
              <a:extLst>
                <a:ext uri="{FF2B5EF4-FFF2-40B4-BE49-F238E27FC236}">
                  <a16:creationId xmlns:a16="http://schemas.microsoft.com/office/drawing/2014/main" xmlns="" id="{9A8AC209-15C6-4090-A9CE-666464695645}"/>
                </a:ext>
              </a:extLst>
            </p:cNvPr>
            <p:cNvSpPr/>
            <p:nvPr/>
          </p:nvSpPr>
          <p:spPr>
            <a:xfrm>
              <a:off x="1728" y="2088"/>
              <a:ext cx="2880" cy="0"/>
            </a:xfrm>
            <a:prstGeom prst="line">
              <a:avLst/>
            </a:prstGeom>
            <a:ln w="12700" cap="flat" cmpd="sng">
              <a:solidFill>
                <a:schemeClr val="tx1"/>
              </a:solidFill>
              <a:prstDash val="dash"/>
              <a:headEnd type="none" w="sm" len="sm"/>
              <a:tailEnd type="none" w="sm" len="sm"/>
            </a:ln>
          </p:spPr>
        </p:sp>
      </p:grpSp>
      <p:grpSp>
        <p:nvGrpSpPr>
          <p:cNvPr id="77" name="Group 95">
            <a:extLst>
              <a:ext uri="{FF2B5EF4-FFF2-40B4-BE49-F238E27FC236}">
                <a16:creationId xmlns:a16="http://schemas.microsoft.com/office/drawing/2014/main" xmlns="" id="{DC28C7B8-F2E3-4D0A-878B-C70265B10FDD}"/>
              </a:ext>
            </a:extLst>
          </p:cNvPr>
          <p:cNvGrpSpPr/>
          <p:nvPr/>
        </p:nvGrpSpPr>
        <p:grpSpPr>
          <a:xfrm>
            <a:off x="4524375" y="5133975"/>
            <a:ext cx="4343400" cy="914400"/>
            <a:chOff x="1800" y="3168"/>
            <a:chExt cx="2736" cy="576"/>
          </a:xfrm>
        </p:grpSpPr>
        <p:sp>
          <p:nvSpPr>
            <p:cNvPr id="78" name="Line 75">
              <a:extLst>
                <a:ext uri="{FF2B5EF4-FFF2-40B4-BE49-F238E27FC236}">
                  <a16:creationId xmlns:a16="http://schemas.microsoft.com/office/drawing/2014/main" xmlns="" id="{84F318F2-F886-4937-B1C4-60B9977332AC}"/>
                </a:ext>
              </a:extLst>
            </p:cNvPr>
            <p:cNvSpPr/>
            <p:nvPr/>
          </p:nvSpPr>
          <p:spPr>
            <a:xfrm>
              <a:off x="1800" y="3168"/>
              <a:ext cx="0" cy="576"/>
            </a:xfrm>
            <a:prstGeom prst="line">
              <a:avLst/>
            </a:prstGeom>
            <a:ln w="12700" cap="flat" cmpd="sng">
              <a:solidFill>
                <a:schemeClr val="tx1"/>
              </a:solidFill>
              <a:prstDash val="dash"/>
              <a:headEnd type="none" w="sm" len="sm"/>
              <a:tailEnd type="none" w="sm" len="sm"/>
            </a:ln>
          </p:spPr>
        </p:sp>
        <p:sp>
          <p:nvSpPr>
            <p:cNvPr id="79" name="Line 76">
              <a:extLst>
                <a:ext uri="{FF2B5EF4-FFF2-40B4-BE49-F238E27FC236}">
                  <a16:creationId xmlns:a16="http://schemas.microsoft.com/office/drawing/2014/main" xmlns="" id="{4B3EC104-7F50-4D42-B1B0-BF508E7C851C}"/>
                </a:ext>
              </a:extLst>
            </p:cNvPr>
            <p:cNvSpPr/>
            <p:nvPr/>
          </p:nvSpPr>
          <p:spPr>
            <a:xfrm>
              <a:off x="1944" y="3168"/>
              <a:ext cx="0" cy="576"/>
            </a:xfrm>
            <a:prstGeom prst="line">
              <a:avLst/>
            </a:prstGeom>
            <a:ln w="12700" cap="flat" cmpd="sng">
              <a:solidFill>
                <a:schemeClr val="tx1"/>
              </a:solidFill>
              <a:prstDash val="dash"/>
              <a:headEnd type="none" w="sm" len="sm"/>
              <a:tailEnd type="none" w="sm" len="sm"/>
            </a:ln>
          </p:spPr>
        </p:sp>
        <p:sp>
          <p:nvSpPr>
            <p:cNvPr id="80" name="Line 77">
              <a:extLst>
                <a:ext uri="{FF2B5EF4-FFF2-40B4-BE49-F238E27FC236}">
                  <a16:creationId xmlns:a16="http://schemas.microsoft.com/office/drawing/2014/main" xmlns="" id="{7C4AA616-38D5-4556-9A4A-526BA0041EB7}"/>
                </a:ext>
              </a:extLst>
            </p:cNvPr>
            <p:cNvSpPr/>
            <p:nvPr/>
          </p:nvSpPr>
          <p:spPr>
            <a:xfrm>
              <a:off x="2088" y="3168"/>
              <a:ext cx="0" cy="576"/>
            </a:xfrm>
            <a:prstGeom prst="line">
              <a:avLst/>
            </a:prstGeom>
            <a:ln w="12700" cap="flat" cmpd="sng">
              <a:solidFill>
                <a:schemeClr val="tx1"/>
              </a:solidFill>
              <a:prstDash val="dash"/>
              <a:headEnd type="none" w="sm" len="sm"/>
              <a:tailEnd type="none" w="sm" len="sm"/>
            </a:ln>
          </p:spPr>
        </p:sp>
        <p:sp>
          <p:nvSpPr>
            <p:cNvPr id="81" name="Line 78">
              <a:extLst>
                <a:ext uri="{FF2B5EF4-FFF2-40B4-BE49-F238E27FC236}">
                  <a16:creationId xmlns:a16="http://schemas.microsoft.com/office/drawing/2014/main" xmlns="" id="{A7F42D59-09A7-4C2C-B602-067DB18A68FC}"/>
                </a:ext>
              </a:extLst>
            </p:cNvPr>
            <p:cNvSpPr/>
            <p:nvPr/>
          </p:nvSpPr>
          <p:spPr>
            <a:xfrm>
              <a:off x="2232" y="3168"/>
              <a:ext cx="0" cy="576"/>
            </a:xfrm>
            <a:prstGeom prst="line">
              <a:avLst/>
            </a:prstGeom>
            <a:ln w="12700" cap="flat" cmpd="sng">
              <a:solidFill>
                <a:schemeClr val="tx1"/>
              </a:solidFill>
              <a:prstDash val="dash"/>
              <a:headEnd type="none" w="sm" len="sm"/>
              <a:tailEnd type="none" w="sm" len="sm"/>
            </a:ln>
          </p:spPr>
        </p:sp>
        <p:sp>
          <p:nvSpPr>
            <p:cNvPr id="82" name="Line 79">
              <a:extLst>
                <a:ext uri="{FF2B5EF4-FFF2-40B4-BE49-F238E27FC236}">
                  <a16:creationId xmlns:a16="http://schemas.microsoft.com/office/drawing/2014/main" xmlns="" id="{9A2EFD3B-FC87-4B42-ACE1-9530A22240FF}"/>
                </a:ext>
              </a:extLst>
            </p:cNvPr>
            <p:cNvSpPr/>
            <p:nvPr/>
          </p:nvSpPr>
          <p:spPr>
            <a:xfrm>
              <a:off x="2376" y="3168"/>
              <a:ext cx="0" cy="576"/>
            </a:xfrm>
            <a:prstGeom prst="line">
              <a:avLst/>
            </a:prstGeom>
            <a:ln w="12700" cap="flat" cmpd="sng">
              <a:solidFill>
                <a:schemeClr val="tx1"/>
              </a:solidFill>
              <a:prstDash val="dash"/>
              <a:headEnd type="none" w="sm" len="sm"/>
              <a:tailEnd type="none" w="sm" len="sm"/>
            </a:ln>
          </p:spPr>
        </p:sp>
        <p:sp>
          <p:nvSpPr>
            <p:cNvPr id="83" name="Line 80">
              <a:extLst>
                <a:ext uri="{FF2B5EF4-FFF2-40B4-BE49-F238E27FC236}">
                  <a16:creationId xmlns:a16="http://schemas.microsoft.com/office/drawing/2014/main" xmlns="" id="{EC567DE7-4E8B-44EB-81A9-4118CB42F98B}"/>
                </a:ext>
              </a:extLst>
            </p:cNvPr>
            <p:cNvSpPr/>
            <p:nvPr/>
          </p:nvSpPr>
          <p:spPr>
            <a:xfrm>
              <a:off x="2520" y="3168"/>
              <a:ext cx="0" cy="576"/>
            </a:xfrm>
            <a:prstGeom prst="line">
              <a:avLst/>
            </a:prstGeom>
            <a:ln w="12700" cap="flat" cmpd="sng">
              <a:solidFill>
                <a:schemeClr val="tx1"/>
              </a:solidFill>
              <a:prstDash val="dash"/>
              <a:headEnd type="none" w="sm" len="sm"/>
              <a:tailEnd type="none" w="sm" len="sm"/>
            </a:ln>
          </p:spPr>
        </p:sp>
        <p:sp>
          <p:nvSpPr>
            <p:cNvPr id="84" name="Line 81">
              <a:extLst>
                <a:ext uri="{FF2B5EF4-FFF2-40B4-BE49-F238E27FC236}">
                  <a16:creationId xmlns:a16="http://schemas.microsoft.com/office/drawing/2014/main" xmlns="" id="{38414C6D-0219-4F47-9EFF-B46CF86C5098}"/>
                </a:ext>
              </a:extLst>
            </p:cNvPr>
            <p:cNvSpPr/>
            <p:nvPr/>
          </p:nvSpPr>
          <p:spPr>
            <a:xfrm>
              <a:off x="2664" y="3168"/>
              <a:ext cx="0" cy="576"/>
            </a:xfrm>
            <a:prstGeom prst="line">
              <a:avLst/>
            </a:prstGeom>
            <a:ln w="12700" cap="flat" cmpd="sng">
              <a:solidFill>
                <a:schemeClr val="tx1"/>
              </a:solidFill>
              <a:prstDash val="dash"/>
              <a:headEnd type="none" w="sm" len="sm"/>
              <a:tailEnd type="none" w="sm" len="sm"/>
            </a:ln>
          </p:spPr>
        </p:sp>
        <p:sp>
          <p:nvSpPr>
            <p:cNvPr id="85" name="Line 82">
              <a:extLst>
                <a:ext uri="{FF2B5EF4-FFF2-40B4-BE49-F238E27FC236}">
                  <a16:creationId xmlns:a16="http://schemas.microsoft.com/office/drawing/2014/main" xmlns="" id="{594A82B5-40AD-4C7C-A600-44C2A8C1056E}"/>
                </a:ext>
              </a:extLst>
            </p:cNvPr>
            <p:cNvSpPr/>
            <p:nvPr/>
          </p:nvSpPr>
          <p:spPr>
            <a:xfrm>
              <a:off x="2808" y="3168"/>
              <a:ext cx="0" cy="576"/>
            </a:xfrm>
            <a:prstGeom prst="line">
              <a:avLst/>
            </a:prstGeom>
            <a:ln w="12700" cap="flat" cmpd="sng">
              <a:solidFill>
                <a:schemeClr val="tx1"/>
              </a:solidFill>
              <a:prstDash val="dash"/>
              <a:headEnd type="none" w="sm" len="sm"/>
              <a:tailEnd type="none" w="sm" len="sm"/>
            </a:ln>
          </p:spPr>
        </p:sp>
        <p:sp>
          <p:nvSpPr>
            <p:cNvPr id="86" name="Line 83">
              <a:extLst>
                <a:ext uri="{FF2B5EF4-FFF2-40B4-BE49-F238E27FC236}">
                  <a16:creationId xmlns:a16="http://schemas.microsoft.com/office/drawing/2014/main" xmlns="" id="{C32FA532-16DF-49E5-8AA7-37ACC3DAD986}"/>
                </a:ext>
              </a:extLst>
            </p:cNvPr>
            <p:cNvSpPr/>
            <p:nvPr/>
          </p:nvSpPr>
          <p:spPr>
            <a:xfrm>
              <a:off x="2952" y="3168"/>
              <a:ext cx="0" cy="576"/>
            </a:xfrm>
            <a:prstGeom prst="line">
              <a:avLst/>
            </a:prstGeom>
            <a:ln w="12700" cap="flat" cmpd="sng">
              <a:solidFill>
                <a:schemeClr val="tx1"/>
              </a:solidFill>
              <a:prstDash val="dash"/>
              <a:headEnd type="none" w="sm" len="sm"/>
              <a:tailEnd type="none" w="sm" len="sm"/>
            </a:ln>
          </p:spPr>
        </p:sp>
        <p:sp>
          <p:nvSpPr>
            <p:cNvPr id="87" name="Line 84">
              <a:extLst>
                <a:ext uri="{FF2B5EF4-FFF2-40B4-BE49-F238E27FC236}">
                  <a16:creationId xmlns:a16="http://schemas.microsoft.com/office/drawing/2014/main" xmlns="" id="{8B3520C4-C262-4890-BEAE-9CC055755777}"/>
                </a:ext>
              </a:extLst>
            </p:cNvPr>
            <p:cNvSpPr/>
            <p:nvPr/>
          </p:nvSpPr>
          <p:spPr>
            <a:xfrm>
              <a:off x="3096" y="3168"/>
              <a:ext cx="0" cy="576"/>
            </a:xfrm>
            <a:prstGeom prst="line">
              <a:avLst/>
            </a:prstGeom>
            <a:ln w="12700" cap="flat" cmpd="sng">
              <a:solidFill>
                <a:schemeClr val="tx1"/>
              </a:solidFill>
              <a:prstDash val="dash"/>
              <a:headEnd type="none" w="sm" len="sm"/>
              <a:tailEnd type="none" w="sm" len="sm"/>
            </a:ln>
          </p:spPr>
        </p:sp>
        <p:sp>
          <p:nvSpPr>
            <p:cNvPr id="88" name="Line 85">
              <a:extLst>
                <a:ext uri="{FF2B5EF4-FFF2-40B4-BE49-F238E27FC236}">
                  <a16:creationId xmlns:a16="http://schemas.microsoft.com/office/drawing/2014/main" xmlns="" id="{EE38D729-3D5E-468A-8D8A-102BD7E16CB9}"/>
                </a:ext>
              </a:extLst>
            </p:cNvPr>
            <p:cNvSpPr/>
            <p:nvPr/>
          </p:nvSpPr>
          <p:spPr>
            <a:xfrm>
              <a:off x="3240" y="3168"/>
              <a:ext cx="0" cy="576"/>
            </a:xfrm>
            <a:prstGeom prst="line">
              <a:avLst/>
            </a:prstGeom>
            <a:ln w="12700" cap="flat" cmpd="sng">
              <a:solidFill>
                <a:schemeClr val="tx1"/>
              </a:solidFill>
              <a:prstDash val="dash"/>
              <a:headEnd type="none" w="sm" len="sm"/>
              <a:tailEnd type="none" w="sm" len="sm"/>
            </a:ln>
          </p:spPr>
        </p:sp>
        <p:sp>
          <p:nvSpPr>
            <p:cNvPr id="89" name="Line 86">
              <a:extLst>
                <a:ext uri="{FF2B5EF4-FFF2-40B4-BE49-F238E27FC236}">
                  <a16:creationId xmlns:a16="http://schemas.microsoft.com/office/drawing/2014/main" xmlns="" id="{A8C5EC99-7D30-48C5-82C6-EF6FDD3C5EE3}"/>
                </a:ext>
              </a:extLst>
            </p:cNvPr>
            <p:cNvSpPr/>
            <p:nvPr/>
          </p:nvSpPr>
          <p:spPr>
            <a:xfrm>
              <a:off x="3384" y="3168"/>
              <a:ext cx="0" cy="576"/>
            </a:xfrm>
            <a:prstGeom prst="line">
              <a:avLst/>
            </a:prstGeom>
            <a:ln w="12700" cap="flat" cmpd="sng">
              <a:solidFill>
                <a:schemeClr val="tx1"/>
              </a:solidFill>
              <a:prstDash val="dash"/>
              <a:headEnd type="none" w="sm" len="sm"/>
              <a:tailEnd type="none" w="sm" len="sm"/>
            </a:ln>
          </p:spPr>
        </p:sp>
        <p:sp>
          <p:nvSpPr>
            <p:cNvPr id="90" name="Line 87">
              <a:extLst>
                <a:ext uri="{FF2B5EF4-FFF2-40B4-BE49-F238E27FC236}">
                  <a16:creationId xmlns:a16="http://schemas.microsoft.com/office/drawing/2014/main" xmlns="" id="{C4C9AD1F-DC17-438E-BE69-7EA8AFCA6BE4}"/>
                </a:ext>
              </a:extLst>
            </p:cNvPr>
            <p:cNvSpPr/>
            <p:nvPr/>
          </p:nvSpPr>
          <p:spPr>
            <a:xfrm>
              <a:off x="3528" y="3168"/>
              <a:ext cx="0" cy="576"/>
            </a:xfrm>
            <a:prstGeom prst="line">
              <a:avLst/>
            </a:prstGeom>
            <a:ln w="12700" cap="flat" cmpd="sng">
              <a:solidFill>
                <a:schemeClr val="tx1"/>
              </a:solidFill>
              <a:prstDash val="dash"/>
              <a:headEnd type="none" w="sm" len="sm"/>
              <a:tailEnd type="none" w="sm" len="sm"/>
            </a:ln>
          </p:spPr>
        </p:sp>
        <p:sp>
          <p:nvSpPr>
            <p:cNvPr id="91" name="Line 88">
              <a:extLst>
                <a:ext uri="{FF2B5EF4-FFF2-40B4-BE49-F238E27FC236}">
                  <a16:creationId xmlns:a16="http://schemas.microsoft.com/office/drawing/2014/main" xmlns="" id="{F4C86DD6-F5F8-4CE0-BECE-00AD3978F19C}"/>
                </a:ext>
              </a:extLst>
            </p:cNvPr>
            <p:cNvSpPr/>
            <p:nvPr/>
          </p:nvSpPr>
          <p:spPr>
            <a:xfrm>
              <a:off x="3672" y="3168"/>
              <a:ext cx="0" cy="576"/>
            </a:xfrm>
            <a:prstGeom prst="line">
              <a:avLst/>
            </a:prstGeom>
            <a:ln w="12700" cap="flat" cmpd="sng">
              <a:solidFill>
                <a:schemeClr val="tx1"/>
              </a:solidFill>
              <a:prstDash val="dash"/>
              <a:headEnd type="none" w="sm" len="sm"/>
              <a:tailEnd type="none" w="sm" len="sm"/>
            </a:ln>
          </p:spPr>
        </p:sp>
        <p:sp>
          <p:nvSpPr>
            <p:cNvPr id="92" name="Line 89">
              <a:extLst>
                <a:ext uri="{FF2B5EF4-FFF2-40B4-BE49-F238E27FC236}">
                  <a16:creationId xmlns:a16="http://schemas.microsoft.com/office/drawing/2014/main" xmlns="" id="{004F9BC7-C8CF-44CF-A255-7AC3D0CBF07A}"/>
                </a:ext>
              </a:extLst>
            </p:cNvPr>
            <p:cNvSpPr/>
            <p:nvPr/>
          </p:nvSpPr>
          <p:spPr>
            <a:xfrm>
              <a:off x="3816" y="3168"/>
              <a:ext cx="0" cy="576"/>
            </a:xfrm>
            <a:prstGeom prst="line">
              <a:avLst/>
            </a:prstGeom>
            <a:ln w="12700" cap="flat" cmpd="sng">
              <a:solidFill>
                <a:schemeClr val="tx1"/>
              </a:solidFill>
              <a:prstDash val="dash"/>
              <a:headEnd type="none" w="sm" len="sm"/>
              <a:tailEnd type="none" w="sm" len="sm"/>
            </a:ln>
          </p:spPr>
        </p:sp>
        <p:sp>
          <p:nvSpPr>
            <p:cNvPr id="93" name="Line 90">
              <a:extLst>
                <a:ext uri="{FF2B5EF4-FFF2-40B4-BE49-F238E27FC236}">
                  <a16:creationId xmlns:a16="http://schemas.microsoft.com/office/drawing/2014/main" xmlns="" id="{0D1A4A4D-D7EC-4C2A-84E5-8428D5BA0573}"/>
                </a:ext>
              </a:extLst>
            </p:cNvPr>
            <p:cNvSpPr/>
            <p:nvPr/>
          </p:nvSpPr>
          <p:spPr>
            <a:xfrm>
              <a:off x="3960" y="3168"/>
              <a:ext cx="0" cy="576"/>
            </a:xfrm>
            <a:prstGeom prst="line">
              <a:avLst/>
            </a:prstGeom>
            <a:ln w="12700" cap="flat" cmpd="sng">
              <a:solidFill>
                <a:schemeClr val="tx1"/>
              </a:solidFill>
              <a:prstDash val="dash"/>
              <a:headEnd type="none" w="sm" len="sm"/>
              <a:tailEnd type="none" w="sm" len="sm"/>
            </a:ln>
          </p:spPr>
        </p:sp>
        <p:sp>
          <p:nvSpPr>
            <p:cNvPr id="94" name="Line 91">
              <a:extLst>
                <a:ext uri="{FF2B5EF4-FFF2-40B4-BE49-F238E27FC236}">
                  <a16:creationId xmlns:a16="http://schemas.microsoft.com/office/drawing/2014/main" xmlns="" id="{50C7DBE2-2C43-4CB7-8E57-9A5E743F5EC4}"/>
                </a:ext>
              </a:extLst>
            </p:cNvPr>
            <p:cNvSpPr/>
            <p:nvPr/>
          </p:nvSpPr>
          <p:spPr>
            <a:xfrm>
              <a:off x="4104" y="3168"/>
              <a:ext cx="0" cy="576"/>
            </a:xfrm>
            <a:prstGeom prst="line">
              <a:avLst/>
            </a:prstGeom>
            <a:ln w="12700" cap="flat" cmpd="sng">
              <a:solidFill>
                <a:schemeClr val="tx1"/>
              </a:solidFill>
              <a:prstDash val="dash"/>
              <a:headEnd type="none" w="sm" len="sm"/>
              <a:tailEnd type="none" w="sm" len="sm"/>
            </a:ln>
          </p:spPr>
        </p:sp>
        <p:sp>
          <p:nvSpPr>
            <p:cNvPr id="95" name="Line 92">
              <a:extLst>
                <a:ext uri="{FF2B5EF4-FFF2-40B4-BE49-F238E27FC236}">
                  <a16:creationId xmlns:a16="http://schemas.microsoft.com/office/drawing/2014/main" xmlns="" id="{11255F2B-F2BB-4AAB-84B5-AD094644D94E}"/>
                </a:ext>
              </a:extLst>
            </p:cNvPr>
            <p:cNvSpPr/>
            <p:nvPr/>
          </p:nvSpPr>
          <p:spPr>
            <a:xfrm>
              <a:off x="4248" y="3168"/>
              <a:ext cx="0" cy="576"/>
            </a:xfrm>
            <a:prstGeom prst="line">
              <a:avLst/>
            </a:prstGeom>
            <a:ln w="12700" cap="flat" cmpd="sng">
              <a:solidFill>
                <a:schemeClr val="tx1"/>
              </a:solidFill>
              <a:prstDash val="dash"/>
              <a:headEnd type="none" w="sm" len="sm"/>
              <a:tailEnd type="none" w="sm" len="sm"/>
            </a:ln>
          </p:spPr>
        </p:sp>
        <p:sp>
          <p:nvSpPr>
            <p:cNvPr id="96" name="Line 93">
              <a:extLst>
                <a:ext uri="{FF2B5EF4-FFF2-40B4-BE49-F238E27FC236}">
                  <a16:creationId xmlns:a16="http://schemas.microsoft.com/office/drawing/2014/main" xmlns="" id="{A6E5555C-1C65-41CF-92B0-04E31638434F}"/>
                </a:ext>
              </a:extLst>
            </p:cNvPr>
            <p:cNvSpPr/>
            <p:nvPr/>
          </p:nvSpPr>
          <p:spPr>
            <a:xfrm>
              <a:off x="4392" y="3168"/>
              <a:ext cx="0" cy="576"/>
            </a:xfrm>
            <a:prstGeom prst="line">
              <a:avLst/>
            </a:prstGeom>
            <a:ln w="12700" cap="flat" cmpd="sng">
              <a:solidFill>
                <a:schemeClr val="tx1"/>
              </a:solidFill>
              <a:prstDash val="dash"/>
              <a:headEnd type="none" w="sm" len="sm"/>
              <a:tailEnd type="none" w="sm" len="sm"/>
            </a:ln>
          </p:spPr>
        </p:sp>
        <p:sp>
          <p:nvSpPr>
            <p:cNvPr id="97" name="Line 94">
              <a:extLst>
                <a:ext uri="{FF2B5EF4-FFF2-40B4-BE49-F238E27FC236}">
                  <a16:creationId xmlns:a16="http://schemas.microsoft.com/office/drawing/2014/main" xmlns="" id="{5BD26461-0420-4DA9-84C3-BBD42E2EB09C}"/>
                </a:ext>
              </a:extLst>
            </p:cNvPr>
            <p:cNvSpPr/>
            <p:nvPr/>
          </p:nvSpPr>
          <p:spPr>
            <a:xfrm>
              <a:off x="4536" y="3168"/>
              <a:ext cx="0" cy="576"/>
            </a:xfrm>
            <a:prstGeom prst="line">
              <a:avLst/>
            </a:prstGeom>
            <a:ln w="12700" cap="flat" cmpd="sng">
              <a:solidFill>
                <a:schemeClr val="tx1"/>
              </a:solidFill>
              <a:prstDash val="dash"/>
              <a:headEnd type="none" w="sm" len="sm"/>
              <a:tailEnd type="none" w="sm" len="sm"/>
            </a:ln>
          </p:spPr>
        </p:sp>
      </p:grpSp>
      <p:grpSp>
        <p:nvGrpSpPr>
          <p:cNvPr id="98" name="Group 103">
            <a:extLst>
              <a:ext uri="{FF2B5EF4-FFF2-40B4-BE49-F238E27FC236}">
                <a16:creationId xmlns:a16="http://schemas.microsoft.com/office/drawing/2014/main" xmlns="" id="{C85BC2C6-5332-4808-859F-DB483CFD3289}"/>
              </a:ext>
            </a:extLst>
          </p:cNvPr>
          <p:cNvGrpSpPr/>
          <p:nvPr/>
        </p:nvGrpSpPr>
        <p:grpSpPr>
          <a:xfrm>
            <a:off x="6892925" y="1352550"/>
            <a:ext cx="2708275" cy="955675"/>
            <a:chOff x="3382" y="792"/>
            <a:chExt cx="1706" cy="602"/>
          </a:xfrm>
        </p:grpSpPr>
        <p:grpSp>
          <p:nvGrpSpPr>
            <p:cNvPr id="99" name="Group 101">
              <a:extLst>
                <a:ext uri="{FF2B5EF4-FFF2-40B4-BE49-F238E27FC236}">
                  <a16:creationId xmlns:a16="http://schemas.microsoft.com/office/drawing/2014/main" xmlns="" id="{5D2BD989-5201-49E4-BD45-C15F074560EB}"/>
                </a:ext>
              </a:extLst>
            </p:cNvPr>
            <p:cNvGrpSpPr/>
            <p:nvPr/>
          </p:nvGrpSpPr>
          <p:grpSpPr>
            <a:xfrm>
              <a:off x="3382" y="1104"/>
              <a:ext cx="1706" cy="290"/>
              <a:chOff x="3382" y="1104"/>
              <a:chExt cx="1706" cy="290"/>
            </a:xfrm>
          </p:grpSpPr>
          <p:sp>
            <p:nvSpPr>
              <p:cNvPr id="101" name="Rectangle 96">
                <a:extLst>
                  <a:ext uri="{FF2B5EF4-FFF2-40B4-BE49-F238E27FC236}">
                    <a16:creationId xmlns:a16="http://schemas.microsoft.com/office/drawing/2014/main" xmlns="" id="{28EAE0B2-AB9A-4E0B-A643-FBF444FE084A}"/>
                  </a:ext>
                </a:extLst>
              </p:cNvPr>
              <p:cNvSpPr/>
              <p:nvPr/>
            </p:nvSpPr>
            <p:spPr>
              <a:xfrm>
                <a:off x="3382" y="1104"/>
                <a:ext cx="687"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4 users</a:t>
                </a:r>
              </a:p>
            </p:txBody>
          </p:sp>
          <p:sp>
            <p:nvSpPr>
              <p:cNvPr id="102" name="Rectangle 97">
                <a:extLst>
                  <a:ext uri="{FF2B5EF4-FFF2-40B4-BE49-F238E27FC236}">
                    <a16:creationId xmlns:a16="http://schemas.microsoft.com/office/drawing/2014/main" xmlns="" id="{FE65BFA5-32CD-415A-A430-8ED30CCDA4E0}"/>
                  </a:ext>
                </a:extLst>
              </p:cNvPr>
              <p:cNvSpPr/>
              <p:nvPr/>
            </p:nvSpPr>
            <p:spPr>
              <a:xfrm>
                <a:off x="4370" y="1169"/>
                <a:ext cx="142" cy="142"/>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8">
                <a:extLst>
                  <a:ext uri="{FF2B5EF4-FFF2-40B4-BE49-F238E27FC236}">
                    <a16:creationId xmlns:a16="http://schemas.microsoft.com/office/drawing/2014/main" xmlns="" id="{C244316E-D7C8-4D40-9393-7EE71A26431D}"/>
                  </a:ext>
                </a:extLst>
              </p:cNvPr>
              <p:cNvSpPr/>
              <p:nvPr/>
            </p:nvSpPr>
            <p:spPr>
              <a:xfrm>
                <a:off x="4562" y="1169"/>
                <a:ext cx="142" cy="142"/>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4" name="Rectangle 99">
                <a:extLst>
                  <a:ext uri="{FF2B5EF4-FFF2-40B4-BE49-F238E27FC236}">
                    <a16:creationId xmlns:a16="http://schemas.microsoft.com/office/drawing/2014/main" xmlns="" id="{FB17D037-338B-45E5-8C98-5578F165BC38}"/>
                  </a:ext>
                </a:extLst>
              </p:cNvPr>
              <p:cNvSpPr/>
              <p:nvPr/>
            </p:nvSpPr>
            <p:spPr>
              <a:xfrm>
                <a:off x="4754" y="1169"/>
                <a:ext cx="142" cy="142"/>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5" name="Rectangle 100">
                <a:extLst>
                  <a:ext uri="{FF2B5EF4-FFF2-40B4-BE49-F238E27FC236}">
                    <a16:creationId xmlns:a16="http://schemas.microsoft.com/office/drawing/2014/main" xmlns="" id="{51A9A4B7-1B47-4446-AE68-781CB1F4A00A}"/>
                  </a:ext>
                </a:extLst>
              </p:cNvPr>
              <p:cNvSpPr/>
              <p:nvPr/>
            </p:nvSpPr>
            <p:spPr>
              <a:xfrm>
                <a:off x="4946" y="1169"/>
                <a:ext cx="142" cy="142"/>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0" name="Rectangle 102">
              <a:extLst>
                <a:ext uri="{FF2B5EF4-FFF2-40B4-BE49-F238E27FC236}">
                  <a16:creationId xmlns:a16="http://schemas.microsoft.com/office/drawing/2014/main" xmlns="" id="{31E27615-5D7D-43FB-91E5-1C87E937F5C7}"/>
                </a:ext>
              </a:extLst>
            </p:cNvPr>
            <p:cNvSpPr/>
            <p:nvPr/>
          </p:nvSpPr>
          <p:spPr>
            <a:xfrm>
              <a:off x="3385" y="792"/>
              <a:ext cx="905"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Example:</a:t>
              </a:r>
            </a:p>
          </p:txBody>
        </p:sp>
      </p:grpSp>
      <p:sp>
        <p:nvSpPr>
          <p:cNvPr id="106" name="Title 1">
            <a:extLst>
              <a:ext uri="{FF2B5EF4-FFF2-40B4-BE49-F238E27FC236}">
                <a16:creationId xmlns:a16="http://schemas.microsoft.com/office/drawing/2014/main" xmlns="" id="{F64B7F72-B75A-404B-A2B6-26A06A65DB0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392470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106"/>
                                        </p:tgtEl>
                                        <p:attrNameLst>
                                          <p:attrName>style.visibility</p:attrName>
                                        </p:attrNameLst>
                                      </p:cBhvr>
                                      <p:to>
                                        <p:strVal val="visible"/>
                                      </p:to>
                                    </p:set>
                                    <p:anim calcmode="lin" valueType="num">
                                      <p:cBhvr additive="base">
                                        <p:cTn id="74" dur="500" fill="hold"/>
                                        <p:tgtEl>
                                          <p:spTgt spid="106"/>
                                        </p:tgtEl>
                                        <p:attrNameLst>
                                          <p:attrName>ppt_x</p:attrName>
                                        </p:attrNameLst>
                                      </p:cBhvr>
                                      <p:tavLst>
                                        <p:tav tm="0">
                                          <p:val>
                                            <p:strVal val="0-#ppt_w/2"/>
                                          </p:val>
                                        </p:tav>
                                        <p:tav tm="100000">
                                          <p:val>
                                            <p:strVal val="#ppt_x"/>
                                          </p:val>
                                        </p:tav>
                                      </p:tavLst>
                                    </p:anim>
                                    <p:anim calcmode="lin" valueType="num">
                                      <p:cBhvr additive="base">
                                        <p:cTn id="75"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0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656A6BA7-0D04-4435-903D-98C6D3A865F9}"/>
              </a:ext>
            </a:extLst>
          </p:cNvPr>
          <p:cNvSpPr/>
          <p:nvPr/>
        </p:nvSpPr>
        <p:spPr>
          <a:xfrm>
            <a:off x="2320925" y="1065213"/>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3600" b="1" dirty="0">
                <a:solidFill>
                  <a:schemeClr val="accent2">
                    <a:lumMod val="50000"/>
                  </a:schemeClr>
                </a:solidFill>
                <a:latin typeface="微软雅黑" panose="020B0503020204020204" pitchFamily="34" charset="-122"/>
                <a:ea typeface="微软雅黑" panose="020B0503020204020204" pitchFamily="34" charset="-122"/>
              </a:rPr>
              <a:t>                   </a:t>
            </a:r>
            <a:r>
              <a:rPr lang="zh-CN" altLang="en-US" sz="3600" b="1" dirty="0">
                <a:solidFill>
                  <a:srgbClr val="5B9BD5"/>
                </a:solidFill>
                <a:latin typeface="微软雅黑" panose="020B0503020204020204" pitchFamily="34" charset="-122"/>
                <a:ea typeface="微软雅黑" panose="020B0503020204020204" pitchFamily="34" charset="-122"/>
              </a:rPr>
              <a:t>电路交换举例</a:t>
            </a:r>
          </a:p>
        </p:txBody>
      </p:sp>
      <p:sp>
        <p:nvSpPr>
          <p:cNvPr id="5" name="Rectangle 3">
            <a:extLst>
              <a:ext uri="{FF2B5EF4-FFF2-40B4-BE49-F238E27FC236}">
                <a16:creationId xmlns:a16="http://schemas.microsoft.com/office/drawing/2014/main" xmlns="" id="{636E7441-46A4-4BAB-8665-9454434FA1F9}"/>
              </a:ext>
            </a:extLst>
          </p:cNvPr>
          <p:cNvSpPr/>
          <p:nvPr/>
        </p:nvSpPr>
        <p:spPr>
          <a:xfrm>
            <a:off x="1421185" y="2228849"/>
            <a:ext cx="10770815" cy="3914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从主机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到主机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经一个电路交换网络需要多长时间发送一个</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640Kb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的文件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spcBef>
                <a:spcPct val="0"/>
              </a:spcBef>
              <a:buSzPct val="100000"/>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假设：</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所有链路都是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1.536 Mbps</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每个链路使用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划分成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个时隙</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创建一条端到端的链路需要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500msec</a:t>
            </a:r>
          </a:p>
        </p:txBody>
      </p:sp>
      <p:sp>
        <p:nvSpPr>
          <p:cNvPr id="6" name="Title 1">
            <a:extLst>
              <a:ext uri="{FF2B5EF4-FFF2-40B4-BE49-F238E27FC236}">
                <a16:creationId xmlns:a16="http://schemas.microsoft.com/office/drawing/2014/main" xmlns="" id="{E07ECB25-554D-4E1F-8D9A-A99D02E6D41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2225736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F5F5B375-67FB-468E-9491-5A092702A3B0}"/>
              </a:ext>
            </a:extLst>
          </p:cNvPr>
          <p:cNvSpPr txBox="1">
            <a:spLocks/>
          </p:cNvSpPr>
          <p:nvPr/>
        </p:nvSpPr>
        <p:spPr>
          <a:xfrm>
            <a:off x="3504565" y="1140310"/>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a:extLst>
              <a:ext uri="{FF2B5EF4-FFF2-40B4-BE49-F238E27FC236}">
                <a16:creationId xmlns:a16="http://schemas.microsoft.com/office/drawing/2014/main" xmlns="" id="{3FCDCCB3-55AE-4856-B8D4-86DB3915086D}"/>
              </a:ext>
            </a:extLst>
          </p:cNvPr>
          <p:cNvSpPr txBox="1">
            <a:spLocks/>
          </p:cNvSpPr>
          <p:nvPr/>
        </p:nvSpPr>
        <p:spPr>
          <a:xfrm>
            <a:off x="3504565" y="1903254"/>
            <a:ext cx="6531610" cy="218630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dirty="0">
                <a:cs typeface="微软雅黑" panose="020B0503020204020204" pitchFamily="34" charset="-122"/>
              </a:rPr>
              <a:t>每个端到端的数据流被划分成分组</a:t>
            </a:r>
          </a:p>
          <a:p>
            <a:pPr>
              <a:buSzPct val="85000"/>
            </a:pPr>
            <a:r>
              <a:rPr lang="zh-CN" altLang="en-US" dirty="0">
                <a:cs typeface="微软雅黑" panose="020B0503020204020204" pitchFamily="34" charset="-122"/>
              </a:rPr>
              <a:t>所有分组共享网络资源 </a:t>
            </a:r>
          </a:p>
          <a:p>
            <a:pPr>
              <a:buSzPct val="85000"/>
            </a:pPr>
            <a:r>
              <a:rPr lang="zh-CN" altLang="en-US" dirty="0">
                <a:cs typeface="微软雅黑" panose="020B0503020204020204" pitchFamily="34" charset="-122"/>
              </a:rPr>
              <a:t>每个分组使用全部链路带宽 </a:t>
            </a:r>
          </a:p>
          <a:p>
            <a:pPr>
              <a:buSzPct val="85000"/>
            </a:pPr>
            <a:r>
              <a:rPr lang="zh-CN" altLang="en-US" dirty="0">
                <a:cs typeface="微软雅黑" panose="020B0503020204020204" pitchFamily="34" charset="-122"/>
              </a:rPr>
              <a:t>资源按需使用 </a:t>
            </a:r>
          </a:p>
          <a:p>
            <a:pPr>
              <a:buSzPct val="85000"/>
            </a:pPr>
            <a:endParaRPr lang="en-US" altLang="zh-CN" dirty="0">
              <a:cs typeface="微软雅黑" panose="020B0503020204020204" pitchFamily="34" charset="-122"/>
            </a:endParaRPr>
          </a:p>
        </p:txBody>
      </p:sp>
      <p:grpSp>
        <p:nvGrpSpPr>
          <p:cNvPr id="6" name="Group 7">
            <a:extLst>
              <a:ext uri="{FF2B5EF4-FFF2-40B4-BE49-F238E27FC236}">
                <a16:creationId xmlns:a16="http://schemas.microsoft.com/office/drawing/2014/main" xmlns="" id="{877FD269-476B-4CD1-8583-9F838681317C}"/>
              </a:ext>
            </a:extLst>
          </p:cNvPr>
          <p:cNvGrpSpPr/>
          <p:nvPr/>
        </p:nvGrpSpPr>
        <p:grpSpPr>
          <a:xfrm>
            <a:off x="3898900" y="3822700"/>
            <a:ext cx="4038600" cy="2209800"/>
            <a:chOff x="1496" y="2408"/>
            <a:chExt cx="2544" cy="1392"/>
          </a:xfrm>
        </p:grpSpPr>
        <p:sp>
          <p:nvSpPr>
            <p:cNvPr id="7" name="Rectangle 4">
              <a:extLst>
                <a:ext uri="{FF2B5EF4-FFF2-40B4-BE49-F238E27FC236}">
                  <a16:creationId xmlns:a16="http://schemas.microsoft.com/office/drawing/2014/main" xmlns="" id="{CB94CF45-C89F-454F-9358-E292F13709A1}"/>
                </a:ext>
              </a:extLst>
            </p:cNvPr>
            <p:cNvSpPr/>
            <p:nvPr/>
          </p:nvSpPr>
          <p:spPr>
            <a:xfrm>
              <a:off x="1496" y="2696"/>
              <a:ext cx="2544" cy="816"/>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latin typeface="Times New Roman" panose="02020603050405020304" pitchFamily="18" charset="0"/>
                </a:rPr>
                <a:t>带宽分片</a:t>
              </a:r>
            </a:p>
            <a:p>
              <a:pPr marL="0" lvl="0" indent="0" algn="ctr">
                <a:spcBef>
                  <a:spcPct val="0"/>
                </a:spcBef>
                <a:buSzPct val="100000"/>
                <a:buNone/>
              </a:pPr>
              <a:r>
                <a:rPr lang="zh-CN" altLang="en-US" sz="2400" b="1" dirty="0">
                  <a:latin typeface="Times New Roman" panose="02020603050405020304" pitchFamily="18" charset="0"/>
                </a:rPr>
                <a:t>独占分配资源</a:t>
              </a:r>
            </a:p>
            <a:p>
              <a:pPr marL="0" lvl="0" indent="0" algn="ctr">
                <a:spcBef>
                  <a:spcPct val="0"/>
                </a:spcBef>
                <a:buSzPct val="100000"/>
                <a:buNone/>
              </a:pPr>
              <a:r>
                <a:rPr lang="zh-CN" altLang="en-US" sz="2400" b="1" dirty="0">
                  <a:latin typeface="Times New Roman" panose="02020603050405020304" pitchFamily="18" charset="0"/>
                </a:rPr>
                <a:t>资源预留</a:t>
              </a:r>
            </a:p>
          </p:txBody>
        </p:sp>
        <p:sp>
          <p:nvSpPr>
            <p:cNvPr id="8" name="Oval 5">
              <a:extLst>
                <a:ext uri="{FF2B5EF4-FFF2-40B4-BE49-F238E27FC236}">
                  <a16:creationId xmlns:a16="http://schemas.microsoft.com/office/drawing/2014/main" xmlns="" id="{2BFF03C4-4A24-439F-A891-C715BE74A297}"/>
                </a:ext>
              </a:extLst>
            </p:cNvPr>
            <p:cNvSpPr/>
            <p:nvPr/>
          </p:nvSpPr>
          <p:spPr>
            <a:xfrm>
              <a:off x="1928" y="2408"/>
              <a:ext cx="1488" cy="1392"/>
            </a:xfrm>
            <a:prstGeom prst="ellipse">
              <a:avLst/>
            </a:prstGeom>
            <a:noFill/>
            <a:ln w="7620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 name="Line 6">
              <a:extLst>
                <a:ext uri="{FF2B5EF4-FFF2-40B4-BE49-F238E27FC236}">
                  <a16:creationId xmlns:a16="http://schemas.microsoft.com/office/drawing/2014/main" xmlns="" id="{11F75EA1-02DA-4115-BA9D-A9DDE323207F}"/>
                </a:ext>
              </a:extLst>
            </p:cNvPr>
            <p:cNvSpPr/>
            <p:nvPr/>
          </p:nvSpPr>
          <p:spPr>
            <a:xfrm>
              <a:off x="2216" y="2552"/>
              <a:ext cx="960" cy="1056"/>
            </a:xfrm>
            <a:prstGeom prst="line">
              <a:avLst/>
            </a:prstGeom>
            <a:ln w="76200" cap="flat" cmpd="sng">
              <a:solidFill>
                <a:srgbClr val="FF0000"/>
              </a:solidFill>
              <a:prstDash val="solid"/>
              <a:headEnd type="none" w="sm" len="sm"/>
              <a:tailEnd type="none" w="sm" len="sm"/>
            </a:ln>
          </p:spPr>
        </p:sp>
      </p:grpSp>
      <p:sp>
        <p:nvSpPr>
          <p:cNvPr id="10" name="Title 1">
            <a:extLst>
              <a:ext uri="{FF2B5EF4-FFF2-40B4-BE49-F238E27FC236}">
                <a16:creationId xmlns:a16="http://schemas.microsoft.com/office/drawing/2014/main" xmlns=""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6062433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757340"/>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smtClean="0">
                <a:solidFill>
                  <a:schemeClr val="bg1"/>
                </a:solidFill>
                <a:latin typeface="+mn-ea"/>
                <a:cs typeface="微软雅黑" panose="020B0503020204020204" pitchFamily="34" charset="-122"/>
              </a:rPr>
              <a:t>概 述</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CD1B437D-02E2-4763-8A18-3D58D69E137F}"/>
              </a:ext>
            </a:extLst>
          </p:cNvPr>
          <p:cNvSpPr/>
          <p:nvPr/>
        </p:nvSpPr>
        <p:spPr>
          <a:xfrm>
            <a:off x="1264920" y="2484058"/>
            <a:ext cx="10229850" cy="434029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理清本书章节关系</a:t>
            </a:r>
          </a:p>
          <a:p>
            <a:pPr eaLnBrk="1" hangingPunct="1">
              <a:lnSpc>
                <a:spcPct val="150000"/>
              </a:lnSpc>
              <a:spcBef>
                <a:spcPts val="0"/>
              </a:spcBef>
              <a:buSzPct val="100000"/>
            </a:pPr>
            <a:r>
              <a:rPr lang="zh-CN" altLang="en-US" dirty="0">
                <a:latin typeface="+mn-ea"/>
                <a:cs typeface="微软雅黑" panose="020B0503020204020204" pitchFamily="34" charset="-122"/>
              </a:rPr>
              <a:t>直观感受计算机网络</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了解计算机网络术语 </a:t>
            </a:r>
          </a:p>
          <a:p>
            <a:pPr eaLnBrk="1" hangingPunct="1">
              <a:lnSpc>
                <a:spcPct val="150000"/>
              </a:lnSpc>
              <a:spcBef>
                <a:spcPts val="0"/>
              </a:spcBef>
              <a:buSzPct val="100000"/>
            </a:pPr>
            <a:r>
              <a:rPr lang="zh-CN" altLang="en-US" dirty="0">
                <a:latin typeface="+mn-ea"/>
                <a:cs typeface="微软雅黑" panose="020B0503020204020204" pitchFamily="34" charset="-122"/>
              </a:rPr>
              <a:t>为后续章节深入详细展开做铺垫</a:t>
            </a:r>
          </a:p>
          <a:p>
            <a:pPr eaLnBrk="1" hangingPunct="1">
              <a:lnSpc>
                <a:spcPct val="150000"/>
              </a:lnSpc>
              <a:spcBef>
                <a:spcPts val="0"/>
              </a:spcBef>
              <a:buSzPct val="100000"/>
            </a:pPr>
            <a:r>
              <a:rPr lang="zh-CN" altLang="en-US" dirty="0">
                <a:latin typeface="+mn-ea"/>
                <a:cs typeface="微软雅黑" panose="020B0503020204020204" pitchFamily="34" charset="-122"/>
              </a:rPr>
              <a:t>方法途径</a:t>
            </a:r>
            <a:r>
              <a:rPr lang="en-US" altLang="zh-CN" dirty="0">
                <a:latin typeface="+mn-ea"/>
                <a:cs typeface="微软雅黑" panose="020B0503020204020204" pitchFamily="34" charset="-122"/>
              </a:rPr>
              <a:t>:</a:t>
            </a:r>
          </a:p>
          <a:p>
            <a:pPr lvl="1" eaLnBrk="1" hangingPunct="1">
              <a:lnSpc>
                <a:spcPct val="150000"/>
              </a:lnSpc>
              <a:spcBef>
                <a:spcPts val="0"/>
              </a:spcBef>
              <a:buSzPct val="100000"/>
            </a:pPr>
            <a:r>
              <a:rPr lang="zh-CN" altLang="en-US" dirty="0" smtClean="0">
                <a:latin typeface="+mn-ea"/>
                <a:cs typeface="微软雅黑" panose="020B0503020204020204" pitchFamily="34" charset="-122"/>
              </a:rPr>
              <a:t> 简单</a:t>
            </a:r>
            <a:r>
              <a:rPr lang="zh-CN" altLang="en-US" dirty="0">
                <a:latin typeface="+mn-ea"/>
                <a:cs typeface="微软雅黑" panose="020B0503020204020204" pitchFamily="34" charset="-122"/>
              </a:rPr>
              <a:t>描述</a:t>
            </a:r>
          </a:p>
          <a:p>
            <a:pPr lvl="1" eaLnBrk="1" hangingPunct="1">
              <a:lnSpc>
                <a:spcPct val="150000"/>
              </a:lnSpc>
              <a:spcBef>
                <a:spcPts val="0"/>
              </a:spcBef>
              <a:buSzPct val="100000"/>
            </a:pPr>
            <a:r>
              <a:rPr lang="zh-CN" altLang="en-US" dirty="0" smtClean="0">
                <a:latin typeface="+mn-ea"/>
                <a:cs typeface="微软雅黑" panose="020B0503020204020204" pitchFamily="34" charset="-122"/>
              </a:rPr>
              <a:t> 以</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为实例</a:t>
            </a:r>
          </a:p>
        </p:txBody>
      </p:sp>
      <p:sp>
        <p:nvSpPr>
          <p:cNvPr id="5" name="Rectangle 4">
            <a:extLst>
              <a:ext uri="{FF2B5EF4-FFF2-40B4-BE49-F238E27FC236}">
                <a16:creationId xmlns:a16="http://schemas.microsoft.com/office/drawing/2014/main" xmlns="" id="{A14BD95A-D3EA-424E-BDDA-EA09335B2671}"/>
              </a:ext>
            </a:extLst>
          </p:cNvPr>
          <p:cNvSpPr/>
          <p:nvPr/>
        </p:nvSpPr>
        <p:spPr>
          <a:xfrm>
            <a:off x="2209800" y="741727"/>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smtClean="0">
                <a:solidFill>
                  <a:srgbClr val="5B9BD5"/>
                </a:solidFill>
                <a:latin typeface="+mn-ea"/>
              </a:rPr>
              <a:t>本章目标</a:t>
            </a:r>
            <a:endParaRPr lang="zh-CN" altLang="en-US" sz="3600" b="1" dirty="0">
              <a:solidFill>
                <a:srgbClr val="5B9BD5"/>
              </a:solidFill>
              <a:latin typeface="+mn-ea"/>
            </a:endParaRPr>
          </a:p>
        </p:txBody>
      </p:sp>
      <p:sp>
        <p:nvSpPr>
          <p:cNvPr id="7" name="Title 1">
            <a:extLst>
              <a:ext uri="{FF2B5EF4-FFF2-40B4-BE49-F238E27FC236}">
                <a16:creationId xmlns:a16="http://schemas.microsoft.com/office/drawing/2014/main" xmlns=""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4161764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xmlns="" id="{991386F0-3F38-4C91-ADD4-D596C545682F}"/>
              </a:ext>
            </a:extLst>
          </p:cNvPr>
          <p:cNvSpPr txBox="1">
            <a:spLocks/>
          </p:cNvSpPr>
          <p:nvPr/>
        </p:nvSpPr>
        <p:spPr>
          <a:xfrm>
            <a:off x="2489200" y="1031135"/>
            <a:ext cx="82295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网络核心部分</a:t>
            </a:r>
            <a:r>
              <a:rPr lang="en-US" altLang="zh-CN" sz="3600" b="1" dirty="0">
                <a:solidFill>
                  <a:srgbClr val="5B9BD5"/>
                </a:solidFill>
                <a:latin typeface="+mn-ea"/>
                <a:ea typeface="+mn-ea"/>
              </a:rPr>
              <a:t>: </a:t>
            </a:r>
            <a:r>
              <a:rPr lang="zh-CN" altLang="en-US" sz="3600" b="1" dirty="0">
                <a:solidFill>
                  <a:srgbClr val="5B9BD5"/>
                </a:solidFill>
                <a:latin typeface="+mn-ea"/>
                <a:ea typeface="+mn-ea"/>
              </a:rPr>
              <a:t>分组交换－统计复用</a:t>
            </a:r>
          </a:p>
        </p:txBody>
      </p:sp>
      <p:sp>
        <p:nvSpPr>
          <p:cNvPr id="5" name="Rectangle 3">
            <a:extLst>
              <a:ext uri="{FF2B5EF4-FFF2-40B4-BE49-F238E27FC236}">
                <a16:creationId xmlns:a16="http://schemas.microsoft.com/office/drawing/2014/main" xmlns="" id="{CD2CC180-1C04-405E-BC1C-DDF8F2FB7FE0}"/>
              </a:ext>
            </a:extLst>
          </p:cNvPr>
          <p:cNvSpPr txBox="1">
            <a:spLocks/>
          </p:cNvSpPr>
          <p:nvPr/>
        </p:nvSpPr>
        <p:spPr>
          <a:xfrm>
            <a:off x="2136775" y="5257800"/>
            <a:ext cx="8080375" cy="15240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A &amp; B </a:t>
            </a:r>
            <a:r>
              <a:rPr lang="zh-CN" altLang="en-US" sz="2400" dirty="0">
                <a:latin typeface="+mn-ea"/>
                <a:cs typeface="微软雅黑" panose="020B0503020204020204" pitchFamily="34" charset="-122"/>
              </a:rPr>
              <a:t>分组没有固定的顺序统计复用。</a:t>
            </a:r>
          </a:p>
          <a:p>
            <a:pPr>
              <a:buSzPct val="85000"/>
              <a:buFont typeface="Arial" panose="020B0604020202020204" pitchFamily="34" charset="0"/>
              <a:buNone/>
            </a:pPr>
            <a:r>
              <a:rPr lang="zh-CN" altLang="en-US" sz="2400" dirty="0">
                <a:latin typeface="+mn-ea"/>
                <a:cs typeface="微软雅黑" panose="020B0503020204020204" pitchFamily="34" charset="-122"/>
              </a:rPr>
              <a:t>在时分复用中，每个主机获得各</a:t>
            </a:r>
            <a:r>
              <a:rPr lang="en-US" altLang="zh-CN" sz="2400" dirty="0">
                <a:latin typeface="+mn-ea"/>
                <a:cs typeface="微软雅黑" panose="020B0503020204020204" pitchFamily="34" charset="-122"/>
              </a:rPr>
              <a:t>TDM</a:t>
            </a:r>
            <a:r>
              <a:rPr lang="zh-CN" altLang="en-US" sz="2400" dirty="0">
                <a:latin typeface="+mn-ea"/>
                <a:cs typeface="微软雅黑" panose="020B0503020204020204" pitchFamily="34" charset="-122"/>
              </a:rPr>
              <a:t>循环帧的固定时隙</a:t>
            </a:r>
            <a:r>
              <a:rPr lang="zh-CN" altLang="en-US" sz="3200" dirty="0">
                <a:latin typeface="+mn-ea"/>
                <a:cs typeface="微软雅黑" panose="020B0503020204020204" pitchFamily="34" charset="-122"/>
              </a:rPr>
              <a:t>。</a:t>
            </a:r>
          </a:p>
          <a:p>
            <a:pPr>
              <a:buSzPct val="85000"/>
              <a:buFont typeface="Arial" panose="020B0604020202020204" pitchFamily="34" charset="0"/>
              <a:buNone/>
            </a:pPr>
            <a:endParaRPr lang="en-US" altLang="zh-CN" sz="3200" dirty="0">
              <a:latin typeface="+mn-ea"/>
              <a:cs typeface="微软雅黑" panose="020B0503020204020204" pitchFamily="34" charset="-122"/>
            </a:endParaRPr>
          </a:p>
        </p:txBody>
      </p:sp>
      <p:graphicFrame>
        <p:nvGraphicFramePr>
          <p:cNvPr id="6" name="Object 4">
            <a:extLst>
              <a:ext uri="{FF2B5EF4-FFF2-40B4-BE49-F238E27FC236}">
                <a16:creationId xmlns:a16="http://schemas.microsoft.com/office/drawing/2014/main" xmlns="" id="{2FE0BC28-D121-4979-A435-643964BAAC55}"/>
              </a:ext>
            </a:extLst>
          </p:cNvPr>
          <p:cNvGraphicFramePr/>
          <p:nvPr>
            <p:extLst>
              <p:ext uri="{D42A27DB-BD31-4B8C-83A1-F6EECF244321}">
                <p14:modId xmlns:p14="http://schemas.microsoft.com/office/powerpoint/2010/main" val="2115982094"/>
              </p:ext>
            </p:extLst>
          </p:nvPr>
        </p:nvGraphicFramePr>
        <p:xfrm>
          <a:off x="2727325" y="2851150"/>
          <a:ext cx="658813" cy="546100"/>
        </p:xfrm>
        <a:graphic>
          <a:graphicData uri="http://schemas.openxmlformats.org/presentationml/2006/ole">
            <mc:AlternateContent xmlns:mc="http://schemas.openxmlformats.org/markup-compatibility/2006">
              <mc:Choice xmlns:v="urn:schemas-microsoft-com:vml" Requires="v">
                <p:oleObj spid="_x0000_s24249" r:id="rId4" imgW="657860" imgH="546100" progId="MS_ClipArt_Gallery.2">
                  <p:embed/>
                </p:oleObj>
              </mc:Choice>
              <mc:Fallback>
                <p:oleObj r:id="rId4" imgW="657860" imgH="546100" progId="MS_ClipArt_Gallery.2">
                  <p:embed/>
                  <p:pic>
                    <p:nvPicPr>
                      <p:cNvPr id="105476" name="Object 4"/>
                      <p:cNvPicPr/>
                      <p:nvPr/>
                    </p:nvPicPr>
                    <p:blipFill>
                      <a:blip r:embed="rId5"/>
                      <a:stretch>
                        <a:fillRect/>
                      </a:stretch>
                    </p:blipFill>
                    <p:spPr>
                      <a:xfrm>
                        <a:off x="2727325" y="2851150"/>
                        <a:ext cx="658813" cy="546100"/>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xmlns="" id="{D8B68E36-C02C-41EE-B299-224B329B6329}"/>
              </a:ext>
            </a:extLst>
          </p:cNvPr>
          <p:cNvSpPr/>
          <p:nvPr/>
        </p:nvSpPr>
        <p:spPr>
          <a:xfrm>
            <a:off x="5062538" y="2684463"/>
            <a:ext cx="0" cy="228600"/>
          </a:xfrm>
          <a:prstGeom prst="line">
            <a:avLst/>
          </a:prstGeom>
          <a:ln w="9525">
            <a:noFill/>
          </a:ln>
        </p:spPr>
      </p:sp>
      <p:sp>
        <p:nvSpPr>
          <p:cNvPr id="8" name="Oval 6">
            <a:extLst>
              <a:ext uri="{FF2B5EF4-FFF2-40B4-BE49-F238E27FC236}">
                <a16:creationId xmlns:a16="http://schemas.microsoft.com/office/drawing/2014/main" xmlns="" id="{BD41EA34-05B8-45B9-A9A2-66DAAD97B068}"/>
              </a:ext>
            </a:extLst>
          </p:cNvPr>
          <p:cNvSpPr/>
          <p:nvPr/>
        </p:nvSpPr>
        <p:spPr>
          <a:xfrm>
            <a:off x="3844925" y="271462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7">
            <a:extLst>
              <a:ext uri="{FF2B5EF4-FFF2-40B4-BE49-F238E27FC236}">
                <a16:creationId xmlns:a16="http://schemas.microsoft.com/office/drawing/2014/main" xmlns="" id="{786F9063-D62D-4D79-BCE5-8F1BD6AECBAF}"/>
              </a:ext>
            </a:extLst>
          </p:cNvPr>
          <p:cNvSpPr/>
          <p:nvPr/>
        </p:nvSpPr>
        <p:spPr>
          <a:xfrm>
            <a:off x="3844925" y="264636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8">
            <a:extLst>
              <a:ext uri="{FF2B5EF4-FFF2-40B4-BE49-F238E27FC236}">
                <a16:creationId xmlns:a16="http://schemas.microsoft.com/office/drawing/2014/main" xmlns="" id="{1DF307C6-2371-405B-95EC-EC7C7F44A36B}"/>
              </a:ext>
            </a:extLst>
          </p:cNvPr>
          <p:cNvSpPr/>
          <p:nvPr/>
        </p:nvSpPr>
        <p:spPr>
          <a:xfrm>
            <a:off x="3854450" y="241776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7">
            <a:extLst>
              <a:ext uri="{FF2B5EF4-FFF2-40B4-BE49-F238E27FC236}">
                <a16:creationId xmlns:a16="http://schemas.microsoft.com/office/drawing/2014/main" xmlns="" id="{8B77F7B1-D633-4B17-86BB-A07C604291F7}"/>
              </a:ext>
            </a:extLst>
          </p:cNvPr>
          <p:cNvGrpSpPr/>
          <p:nvPr/>
        </p:nvGrpSpPr>
        <p:grpSpPr>
          <a:xfrm>
            <a:off x="4200525" y="2447925"/>
            <a:ext cx="498475" cy="119063"/>
            <a:chOff x="1686" y="1302"/>
            <a:chExt cx="314" cy="75"/>
          </a:xfrm>
        </p:grpSpPr>
        <p:grpSp>
          <p:nvGrpSpPr>
            <p:cNvPr id="12" name="Group 12">
              <a:extLst>
                <a:ext uri="{FF2B5EF4-FFF2-40B4-BE49-F238E27FC236}">
                  <a16:creationId xmlns:a16="http://schemas.microsoft.com/office/drawing/2014/main" xmlns="" id="{91706D10-E48A-49EC-87F5-F23F9BAB2C2B}"/>
                </a:ext>
              </a:extLst>
            </p:cNvPr>
            <p:cNvGrpSpPr/>
            <p:nvPr/>
          </p:nvGrpSpPr>
          <p:grpSpPr>
            <a:xfrm>
              <a:off x="1686" y="1303"/>
              <a:ext cx="314" cy="74"/>
              <a:chOff x="1686" y="1303"/>
              <a:chExt cx="314" cy="74"/>
            </a:xfrm>
          </p:grpSpPr>
          <p:sp>
            <p:nvSpPr>
              <p:cNvPr id="17" name="Line 9">
                <a:extLst>
                  <a:ext uri="{FF2B5EF4-FFF2-40B4-BE49-F238E27FC236}">
                    <a16:creationId xmlns:a16="http://schemas.microsoft.com/office/drawing/2014/main" xmlns="" id="{385A7E70-6C47-4C95-8984-B2992968C8FB}"/>
                  </a:ext>
                </a:extLst>
              </p:cNvPr>
              <p:cNvSpPr/>
              <p:nvPr/>
            </p:nvSpPr>
            <p:spPr>
              <a:xfrm flipV="1">
                <a:off x="1686" y="1303"/>
                <a:ext cx="112" cy="2"/>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xmlns="" id="{F34C851F-0E57-4085-ACF6-016E2075879F}"/>
                  </a:ext>
                </a:extLst>
              </p:cNvPr>
              <p:cNvSpPr/>
              <p:nvPr/>
            </p:nvSpPr>
            <p:spPr>
              <a:xfrm>
                <a:off x="1901" y="1377"/>
                <a:ext cx="99" cy="0"/>
              </a:xfrm>
              <a:prstGeom prst="line">
                <a:avLst/>
              </a:prstGeom>
              <a:ln w="25400" cap="flat" cmpd="sng">
                <a:solidFill>
                  <a:schemeClr val="tx1"/>
                </a:solidFill>
                <a:prstDash val="solid"/>
                <a:headEnd type="none" w="sm" len="sm"/>
                <a:tailEnd type="none" w="sm" len="sm"/>
              </a:ln>
            </p:spPr>
          </p:sp>
          <p:sp>
            <p:nvSpPr>
              <p:cNvPr id="19" name="Line 11">
                <a:extLst>
                  <a:ext uri="{FF2B5EF4-FFF2-40B4-BE49-F238E27FC236}">
                    <a16:creationId xmlns:a16="http://schemas.microsoft.com/office/drawing/2014/main" xmlns="" id="{08573F5C-8088-4918-8063-FB92A732CEFF}"/>
                  </a:ext>
                </a:extLst>
              </p:cNvPr>
              <p:cNvSpPr/>
              <p:nvPr/>
            </p:nvSpPr>
            <p:spPr>
              <a:xfrm>
                <a:off x="1789" y="1305"/>
                <a:ext cx="117" cy="72"/>
              </a:xfrm>
              <a:prstGeom prst="line">
                <a:avLst/>
              </a:prstGeom>
              <a:ln w="25400" cap="flat" cmpd="sng">
                <a:solidFill>
                  <a:schemeClr val="tx1"/>
                </a:solidFill>
                <a:prstDash val="solid"/>
                <a:headEnd type="none" w="sm" len="sm"/>
                <a:tailEnd type="none" w="sm" len="sm"/>
              </a:ln>
            </p:spPr>
          </p:sp>
        </p:grpSp>
        <p:grpSp>
          <p:nvGrpSpPr>
            <p:cNvPr id="13" name="Group 16">
              <a:extLst>
                <a:ext uri="{FF2B5EF4-FFF2-40B4-BE49-F238E27FC236}">
                  <a16:creationId xmlns:a16="http://schemas.microsoft.com/office/drawing/2014/main" xmlns="" id="{9CC87FFF-DAD1-4AE1-9AEE-04F836BC8328}"/>
                </a:ext>
              </a:extLst>
            </p:cNvPr>
            <p:cNvGrpSpPr/>
            <p:nvPr/>
          </p:nvGrpSpPr>
          <p:grpSpPr>
            <a:xfrm>
              <a:off x="1686" y="1302"/>
              <a:ext cx="313" cy="74"/>
              <a:chOff x="1686" y="1302"/>
              <a:chExt cx="313" cy="74"/>
            </a:xfrm>
          </p:grpSpPr>
          <p:sp>
            <p:nvSpPr>
              <p:cNvPr id="14" name="Line 13">
                <a:extLst>
                  <a:ext uri="{FF2B5EF4-FFF2-40B4-BE49-F238E27FC236}">
                    <a16:creationId xmlns:a16="http://schemas.microsoft.com/office/drawing/2014/main" xmlns="" id="{301B6A5F-E355-4CD6-8809-8139476224EF}"/>
                  </a:ext>
                </a:extLst>
              </p:cNvPr>
              <p:cNvSpPr/>
              <p:nvPr/>
            </p:nvSpPr>
            <p:spPr>
              <a:xfrm>
                <a:off x="1686" y="1374"/>
                <a:ext cx="112" cy="2"/>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xmlns="" id="{C6CC6385-0C24-4AE5-B1E3-051455E9260F}"/>
                  </a:ext>
                </a:extLst>
              </p:cNvPr>
              <p:cNvSpPr/>
              <p:nvPr/>
            </p:nvSpPr>
            <p:spPr>
              <a:xfrm>
                <a:off x="1900" y="1302"/>
                <a:ext cx="99" cy="0"/>
              </a:xfrm>
              <a:prstGeom prst="line">
                <a:avLst/>
              </a:prstGeom>
              <a:ln w="25400" cap="flat" cmpd="sng">
                <a:solidFill>
                  <a:schemeClr val="tx1"/>
                </a:solidFill>
                <a:prstDash val="solid"/>
                <a:headEnd type="none" w="sm" len="sm"/>
                <a:tailEnd type="none" w="sm" len="sm"/>
              </a:ln>
            </p:spPr>
          </p:sp>
          <p:sp>
            <p:nvSpPr>
              <p:cNvPr id="16" name="Line 15">
                <a:extLst>
                  <a:ext uri="{FF2B5EF4-FFF2-40B4-BE49-F238E27FC236}">
                    <a16:creationId xmlns:a16="http://schemas.microsoft.com/office/drawing/2014/main" xmlns="" id="{19158533-F1D1-466B-891F-6EC837125542}"/>
                  </a:ext>
                </a:extLst>
              </p:cNvPr>
              <p:cNvSpPr/>
              <p:nvPr/>
            </p:nvSpPr>
            <p:spPr>
              <a:xfrm flipV="1">
                <a:off x="1788" y="1302"/>
                <a:ext cx="117" cy="72"/>
              </a:xfrm>
              <a:prstGeom prst="line">
                <a:avLst/>
              </a:prstGeom>
              <a:ln w="25400" cap="flat" cmpd="sng">
                <a:solidFill>
                  <a:schemeClr val="tx1"/>
                </a:solidFill>
                <a:prstDash val="solid"/>
                <a:headEnd type="none" w="sm" len="sm"/>
                <a:tailEnd type="none" w="sm" len="sm"/>
              </a:ln>
            </p:spPr>
          </p:sp>
        </p:grpSp>
      </p:grpSp>
      <p:sp>
        <p:nvSpPr>
          <p:cNvPr id="20" name="Oval 18">
            <a:extLst>
              <a:ext uri="{FF2B5EF4-FFF2-40B4-BE49-F238E27FC236}">
                <a16:creationId xmlns:a16="http://schemas.microsoft.com/office/drawing/2014/main" xmlns="" id="{2E5857B6-2BF7-4FF2-BC52-38D2738152A4}"/>
              </a:ext>
            </a:extLst>
          </p:cNvPr>
          <p:cNvSpPr/>
          <p:nvPr/>
        </p:nvSpPr>
        <p:spPr>
          <a:xfrm>
            <a:off x="6940550" y="273367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19">
            <a:extLst>
              <a:ext uri="{FF2B5EF4-FFF2-40B4-BE49-F238E27FC236}">
                <a16:creationId xmlns:a16="http://schemas.microsoft.com/office/drawing/2014/main" xmlns="" id="{CE573EF3-08F8-4F50-9399-6935F1ADE934}"/>
              </a:ext>
            </a:extLst>
          </p:cNvPr>
          <p:cNvSpPr/>
          <p:nvPr/>
        </p:nvSpPr>
        <p:spPr>
          <a:xfrm>
            <a:off x="6950075" y="2713038"/>
            <a:ext cx="0" cy="228600"/>
          </a:xfrm>
          <a:prstGeom prst="line">
            <a:avLst/>
          </a:prstGeom>
          <a:ln w="12700" cap="flat" cmpd="sng">
            <a:solidFill>
              <a:schemeClr val="tx1"/>
            </a:solidFill>
            <a:prstDash val="solid"/>
            <a:headEnd type="none" w="sm" len="sm"/>
            <a:tailEnd type="none" w="sm" len="sm"/>
          </a:ln>
        </p:spPr>
      </p:sp>
      <p:sp>
        <p:nvSpPr>
          <p:cNvPr id="22" name="Rectangle 20">
            <a:extLst>
              <a:ext uri="{FF2B5EF4-FFF2-40B4-BE49-F238E27FC236}">
                <a16:creationId xmlns:a16="http://schemas.microsoft.com/office/drawing/2014/main" xmlns="" id="{06E7069D-8A0B-4391-A30B-E90793F59163}"/>
              </a:ext>
            </a:extLst>
          </p:cNvPr>
          <p:cNvSpPr/>
          <p:nvPr/>
        </p:nvSpPr>
        <p:spPr>
          <a:xfrm>
            <a:off x="6950075" y="26749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3" name="Oval 21">
            <a:extLst>
              <a:ext uri="{FF2B5EF4-FFF2-40B4-BE49-F238E27FC236}">
                <a16:creationId xmlns:a16="http://schemas.microsoft.com/office/drawing/2014/main" xmlns="" id="{6B91FCA5-FD73-4AA6-B6D7-24E4FCD98899}"/>
              </a:ext>
            </a:extLst>
          </p:cNvPr>
          <p:cNvSpPr/>
          <p:nvPr/>
        </p:nvSpPr>
        <p:spPr>
          <a:xfrm>
            <a:off x="6959600" y="24463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4" name="Object 22">
            <a:extLst>
              <a:ext uri="{FF2B5EF4-FFF2-40B4-BE49-F238E27FC236}">
                <a16:creationId xmlns:a16="http://schemas.microsoft.com/office/drawing/2014/main" xmlns="" id="{40CE9EBA-1DF6-472F-AE5B-CADA564FBC5A}"/>
              </a:ext>
            </a:extLst>
          </p:cNvPr>
          <p:cNvGraphicFramePr/>
          <p:nvPr>
            <p:extLst>
              <p:ext uri="{D42A27DB-BD31-4B8C-83A1-F6EECF244321}">
                <p14:modId xmlns:p14="http://schemas.microsoft.com/office/powerpoint/2010/main" val="2135724073"/>
              </p:ext>
            </p:extLst>
          </p:nvPr>
        </p:nvGraphicFramePr>
        <p:xfrm>
          <a:off x="8528050" y="1927225"/>
          <a:ext cx="658813" cy="546100"/>
        </p:xfrm>
        <a:graphic>
          <a:graphicData uri="http://schemas.openxmlformats.org/presentationml/2006/ole">
            <mc:AlternateContent xmlns:mc="http://schemas.openxmlformats.org/markup-compatibility/2006">
              <mc:Choice xmlns:v="urn:schemas-microsoft-com:vml" Requires="v">
                <p:oleObj spid="_x0000_s24250" r:id="rId6" imgW="657860" imgH="546100" progId="MS_ClipArt_Gallery.2">
                  <p:embed/>
                </p:oleObj>
              </mc:Choice>
              <mc:Fallback>
                <p:oleObj r:id="rId6" imgW="657860" imgH="546100" progId="MS_ClipArt_Gallery.2">
                  <p:embed/>
                  <p:pic>
                    <p:nvPicPr>
                      <p:cNvPr id="105486" name="Object 22"/>
                      <p:cNvPicPr/>
                      <p:nvPr/>
                    </p:nvPicPr>
                    <p:blipFill>
                      <a:blip r:embed="rId7"/>
                      <a:stretch>
                        <a:fillRect/>
                      </a:stretch>
                    </p:blipFill>
                    <p:spPr>
                      <a:xfrm>
                        <a:off x="8528050" y="1927225"/>
                        <a:ext cx="658813" cy="546100"/>
                      </a:xfrm>
                      <a:prstGeom prst="rect">
                        <a:avLst/>
                      </a:prstGeom>
                      <a:noFill/>
                      <a:ln w="38100">
                        <a:noFill/>
                        <a:miter/>
                      </a:ln>
                    </p:spPr>
                  </p:pic>
                </p:oleObj>
              </mc:Fallback>
            </mc:AlternateContent>
          </a:graphicData>
        </a:graphic>
      </p:graphicFrame>
      <p:graphicFrame>
        <p:nvGraphicFramePr>
          <p:cNvPr id="25" name="Object 23">
            <a:extLst>
              <a:ext uri="{FF2B5EF4-FFF2-40B4-BE49-F238E27FC236}">
                <a16:creationId xmlns:a16="http://schemas.microsoft.com/office/drawing/2014/main" xmlns="" id="{E7FBAA64-3004-464A-B1BD-C0DFA9ADAAC8}"/>
              </a:ext>
            </a:extLst>
          </p:cNvPr>
          <p:cNvGraphicFramePr/>
          <p:nvPr>
            <p:extLst>
              <p:ext uri="{D42A27DB-BD31-4B8C-83A1-F6EECF244321}">
                <p14:modId xmlns:p14="http://schemas.microsoft.com/office/powerpoint/2010/main" val="1748652653"/>
              </p:ext>
            </p:extLst>
          </p:nvPr>
        </p:nvGraphicFramePr>
        <p:xfrm>
          <a:off x="2489200" y="1946275"/>
          <a:ext cx="658813" cy="546100"/>
        </p:xfrm>
        <a:graphic>
          <a:graphicData uri="http://schemas.openxmlformats.org/presentationml/2006/ole">
            <mc:AlternateContent xmlns:mc="http://schemas.openxmlformats.org/markup-compatibility/2006">
              <mc:Choice xmlns:v="urn:schemas-microsoft-com:vml" Requires="v">
                <p:oleObj spid="_x0000_s24251" r:id="rId8" imgW="657860" imgH="546100" progId="MS_ClipArt_Gallery.2">
                  <p:embed/>
                </p:oleObj>
              </mc:Choice>
              <mc:Fallback>
                <p:oleObj r:id="rId8" imgW="657860" imgH="546100" progId="MS_ClipArt_Gallery.2">
                  <p:embed/>
                  <p:pic>
                    <p:nvPicPr>
                      <p:cNvPr id="105487" name="Object 23"/>
                      <p:cNvPicPr/>
                      <p:nvPr/>
                    </p:nvPicPr>
                    <p:blipFill>
                      <a:blip r:embed="rId9"/>
                      <a:stretch>
                        <a:fillRect/>
                      </a:stretch>
                    </p:blipFill>
                    <p:spPr>
                      <a:xfrm>
                        <a:off x="2489200" y="1946275"/>
                        <a:ext cx="658813" cy="546100"/>
                      </a:xfrm>
                      <a:prstGeom prst="rect">
                        <a:avLst/>
                      </a:prstGeom>
                      <a:noFill/>
                      <a:ln w="38100">
                        <a:noFill/>
                        <a:miter/>
                      </a:ln>
                    </p:spPr>
                  </p:pic>
                </p:oleObj>
              </mc:Fallback>
            </mc:AlternateContent>
          </a:graphicData>
        </a:graphic>
      </p:graphicFrame>
      <p:sp>
        <p:nvSpPr>
          <p:cNvPr id="26" name="Line 24">
            <a:extLst>
              <a:ext uri="{FF2B5EF4-FFF2-40B4-BE49-F238E27FC236}">
                <a16:creationId xmlns:a16="http://schemas.microsoft.com/office/drawing/2014/main" xmlns="" id="{51CE4206-99B0-4A0C-867A-D4652048BE3F}"/>
              </a:ext>
            </a:extLst>
          </p:cNvPr>
          <p:cNvSpPr/>
          <p:nvPr/>
        </p:nvSpPr>
        <p:spPr>
          <a:xfrm>
            <a:off x="3114675" y="2352675"/>
            <a:ext cx="504825" cy="0"/>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xmlns="" id="{18127F6F-09D0-4240-A5B6-20C7BA2E07B6}"/>
              </a:ext>
            </a:extLst>
          </p:cNvPr>
          <p:cNvSpPr/>
          <p:nvPr/>
        </p:nvSpPr>
        <p:spPr>
          <a:xfrm flipV="1">
            <a:off x="3417888" y="3336925"/>
            <a:ext cx="195262" cy="4763"/>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xmlns="" id="{78B90997-7750-4C35-B9BF-284574142A35}"/>
              </a:ext>
            </a:extLst>
          </p:cNvPr>
          <p:cNvSpPr/>
          <p:nvPr/>
        </p:nvSpPr>
        <p:spPr>
          <a:xfrm>
            <a:off x="5038725" y="2771775"/>
            <a:ext cx="1933575" cy="9525"/>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xmlns="" id="{6CB35284-8E2E-46D2-A9B0-BA4E03C6B132}"/>
              </a:ext>
            </a:extLst>
          </p:cNvPr>
          <p:cNvSpPr/>
          <p:nvPr/>
        </p:nvSpPr>
        <p:spPr>
          <a:xfrm flipV="1">
            <a:off x="7143750" y="3105150"/>
            <a:ext cx="142875" cy="65722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xmlns="" id="{09247857-9A32-400D-A815-785428AEF175}"/>
              </a:ext>
            </a:extLst>
          </p:cNvPr>
          <p:cNvSpPr/>
          <p:nvPr/>
        </p:nvSpPr>
        <p:spPr>
          <a:xfrm flipV="1">
            <a:off x="8115300" y="2333625"/>
            <a:ext cx="504825" cy="26670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xmlns="" id="{3E189F0B-9FDB-41DF-BD33-0BEE987BDC61}"/>
              </a:ext>
            </a:extLst>
          </p:cNvPr>
          <p:cNvSpPr/>
          <p:nvPr/>
        </p:nvSpPr>
        <p:spPr>
          <a:xfrm>
            <a:off x="3619500" y="2343150"/>
            <a:ext cx="0" cy="10001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xmlns="" id="{703403BE-1B23-40D1-B43E-86B3BF1BA19F}"/>
              </a:ext>
            </a:extLst>
          </p:cNvPr>
          <p:cNvSpPr/>
          <p:nvPr/>
        </p:nvSpPr>
        <p:spPr>
          <a:xfrm>
            <a:off x="3629025" y="2776538"/>
            <a:ext cx="200025" cy="0"/>
          </a:xfrm>
          <a:prstGeom prst="line">
            <a:avLst/>
          </a:prstGeom>
          <a:ln w="12700" cap="flat" cmpd="sng">
            <a:solidFill>
              <a:schemeClr val="tx1"/>
            </a:solidFill>
            <a:prstDash val="solid"/>
            <a:headEnd type="none" w="sm" len="sm"/>
            <a:tailEnd type="none" w="sm" len="sm"/>
          </a:ln>
        </p:spPr>
      </p:sp>
      <p:sp>
        <p:nvSpPr>
          <p:cNvPr id="33" name="Rectangle 31">
            <a:extLst>
              <a:ext uri="{FF2B5EF4-FFF2-40B4-BE49-F238E27FC236}">
                <a16:creationId xmlns:a16="http://schemas.microsoft.com/office/drawing/2014/main" xmlns="" id="{14B66C89-698B-468C-81BF-056B65DAE6B2}"/>
              </a:ext>
            </a:extLst>
          </p:cNvPr>
          <p:cNvSpPr/>
          <p:nvPr/>
        </p:nvSpPr>
        <p:spPr>
          <a:xfrm>
            <a:off x="507365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2">
            <a:extLst>
              <a:ext uri="{FF2B5EF4-FFF2-40B4-BE49-F238E27FC236}">
                <a16:creationId xmlns:a16="http://schemas.microsoft.com/office/drawing/2014/main" xmlns="" id="{60794F6B-54FD-4D1F-8E01-E7715D938BF0}"/>
              </a:ext>
            </a:extLst>
          </p:cNvPr>
          <p:cNvSpPr/>
          <p:nvPr/>
        </p:nvSpPr>
        <p:spPr>
          <a:xfrm>
            <a:off x="523557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3">
            <a:extLst>
              <a:ext uri="{FF2B5EF4-FFF2-40B4-BE49-F238E27FC236}">
                <a16:creationId xmlns:a16="http://schemas.microsoft.com/office/drawing/2014/main" xmlns="" id="{2D156711-0CBE-46B7-AF84-A1BF87BBE10A}"/>
              </a:ext>
            </a:extLst>
          </p:cNvPr>
          <p:cNvSpPr/>
          <p:nvPr/>
        </p:nvSpPr>
        <p:spPr>
          <a:xfrm>
            <a:off x="539750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xmlns="" id="{DC76DF8E-465B-4388-A21A-8A8FA387C785}"/>
              </a:ext>
            </a:extLst>
          </p:cNvPr>
          <p:cNvSpPr/>
          <p:nvPr/>
        </p:nvSpPr>
        <p:spPr>
          <a:xfrm>
            <a:off x="5559425"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xmlns="" id="{08662DBC-2D0D-4C4C-9FB7-8E8DE2E4DC2F}"/>
              </a:ext>
            </a:extLst>
          </p:cNvPr>
          <p:cNvSpPr/>
          <p:nvPr/>
        </p:nvSpPr>
        <p:spPr>
          <a:xfrm>
            <a:off x="5721350"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Rectangle 36">
            <a:extLst>
              <a:ext uri="{FF2B5EF4-FFF2-40B4-BE49-F238E27FC236}">
                <a16:creationId xmlns:a16="http://schemas.microsoft.com/office/drawing/2014/main" xmlns="" id="{47F7C8CA-AA26-4AFF-835C-1B91BCD16C26}"/>
              </a:ext>
            </a:extLst>
          </p:cNvPr>
          <p:cNvSpPr/>
          <p:nvPr/>
        </p:nvSpPr>
        <p:spPr>
          <a:xfrm>
            <a:off x="609282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7">
            <a:extLst>
              <a:ext uri="{FF2B5EF4-FFF2-40B4-BE49-F238E27FC236}">
                <a16:creationId xmlns:a16="http://schemas.microsoft.com/office/drawing/2014/main" xmlns="" id="{B03FA062-E5A8-4A0B-9917-6FD220BF4A59}"/>
              </a:ext>
            </a:extLst>
          </p:cNvPr>
          <p:cNvSpPr/>
          <p:nvPr/>
        </p:nvSpPr>
        <p:spPr>
          <a:xfrm>
            <a:off x="6530975" y="256381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0" name="Group 42">
            <a:extLst>
              <a:ext uri="{FF2B5EF4-FFF2-40B4-BE49-F238E27FC236}">
                <a16:creationId xmlns:a16="http://schemas.microsoft.com/office/drawing/2014/main" xmlns="" id="{B6848585-4D91-4B72-AD96-5754F28BC924}"/>
              </a:ext>
            </a:extLst>
          </p:cNvPr>
          <p:cNvGrpSpPr/>
          <p:nvPr/>
        </p:nvGrpSpPr>
        <p:grpSpPr>
          <a:xfrm>
            <a:off x="4383088" y="2644775"/>
            <a:ext cx="630237" cy="196850"/>
            <a:chOff x="1801" y="1426"/>
            <a:chExt cx="397" cy="124"/>
          </a:xfrm>
        </p:grpSpPr>
        <p:sp>
          <p:nvSpPr>
            <p:cNvPr id="41" name="Rectangle 38">
              <a:extLst>
                <a:ext uri="{FF2B5EF4-FFF2-40B4-BE49-F238E27FC236}">
                  <a16:creationId xmlns:a16="http://schemas.microsoft.com/office/drawing/2014/main" xmlns="" id="{E8D264D8-549E-4F7D-AF72-F3BB4CBE2050}"/>
                </a:ext>
              </a:extLst>
            </p:cNvPr>
            <p:cNvSpPr/>
            <p:nvPr/>
          </p:nvSpPr>
          <p:spPr>
            <a:xfrm>
              <a:off x="1801"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39">
              <a:extLst>
                <a:ext uri="{FF2B5EF4-FFF2-40B4-BE49-F238E27FC236}">
                  <a16:creationId xmlns:a16="http://schemas.microsoft.com/office/drawing/2014/main" xmlns="" id="{3C6CD136-B06F-4FB9-A235-E5B2CEB2BD54}"/>
                </a:ext>
              </a:extLst>
            </p:cNvPr>
            <p:cNvSpPr/>
            <p:nvPr/>
          </p:nvSpPr>
          <p:spPr>
            <a:xfrm>
              <a:off x="1903" y="1426"/>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xmlns="" id="{B279E973-C9E0-47DF-A0A9-F0DC201DB1FA}"/>
                </a:ext>
              </a:extLst>
            </p:cNvPr>
            <p:cNvSpPr/>
            <p:nvPr/>
          </p:nvSpPr>
          <p:spPr>
            <a:xfrm>
              <a:off x="2005"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Rectangle 41">
              <a:extLst>
                <a:ext uri="{FF2B5EF4-FFF2-40B4-BE49-F238E27FC236}">
                  <a16:creationId xmlns:a16="http://schemas.microsoft.com/office/drawing/2014/main" xmlns="" id="{F146BF61-BC94-4A06-8CC5-88A5915320EA}"/>
                </a:ext>
              </a:extLst>
            </p:cNvPr>
            <p:cNvSpPr/>
            <p:nvPr/>
          </p:nvSpPr>
          <p:spPr>
            <a:xfrm>
              <a:off x="2107"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5" name="Rectangle 43">
            <a:extLst>
              <a:ext uri="{FF2B5EF4-FFF2-40B4-BE49-F238E27FC236}">
                <a16:creationId xmlns:a16="http://schemas.microsoft.com/office/drawing/2014/main" xmlns="" id="{D5E3F2E0-7DFE-49DA-AC91-75AC4A868EA6}"/>
              </a:ext>
            </a:extLst>
          </p:cNvPr>
          <p:cNvSpPr/>
          <p:nvPr/>
        </p:nvSpPr>
        <p:spPr>
          <a:xfrm>
            <a:off x="3654425" y="254476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44">
            <a:extLst>
              <a:ext uri="{FF2B5EF4-FFF2-40B4-BE49-F238E27FC236}">
                <a16:creationId xmlns:a16="http://schemas.microsoft.com/office/drawing/2014/main" xmlns="" id="{0E73A9CF-33B1-49AA-AAEA-6FDCD37E1011}"/>
              </a:ext>
            </a:extLst>
          </p:cNvPr>
          <p:cNvSpPr/>
          <p:nvPr/>
        </p:nvSpPr>
        <p:spPr>
          <a:xfrm>
            <a:off x="3435350" y="3116263"/>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Line 45">
            <a:extLst>
              <a:ext uri="{FF2B5EF4-FFF2-40B4-BE49-F238E27FC236}">
                <a16:creationId xmlns:a16="http://schemas.microsoft.com/office/drawing/2014/main" xmlns="" id="{8D135570-53CF-4588-B343-5D0CB8FCCD72}"/>
              </a:ext>
            </a:extLst>
          </p:cNvPr>
          <p:cNvSpPr/>
          <p:nvPr/>
        </p:nvSpPr>
        <p:spPr>
          <a:xfrm>
            <a:off x="3829050" y="2647950"/>
            <a:ext cx="242888" cy="4763"/>
          </a:xfrm>
          <a:prstGeom prst="line">
            <a:avLst/>
          </a:prstGeom>
          <a:ln w="12700" cap="flat" cmpd="sng">
            <a:solidFill>
              <a:schemeClr val="tx1"/>
            </a:solidFill>
            <a:prstDash val="solid"/>
            <a:headEnd type="none" w="sm" len="sm"/>
            <a:tailEnd type="stealth" w="med" len="med"/>
          </a:ln>
        </p:spPr>
      </p:sp>
      <p:sp>
        <p:nvSpPr>
          <p:cNvPr id="48" name="Line 46">
            <a:extLst>
              <a:ext uri="{FF2B5EF4-FFF2-40B4-BE49-F238E27FC236}">
                <a16:creationId xmlns:a16="http://schemas.microsoft.com/office/drawing/2014/main" xmlns="" id="{10941104-00F2-4773-8408-2DAA5496FB0F}"/>
              </a:ext>
            </a:extLst>
          </p:cNvPr>
          <p:cNvSpPr/>
          <p:nvPr/>
        </p:nvSpPr>
        <p:spPr>
          <a:xfrm flipV="1">
            <a:off x="3495675" y="2922588"/>
            <a:ext cx="0" cy="176212"/>
          </a:xfrm>
          <a:prstGeom prst="line">
            <a:avLst/>
          </a:prstGeom>
          <a:ln w="12700" cap="flat" cmpd="sng">
            <a:solidFill>
              <a:schemeClr val="tx1"/>
            </a:solidFill>
            <a:prstDash val="solid"/>
            <a:headEnd type="none" w="sm" len="sm"/>
            <a:tailEnd type="stealth" w="med" len="med"/>
          </a:ln>
        </p:spPr>
      </p:sp>
      <p:sp>
        <p:nvSpPr>
          <p:cNvPr id="49" name="Line 47">
            <a:extLst>
              <a:ext uri="{FF2B5EF4-FFF2-40B4-BE49-F238E27FC236}">
                <a16:creationId xmlns:a16="http://schemas.microsoft.com/office/drawing/2014/main" xmlns="" id="{BB9458CF-6FCB-42F5-96E3-550B26537EE3}"/>
              </a:ext>
            </a:extLst>
          </p:cNvPr>
          <p:cNvSpPr/>
          <p:nvPr/>
        </p:nvSpPr>
        <p:spPr>
          <a:xfrm>
            <a:off x="5453063" y="2457450"/>
            <a:ext cx="1062037" cy="0"/>
          </a:xfrm>
          <a:prstGeom prst="line">
            <a:avLst/>
          </a:prstGeom>
          <a:ln w="12700" cap="flat" cmpd="sng">
            <a:solidFill>
              <a:schemeClr val="tx1"/>
            </a:solidFill>
            <a:prstDash val="solid"/>
            <a:headEnd type="none" w="sm" len="sm"/>
            <a:tailEnd type="stealth" w="med" len="med"/>
          </a:ln>
        </p:spPr>
      </p:sp>
      <p:sp>
        <p:nvSpPr>
          <p:cNvPr id="50" name="Rectangle 48">
            <a:extLst>
              <a:ext uri="{FF2B5EF4-FFF2-40B4-BE49-F238E27FC236}">
                <a16:creationId xmlns:a16="http://schemas.microsoft.com/office/drawing/2014/main" xmlns="" id="{146FC306-5539-4E74-8A24-B6A5B3A9EB75}"/>
              </a:ext>
            </a:extLst>
          </p:cNvPr>
          <p:cNvSpPr/>
          <p:nvPr/>
        </p:nvSpPr>
        <p:spPr>
          <a:xfrm>
            <a:off x="2136775" y="1970088"/>
            <a:ext cx="40703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A</a:t>
            </a:r>
          </a:p>
        </p:txBody>
      </p:sp>
      <p:sp>
        <p:nvSpPr>
          <p:cNvPr id="51" name="Rectangle 49">
            <a:extLst>
              <a:ext uri="{FF2B5EF4-FFF2-40B4-BE49-F238E27FC236}">
                <a16:creationId xmlns:a16="http://schemas.microsoft.com/office/drawing/2014/main" xmlns="" id="{91AEA030-1B27-48C2-886E-A06F8BDBFFAF}"/>
              </a:ext>
            </a:extLst>
          </p:cNvPr>
          <p:cNvSpPr/>
          <p:nvPr/>
        </p:nvSpPr>
        <p:spPr>
          <a:xfrm>
            <a:off x="2413000" y="2989263"/>
            <a:ext cx="37655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B</a:t>
            </a:r>
          </a:p>
        </p:txBody>
      </p:sp>
      <p:sp>
        <p:nvSpPr>
          <p:cNvPr id="52" name="Rectangle 50">
            <a:extLst>
              <a:ext uri="{FF2B5EF4-FFF2-40B4-BE49-F238E27FC236}">
                <a16:creationId xmlns:a16="http://schemas.microsoft.com/office/drawing/2014/main" xmlns="" id="{FD4BE8BB-3747-4A48-AC7D-523A18BC8633}"/>
              </a:ext>
            </a:extLst>
          </p:cNvPr>
          <p:cNvSpPr/>
          <p:nvPr/>
        </p:nvSpPr>
        <p:spPr>
          <a:xfrm>
            <a:off x="8128000" y="1846263"/>
            <a:ext cx="391133"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C</a:t>
            </a:r>
          </a:p>
        </p:txBody>
      </p:sp>
      <p:sp>
        <p:nvSpPr>
          <p:cNvPr id="53" name="Rectangle 51">
            <a:extLst>
              <a:ext uri="{FF2B5EF4-FFF2-40B4-BE49-F238E27FC236}">
                <a16:creationId xmlns:a16="http://schemas.microsoft.com/office/drawing/2014/main" xmlns="" id="{329E0FDA-1F39-4ACF-A4A8-2BBF4F30D5AE}"/>
              </a:ext>
            </a:extLst>
          </p:cNvPr>
          <p:cNvSpPr/>
          <p:nvPr/>
        </p:nvSpPr>
        <p:spPr>
          <a:xfrm>
            <a:off x="3136900" y="1712913"/>
            <a:ext cx="1267460" cy="70675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10 Mbs</a:t>
            </a:r>
          </a:p>
          <a:p>
            <a:pPr marL="0" lvl="0" indent="0">
              <a:spcBef>
                <a:spcPct val="0"/>
              </a:spcBef>
              <a:buSzPct val="100000"/>
              <a:buNone/>
            </a:pPr>
            <a:r>
              <a:rPr lang="en-US" altLang="zh-CN" sz="2000" dirty="0">
                <a:latin typeface="+mn-ea"/>
              </a:rPr>
              <a:t>Ethernet</a:t>
            </a:r>
          </a:p>
        </p:txBody>
      </p:sp>
      <p:sp>
        <p:nvSpPr>
          <p:cNvPr id="54" name="Rectangle 52">
            <a:extLst>
              <a:ext uri="{FF2B5EF4-FFF2-40B4-BE49-F238E27FC236}">
                <a16:creationId xmlns:a16="http://schemas.microsoft.com/office/drawing/2014/main" xmlns="" id="{E7DF0E76-72AB-4FAD-9B6B-DE6CFFBA2579}"/>
              </a:ext>
            </a:extLst>
          </p:cNvPr>
          <p:cNvSpPr/>
          <p:nvPr/>
        </p:nvSpPr>
        <p:spPr>
          <a:xfrm>
            <a:off x="5280025" y="2808288"/>
            <a:ext cx="115736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1.5 Mbs</a:t>
            </a:r>
          </a:p>
        </p:txBody>
      </p:sp>
      <p:sp>
        <p:nvSpPr>
          <p:cNvPr id="55" name="Rectangle 53">
            <a:extLst>
              <a:ext uri="{FF2B5EF4-FFF2-40B4-BE49-F238E27FC236}">
                <a16:creationId xmlns:a16="http://schemas.microsoft.com/office/drawing/2014/main" xmlns="" id="{736B97E8-DD29-4D19-9C49-1287EADC29AA}"/>
              </a:ext>
            </a:extLst>
          </p:cNvPr>
          <p:cNvSpPr/>
          <p:nvPr/>
        </p:nvSpPr>
        <p:spPr>
          <a:xfrm>
            <a:off x="7546975" y="3375025"/>
            <a:ext cx="186013"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xmlns="" id="{2F929AB4-B11C-4CDA-846A-A1A2B6E09C79}"/>
              </a:ext>
            </a:extLst>
          </p:cNvPr>
          <p:cNvSpPr/>
          <p:nvPr/>
        </p:nvSpPr>
        <p:spPr>
          <a:xfrm>
            <a:off x="699293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7" name="Rectangle 55">
            <a:extLst>
              <a:ext uri="{FF2B5EF4-FFF2-40B4-BE49-F238E27FC236}">
                <a16:creationId xmlns:a16="http://schemas.microsoft.com/office/drawing/2014/main" xmlns="" id="{F5EFE9A9-3E7B-4C95-B2C7-18740A7C5B69}"/>
              </a:ext>
            </a:extLst>
          </p:cNvPr>
          <p:cNvSpPr/>
          <p:nvPr/>
        </p:nvSpPr>
        <p:spPr>
          <a:xfrm>
            <a:off x="7154863"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6">
            <a:extLst>
              <a:ext uri="{FF2B5EF4-FFF2-40B4-BE49-F238E27FC236}">
                <a16:creationId xmlns:a16="http://schemas.microsoft.com/office/drawing/2014/main" xmlns="" id="{B1E32828-A00B-4DE0-865F-5E3BC5C9F20C}"/>
              </a:ext>
            </a:extLst>
          </p:cNvPr>
          <p:cNvSpPr/>
          <p:nvPr/>
        </p:nvSpPr>
        <p:spPr>
          <a:xfrm>
            <a:off x="731678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59" name="Group 61">
            <a:extLst>
              <a:ext uri="{FF2B5EF4-FFF2-40B4-BE49-F238E27FC236}">
                <a16:creationId xmlns:a16="http://schemas.microsoft.com/office/drawing/2014/main" xmlns="" id="{AFA28BF6-56B0-42E8-887F-08725EC250F3}"/>
              </a:ext>
            </a:extLst>
          </p:cNvPr>
          <p:cNvGrpSpPr/>
          <p:nvPr/>
        </p:nvGrpSpPr>
        <p:grpSpPr>
          <a:xfrm>
            <a:off x="7278688" y="2674938"/>
            <a:ext cx="552450" cy="458787"/>
            <a:chOff x="3625" y="1445"/>
            <a:chExt cx="348" cy="289"/>
          </a:xfrm>
        </p:grpSpPr>
        <p:sp>
          <p:nvSpPr>
            <p:cNvPr id="60" name="Rectangle 57">
              <a:extLst>
                <a:ext uri="{FF2B5EF4-FFF2-40B4-BE49-F238E27FC236}">
                  <a16:creationId xmlns:a16="http://schemas.microsoft.com/office/drawing/2014/main" xmlns="" id="{01A20260-7A5F-4818-87B9-EFD042B1F1C3}"/>
                </a:ext>
              </a:extLst>
            </p:cNvPr>
            <p:cNvSpPr/>
            <p:nvPr/>
          </p:nvSpPr>
          <p:spPr>
            <a:xfrm rot="-1980000">
              <a:off x="3625" y="161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xmlns="" id="{DAF7A56B-C8BD-4CA6-A18F-E9B1BDB8653B}"/>
                </a:ext>
              </a:extLst>
            </p:cNvPr>
            <p:cNvSpPr/>
            <p:nvPr/>
          </p:nvSpPr>
          <p:spPr>
            <a:xfrm rot="-1980000">
              <a:off x="3711" y="155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Rectangle 59">
              <a:extLst>
                <a:ext uri="{FF2B5EF4-FFF2-40B4-BE49-F238E27FC236}">
                  <a16:creationId xmlns:a16="http://schemas.microsoft.com/office/drawing/2014/main" xmlns="" id="{EB9FE2B8-D2E1-40B1-AB3B-9E511FCE5A93}"/>
                </a:ext>
              </a:extLst>
            </p:cNvPr>
            <p:cNvSpPr/>
            <p:nvPr/>
          </p:nvSpPr>
          <p:spPr>
            <a:xfrm rot="-1980000">
              <a:off x="3796" y="150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xmlns="" id="{3EF4DD8D-D445-42FE-AFF0-BDCD4D7A234C}"/>
                </a:ext>
              </a:extLst>
            </p:cNvPr>
            <p:cNvSpPr/>
            <p:nvPr/>
          </p:nvSpPr>
          <p:spPr>
            <a:xfrm rot="-1980000">
              <a:off x="3882" y="144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64" name="Group 87">
            <a:extLst>
              <a:ext uri="{FF2B5EF4-FFF2-40B4-BE49-F238E27FC236}">
                <a16:creationId xmlns:a16="http://schemas.microsoft.com/office/drawing/2014/main" xmlns="" id="{33BF083E-8233-4B94-AD4F-ACF0174B436E}"/>
              </a:ext>
            </a:extLst>
          </p:cNvPr>
          <p:cNvGrpSpPr/>
          <p:nvPr/>
        </p:nvGrpSpPr>
        <p:grpSpPr>
          <a:xfrm>
            <a:off x="5203825" y="3722688"/>
            <a:ext cx="3098800" cy="1484312"/>
            <a:chOff x="2318" y="2105"/>
            <a:chExt cx="1952" cy="935"/>
          </a:xfrm>
        </p:grpSpPr>
        <p:graphicFrame>
          <p:nvGraphicFramePr>
            <p:cNvPr id="65" name="Object 62">
              <a:extLst>
                <a:ext uri="{FF2B5EF4-FFF2-40B4-BE49-F238E27FC236}">
                  <a16:creationId xmlns:a16="http://schemas.microsoft.com/office/drawing/2014/main" xmlns="" id="{383E1612-43E2-4E7B-A158-3B423EC34D03}"/>
                </a:ext>
              </a:extLst>
            </p:cNvPr>
            <p:cNvGraphicFramePr/>
            <p:nvPr/>
          </p:nvGraphicFramePr>
          <p:xfrm>
            <a:off x="3632" y="2696"/>
            <a:ext cx="415" cy="344"/>
          </p:xfrm>
          <a:graphic>
            <a:graphicData uri="http://schemas.openxmlformats.org/presentationml/2006/ole">
              <mc:AlternateContent xmlns:mc="http://schemas.openxmlformats.org/markup-compatibility/2006">
                <mc:Choice xmlns:v="urn:schemas-microsoft-com:vml" Requires="v">
                  <p:oleObj spid="_x0000_s24252" r:id="rId10" imgW="657860" imgH="546100" progId="MS_ClipArt_Gallery.2">
                    <p:embed/>
                  </p:oleObj>
                </mc:Choice>
                <mc:Fallback>
                  <p:oleObj r:id="rId10" imgW="657860" imgH="546100" progId="MS_ClipArt_Gallery.2">
                    <p:embed/>
                    <p:pic>
                      <p:nvPicPr>
                        <p:cNvPr id="105522" name="Object 62"/>
                        <p:cNvPicPr/>
                        <p:nvPr/>
                      </p:nvPicPr>
                      <p:blipFill>
                        <a:blip r:embed="rId11"/>
                        <a:stretch>
                          <a:fillRect/>
                        </a:stretch>
                      </p:blipFill>
                      <p:spPr>
                        <a:xfrm>
                          <a:off x="3632" y="2696"/>
                          <a:ext cx="415" cy="344"/>
                        </a:xfrm>
                        <a:prstGeom prst="rect">
                          <a:avLst/>
                        </a:prstGeom>
                        <a:noFill/>
                        <a:ln w="38100">
                          <a:noFill/>
                          <a:miter/>
                        </a:ln>
                      </p:spPr>
                    </p:pic>
                  </p:oleObj>
                </mc:Fallback>
              </mc:AlternateContent>
            </a:graphicData>
          </a:graphic>
        </p:graphicFrame>
        <p:grpSp>
          <p:nvGrpSpPr>
            <p:cNvPr id="66" name="Group 76">
              <a:extLst>
                <a:ext uri="{FF2B5EF4-FFF2-40B4-BE49-F238E27FC236}">
                  <a16:creationId xmlns:a16="http://schemas.microsoft.com/office/drawing/2014/main" xmlns="" id="{545D5670-4518-4728-9D6E-D1B6E784A56A}"/>
                </a:ext>
              </a:extLst>
            </p:cNvPr>
            <p:cNvGrpSpPr/>
            <p:nvPr/>
          </p:nvGrpSpPr>
          <p:grpSpPr>
            <a:xfrm>
              <a:off x="3100" y="2105"/>
              <a:ext cx="761" cy="420"/>
              <a:chOff x="3100" y="2105"/>
              <a:chExt cx="761" cy="420"/>
            </a:xfrm>
          </p:grpSpPr>
          <p:sp>
            <p:nvSpPr>
              <p:cNvPr id="77" name="Oval 63">
                <a:extLst>
                  <a:ext uri="{FF2B5EF4-FFF2-40B4-BE49-F238E27FC236}">
                    <a16:creationId xmlns:a16="http://schemas.microsoft.com/office/drawing/2014/main" xmlns="" id="{E9B45F43-D97A-4AD2-8E13-2084A0BEF48A}"/>
                  </a:ext>
                </a:extLst>
              </p:cNvPr>
              <p:cNvSpPr/>
              <p:nvPr/>
            </p:nvSpPr>
            <p:spPr>
              <a:xfrm>
                <a:off x="3100" y="229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Line 64">
                <a:extLst>
                  <a:ext uri="{FF2B5EF4-FFF2-40B4-BE49-F238E27FC236}">
                    <a16:creationId xmlns:a16="http://schemas.microsoft.com/office/drawing/2014/main" xmlns="" id="{3210F307-D2B5-41F6-9A02-E55F9BE180A7}"/>
                  </a:ext>
                </a:extLst>
              </p:cNvPr>
              <p:cNvSpPr/>
              <p:nvPr/>
            </p:nvSpPr>
            <p:spPr>
              <a:xfrm>
                <a:off x="3100" y="2273"/>
                <a:ext cx="0" cy="144"/>
              </a:xfrm>
              <a:prstGeom prst="line">
                <a:avLst/>
              </a:prstGeom>
              <a:ln w="12700" cap="flat" cmpd="sng">
                <a:solidFill>
                  <a:schemeClr val="tx1"/>
                </a:solidFill>
                <a:prstDash val="solid"/>
                <a:headEnd type="none" w="sm" len="sm"/>
                <a:tailEnd type="none" w="sm" len="sm"/>
              </a:ln>
            </p:spPr>
          </p:sp>
          <p:sp>
            <p:nvSpPr>
              <p:cNvPr id="79" name="Rectangle 65">
                <a:extLst>
                  <a:ext uri="{FF2B5EF4-FFF2-40B4-BE49-F238E27FC236}">
                    <a16:creationId xmlns:a16="http://schemas.microsoft.com/office/drawing/2014/main" xmlns="" id="{87519123-A869-4F74-94D9-3FC07947BE89}"/>
                  </a:ext>
                </a:extLst>
              </p:cNvPr>
              <p:cNvSpPr/>
              <p:nvPr/>
            </p:nvSpPr>
            <p:spPr>
              <a:xfrm>
                <a:off x="3100" y="224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80" name="Oval 66">
                <a:extLst>
                  <a:ext uri="{FF2B5EF4-FFF2-40B4-BE49-F238E27FC236}">
                    <a16:creationId xmlns:a16="http://schemas.microsoft.com/office/drawing/2014/main" xmlns="" id="{FBC77FFB-A254-4EA2-8EA8-E28E24FD1EB5}"/>
                  </a:ext>
                </a:extLst>
              </p:cNvPr>
              <p:cNvSpPr/>
              <p:nvPr/>
            </p:nvSpPr>
            <p:spPr>
              <a:xfrm>
                <a:off x="3106" y="210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1" name="Group 75">
                <a:extLst>
                  <a:ext uri="{FF2B5EF4-FFF2-40B4-BE49-F238E27FC236}">
                    <a16:creationId xmlns:a16="http://schemas.microsoft.com/office/drawing/2014/main" xmlns="" id="{0BB5073A-DEA6-4D04-8A6B-2F8DDADC8E0F}"/>
                  </a:ext>
                </a:extLst>
              </p:cNvPr>
              <p:cNvGrpSpPr/>
              <p:nvPr/>
            </p:nvGrpSpPr>
            <p:grpSpPr>
              <a:xfrm>
                <a:off x="3324" y="2124"/>
                <a:ext cx="314" cy="75"/>
                <a:chOff x="3324" y="2124"/>
                <a:chExt cx="314" cy="75"/>
              </a:xfrm>
            </p:grpSpPr>
            <p:grpSp>
              <p:nvGrpSpPr>
                <p:cNvPr id="82" name="Group 70">
                  <a:extLst>
                    <a:ext uri="{FF2B5EF4-FFF2-40B4-BE49-F238E27FC236}">
                      <a16:creationId xmlns:a16="http://schemas.microsoft.com/office/drawing/2014/main" xmlns="" id="{95BDF4B0-357E-43CB-9A83-A115C0698C30}"/>
                    </a:ext>
                  </a:extLst>
                </p:cNvPr>
                <p:cNvGrpSpPr/>
                <p:nvPr/>
              </p:nvGrpSpPr>
              <p:grpSpPr>
                <a:xfrm>
                  <a:off x="3324" y="2125"/>
                  <a:ext cx="314" cy="74"/>
                  <a:chOff x="3324" y="2125"/>
                  <a:chExt cx="314" cy="74"/>
                </a:xfrm>
              </p:grpSpPr>
              <p:sp>
                <p:nvSpPr>
                  <p:cNvPr id="87" name="Line 67">
                    <a:extLst>
                      <a:ext uri="{FF2B5EF4-FFF2-40B4-BE49-F238E27FC236}">
                        <a16:creationId xmlns:a16="http://schemas.microsoft.com/office/drawing/2014/main" xmlns="" id="{1E06EF18-155A-4B04-9322-6287D09170D2}"/>
                      </a:ext>
                    </a:extLst>
                  </p:cNvPr>
                  <p:cNvSpPr/>
                  <p:nvPr/>
                </p:nvSpPr>
                <p:spPr>
                  <a:xfrm flipV="1">
                    <a:off x="3324" y="2125"/>
                    <a:ext cx="112" cy="2"/>
                  </a:xfrm>
                  <a:prstGeom prst="line">
                    <a:avLst/>
                  </a:prstGeom>
                  <a:ln w="25400" cap="flat" cmpd="sng">
                    <a:solidFill>
                      <a:schemeClr val="tx1"/>
                    </a:solidFill>
                    <a:prstDash val="solid"/>
                    <a:headEnd type="none" w="sm" len="sm"/>
                    <a:tailEnd type="none" w="sm" len="sm"/>
                  </a:ln>
                </p:spPr>
              </p:sp>
              <p:sp>
                <p:nvSpPr>
                  <p:cNvPr id="88" name="Line 68">
                    <a:extLst>
                      <a:ext uri="{FF2B5EF4-FFF2-40B4-BE49-F238E27FC236}">
                        <a16:creationId xmlns:a16="http://schemas.microsoft.com/office/drawing/2014/main" xmlns="" id="{9A003A02-DFB4-4D42-A954-D395DB0E5E36}"/>
                      </a:ext>
                    </a:extLst>
                  </p:cNvPr>
                  <p:cNvSpPr/>
                  <p:nvPr/>
                </p:nvSpPr>
                <p:spPr>
                  <a:xfrm>
                    <a:off x="3539" y="2199"/>
                    <a:ext cx="99" cy="0"/>
                  </a:xfrm>
                  <a:prstGeom prst="line">
                    <a:avLst/>
                  </a:prstGeom>
                  <a:ln w="25400" cap="flat" cmpd="sng">
                    <a:solidFill>
                      <a:schemeClr val="tx1"/>
                    </a:solidFill>
                    <a:prstDash val="solid"/>
                    <a:headEnd type="none" w="sm" len="sm"/>
                    <a:tailEnd type="none" w="sm" len="sm"/>
                  </a:ln>
                </p:spPr>
              </p:sp>
              <p:sp>
                <p:nvSpPr>
                  <p:cNvPr id="89" name="Line 69">
                    <a:extLst>
                      <a:ext uri="{FF2B5EF4-FFF2-40B4-BE49-F238E27FC236}">
                        <a16:creationId xmlns:a16="http://schemas.microsoft.com/office/drawing/2014/main" xmlns="" id="{39005C9A-16FC-4D10-8698-D8B7E0DB0116}"/>
                      </a:ext>
                    </a:extLst>
                  </p:cNvPr>
                  <p:cNvSpPr/>
                  <p:nvPr/>
                </p:nvSpPr>
                <p:spPr>
                  <a:xfrm>
                    <a:off x="3427" y="2127"/>
                    <a:ext cx="117" cy="72"/>
                  </a:xfrm>
                  <a:prstGeom prst="line">
                    <a:avLst/>
                  </a:prstGeom>
                  <a:ln w="25400" cap="flat" cmpd="sng">
                    <a:solidFill>
                      <a:schemeClr val="tx1"/>
                    </a:solidFill>
                    <a:prstDash val="solid"/>
                    <a:headEnd type="none" w="sm" len="sm"/>
                    <a:tailEnd type="none" w="sm" len="sm"/>
                  </a:ln>
                </p:spPr>
              </p:sp>
            </p:grpSp>
            <p:grpSp>
              <p:nvGrpSpPr>
                <p:cNvPr id="83" name="Group 74">
                  <a:extLst>
                    <a:ext uri="{FF2B5EF4-FFF2-40B4-BE49-F238E27FC236}">
                      <a16:creationId xmlns:a16="http://schemas.microsoft.com/office/drawing/2014/main" xmlns="" id="{ABA2C73F-7233-4819-9A83-AA54D23E207B}"/>
                    </a:ext>
                  </a:extLst>
                </p:cNvPr>
                <p:cNvGrpSpPr/>
                <p:nvPr/>
              </p:nvGrpSpPr>
              <p:grpSpPr>
                <a:xfrm>
                  <a:off x="3324" y="2124"/>
                  <a:ext cx="313" cy="74"/>
                  <a:chOff x="3324" y="2124"/>
                  <a:chExt cx="313" cy="74"/>
                </a:xfrm>
              </p:grpSpPr>
              <p:sp>
                <p:nvSpPr>
                  <p:cNvPr id="84" name="Line 71">
                    <a:extLst>
                      <a:ext uri="{FF2B5EF4-FFF2-40B4-BE49-F238E27FC236}">
                        <a16:creationId xmlns:a16="http://schemas.microsoft.com/office/drawing/2014/main" xmlns="" id="{4795CF45-A690-40BB-87F2-363B9695AC05}"/>
                      </a:ext>
                    </a:extLst>
                  </p:cNvPr>
                  <p:cNvSpPr/>
                  <p:nvPr/>
                </p:nvSpPr>
                <p:spPr>
                  <a:xfrm>
                    <a:off x="3324" y="2196"/>
                    <a:ext cx="112" cy="2"/>
                  </a:xfrm>
                  <a:prstGeom prst="line">
                    <a:avLst/>
                  </a:prstGeom>
                  <a:ln w="25400" cap="flat" cmpd="sng">
                    <a:solidFill>
                      <a:schemeClr val="tx1"/>
                    </a:solidFill>
                    <a:prstDash val="solid"/>
                    <a:headEnd type="none" w="sm" len="sm"/>
                    <a:tailEnd type="none" w="sm" len="sm"/>
                  </a:ln>
                </p:spPr>
              </p:sp>
              <p:sp>
                <p:nvSpPr>
                  <p:cNvPr id="85" name="Line 72">
                    <a:extLst>
                      <a:ext uri="{FF2B5EF4-FFF2-40B4-BE49-F238E27FC236}">
                        <a16:creationId xmlns:a16="http://schemas.microsoft.com/office/drawing/2014/main" xmlns="" id="{BA30CC50-B651-4EF4-8911-6762BB85D306}"/>
                      </a:ext>
                    </a:extLst>
                  </p:cNvPr>
                  <p:cNvSpPr/>
                  <p:nvPr/>
                </p:nvSpPr>
                <p:spPr>
                  <a:xfrm>
                    <a:off x="3538" y="2124"/>
                    <a:ext cx="99" cy="0"/>
                  </a:xfrm>
                  <a:prstGeom prst="line">
                    <a:avLst/>
                  </a:prstGeom>
                  <a:ln w="25400" cap="flat" cmpd="sng">
                    <a:solidFill>
                      <a:schemeClr val="tx1"/>
                    </a:solidFill>
                    <a:prstDash val="solid"/>
                    <a:headEnd type="none" w="sm" len="sm"/>
                    <a:tailEnd type="none" w="sm" len="sm"/>
                  </a:ln>
                </p:spPr>
              </p:sp>
              <p:sp>
                <p:nvSpPr>
                  <p:cNvPr id="86" name="Line 73">
                    <a:extLst>
                      <a:ext uri="{FF2B5EF4-FFF2-40B4-BE49-F238E27FC236}">
                        <a16:creationId xmlns:a16="http://schemas.microsoft.com/office/drawing/2014/main" xmlns="" id="{2A56C0F5-8FA3-49FE-B5A3-E4FEF33535B5}"/>
                      </a:ext>
                    </a:extLst>
                  </p:cNvPr>
                  <p:cNvSpPr/>
                  <p:nvPr/>
                </p:nvSpPr>
                <p:spPr>
                  <a:xfrm flipV="1">
                    <a:off x="3426" y="2124"/>
                    <a:ext cx="117" cy="72"/>
                  </a:xfrm>
                  <a:prstGeom prst="line">
                    <a:avLst/>
                  </a:prstGeom>
                  <a:ln w="25400" cap="flat" cmpd="sng">
                    <a:solidFill>
                      <a:schemeClr val="tx1"/>
                    </a:solidFill>
                    <a:prstDash val="solid"/>
                    <a:headEnd type="none" w="sm" len="sm"/>
                    <a:tailEnd type="none" w="sm" len="sm"/>
                  </a:ln>
                </p:spPr>
              </p:sp>
            </p:grpSp>
          </p:grpSp>
        </p:grpSp>
        <p:graphicFrame>
          <p:nvGraphicFramePr>
            <p:cNvPr id="67" name="Object 77">
              <a:extLst>
                <a:ext uri="{FF2B5EF4-FFF2-40B4-BE49-F238E27FC236}">
                  <a16:creationId xmlns:a16="http://schemas.microsoft.com/office/drawing/2014/main" xmlns="" id="{E930E3A6-BB2E-46DB-A597-EB526E7A9C2C}"/>
                </a:ext>
              </a:extLst>
            </p:cNvPr>
            <p:cNvGraphicFramePr/>
            <p:nvPr/>
          </p:nvGraphicFramePr>
          <p:xfrm>
            <a:off x="2546" y="2642"/>
            <a:ext cx="415" cy="344"/>
          </p:xfrm>
          <a:graphic>
            <a:graphicData uri="http://schemas.openxmlformats.org/presentationml/2006/ole">
              <mc:AlternateContent xmlns:mc="http://schemas.openxmlformats.org/markup-compatibility/2006">
                <mc:Choice xmlns:v="urn:schemas-microsoft-com:vml" Requires="v">
                  <p:oleObj spid="_x0000_s24253" r:id="rId12" imgW="657860" imgH="546100" progId="MS_ClipArt_Gallery.2">
                    <p:embed/>
                  </p:oleObj>
                </mc:Choice>
                <mc:Fallback>
                  <p:oleObj r:id="rId12" imgW="657860" imgH="546100" progId="MS_ClipArt_Gallery.2">
                    <p:embed/>
                    <p:pic>
                      <p:nvPicPr>
                        <p:cNvPr id="105524" name="Object 77"/>
                        <p:cNvPicPr/>
                        <p:nvPr/>
                      </p:nvPicPr>
                      <p:blipFill>
                        <a:blip r:embed="rId13"/>
                        <a:stretch>
                          <a:fillRect/>
                        </a:stretch>
                      </p:blipFill>
                      <p:spPr>
                        <a:xfrm>
                          <a:off x="2546" y="2642"/>
                          <a:ext cx="415" cy="344"/>
                        </a:xfrm>
                        <a:prstGeom prst="rect">
                          <a:avLst/>
                        </a:prstGeom>
                        <a:noFill/>
                        <a:ln w="38100">
                          <a:noFill/>
                          <a:miter/>
                        </a:ln>
                      </p:spPr>
                    </p:pic>
                  </p:oleObj>
                </mc:Fallback>
              </mc:AlternateContent>
            </a:graphicData>
          </a:graphic>
        </p:graphicFrame>
        <p:sp>
          <p:nvSpPr>
            <p:cNvPr id="68" name="Line 78">
              <a:extLst>
                <a:ext uri="{FF2B5EF4-FFF2-40B4-BE49-F238E27FC236}">
                  <a16:creationId xmlns:a16="http://schemas.microsoft.com/office/drawing/2014/main" xmlns="" id="{5B84B6D2-1A4F-45DA-A5CD-2D05AF86C415}"/>
                </a:ext>
              </a:extLst>
            </p:cNvPr>
            <p:cNvSpPr/>
            <p:nvPr/>
          </p:nvSpPr>
          <p:spPr>
            <a:xfrm flipV="1">
              <a:off x="2886" y="2466"/>
              <a:ext cx="294" cy="252"/>
            </a:xfrm>
            <a:prstGeom prst="line">
              <a:avLst/>
            </a:prstGeom>
            <a:ln w="12700" cap="flat" cmpd="sng">
              <a:solidFill>
                <a:schemeClr val="tx1"/>
              </a:solidFill>
              <a:prstDash val="solid"/>
              <a:headEnd type="none" w="sm" len="sm"/>
              <a:tailEnd type="none" w="sm" len="sm"/>
            </a:ln>
          </p:spPr>
        </p:sp>
        <p:sp>
          <p:nvSpPr>
            <p:cNvPr id="69" name="Line 79">
              <a:extLst>
                <a:ext uri="{FF2B5EF4-FFF2-40B4-BE49-F238E27FC236}">
                  <a16:creationId xmlns:a16="http://schemas.microsoft.com/office/drawing/2014/main" xmlns="" id="{ADFD72DD-390A-4D83-8209-AE5CBF91B27E}"/>
                </a:ext>
              </a:extLst>
            </p:cNvPr>
            <p:cNvSpPr/>
            <p:nvPr/>
          </p:nvSpPr>
          <p:spPr>
            <a:xfrm flipH="1" flipV="1">
              <a:off x="3636" y="2502"/>
              <a:ext cx="210" cy="192"/>
            </a:xfrm>
            <a:prstGeom prst="line">
              <a:avLst/>
            </a:prstGeom>
            <a:ln w="12700" cap="flat" cmpd="sng">
              <a:solidFill>
                <a:schemeClr val="tx1"/>
              </a:solidFill>
              <a:prstDash val="solid"/>
              <a:headEnd type="none" w="sm" len="sm"/>
              <a:tailEnd type="none" w="sm" len="sm"/>
            </a:ln>
          </p:spPr>
        </p:sp>
        <p:sp>
          <p:nvSpPr>
            <p:cNvPr id="70" name="Rectangle 80">
              <a:extLst>
                <a:ext uri="{FF2B5EF4-FFF2-40B4-BE49-F238E27FC236}">
                  <a16:creationId xmlns:a16="http://schemas.microsoft.com/office/drawing/2014/main" xmlns="" id="{5D39244B-7526-4427-B446-B95A3C6DDABF}"/>
                </a:ext>
              </a:extLst>
            </p:cNvPr>
            <p:cNvSpPr/>
            <p:nvPr/>
          </p:nvSpPr>
          <p:spPr>
            <a:xfrm>
              <a:off x="2318" y="2645"/>
              <a:ext cx="265"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D</a:t>
              </a:r>
            </a:p>
          </p:txBody>
        </p:sp>
        <p:sp>
          <p:nvSpPr>
            <p:cNvPr id="71" name="Rectangle 81">
              <a:extLst>
                <a:ext uri="{FF2B5EF4-FFF2-40B4-BE49-F238E27FC236}">
                  <a16:creationId xmlns:a16="http://schemas.microsoft.com/office/drawing/2014/main" xmlns="" id="{0929CFF7-C50F-4646-8934-F02E4A53E2FE}"/>
                </a:ext>
              </a:extLst>
            </p:cNvPr>
            <p:cNvSpPr/>
            <p:nvPr/>
          </p:nvSpPr>
          <p:spPr>
            <a:xfrm>
              <a:off x="4046" y="2687"/>
              <a:ext cx="224"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E</a:t>
              </a:r>
            </a:p>
          </p:txBody>
        </p:sp>
        <p:grpSp>
          <p:nvGrpSpPr>
            <p:cNvPr id="72" name="Group 86">
              <a:extLst>
                <a:ext uri="{FF2B5EF4-FFF2-40B4-BE49-F238E27FC236}">
                  <a16:creationId xmlns:a16="http://schemas.microsoft.com/office/drawing/2014/main" xmlns="" id="{21257F8C-03EF-49B7-A235-740BCCF83D61}"/>
                </a:ext>
              </a:extLst>
            </p:cNvPr>
            <p:cNvGrpSpPr/>
            <p:nvPr/>
          </p:nvGrpSpPr>
          <p:grpSpPr>
            <a:xfrm>
              <a:off x="3434" y="2151"/>
              <a:ext cx="346" cy="293"/>
              <a:chOff x="3434" y="2151"/>
              <a:chExt cx="346" cy="293"/>
            </a:xfrm>
          </p:grpSpPr>
          <p:sp>
            <p:nvSpPr>
              <p:cNvPr id="73" name="Rectangle 82">
                <a:extLst>
                  <a:ext uri="{FF2B5EF4-FFF2-40B4-BE49-F238E27FC236}">
                    <a16:creationId xmlns:a16="http://schemas.microsoft.com/office/drawing/2014/main" xmlns="" id="{6EB7EB36-0BBA-43A1-A738-235E15329F95}"/>
                  </a:ext>
                </a:extLst>
              </p:cNvPr>
              <p:cNvSpPr/>
              <p:nvPr/>
            </p:nvSpPr>
            <p:spPr>
              <a:xfrm rot="-2040000">
                <a:off x="3434" y="232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83">
                <a:extLst>
                  <a:ext uri="{FF2B5EF4-FFF2-40B4-BE49-F238E27FC236}">
                    <a16:creationId xmlns:a16="http://schemas.microsoft.com/office/drawing/2014/main" xmlns="" id="{5B10565E-E854-404C-8D13-BF5DDF10B19D}"/>
                  </a:ext>
                </a:extLst>
              </p:cNvPr>
              <p:cNvSpPr/>
              <p:nvPr/>
            </p:nvSpPr>
            <p:spPr>
              <a:xfrm rot="-2040000">
                <a:off x="3519" y="2264"/>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84">
                <a:extLst>
                  <a:ext uri="{FF2B5EF4-FFF2-40B4-BE49-F238E27FC236}">
                    <a16:creationId xmlns:a16="http://schemas.microsoft.com/office/drawing/2014/main" xmlns="" id="{CC4AAE32-4A92-4E37-9F52-B8F37D3945EA}"/>
                  </a:ext>
                </a:extLst>
              </p:cNvPr>
              <p:cNvSpPr/>
              <p:nvPr/>
            </p:nvSpPr>
            <p:spPr>
              <a:xfrm rot="-2040000">
                <a:off x="3604" y="2207"/>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85">
                <a:extLst>
                  <a:ext uri="{FF2B5EF4-FFF2-40B4-BE49-F238E27FC236}">
                    <a16:creationId xmlns:a16="http://schemas.microsoft.com/office/drawing/2014/main" xmlns="" id="{A7F56950-6F79-4588-B1E6-C4E311C4C0A1}"/>
                  </a:ext>
                </a:extLst>
              </p:cNvPr>
              <p:cNvSpPr/>
              <p:nvPr/>
            </p:nvSpPr>
            <p:spPr>
              <a:xfrm rot="-2040000">
                <a:off x="3689" y="2151"/>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sp>
        <p:nvSpPr>
          <p:cNvPr id="90" name="Rectangle 88">
            <a:extLst>
              <a:ext uri="{FF2B5EF4-FFF2-40B4-BE49-F238E27FC236}">
                <a16:creationId xmlns:a16="http://schemas.microsoft.com/office/drawing/2014/main" xmlns="" id="{E374C24B-93E6-4936-934A-E4C1D2DB94AC}"/>
              </a:ext>
            </a:extLst>
          </p:cNvPr>
          <p:cNvSpPr/>
          <p:nvPr/>
        </p:nvSpPr>
        <p:spPr>
          <a:xfrm>
            <a:off x="5324475" y="1997075"/>
            <a:ext cx="120015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统计复用</a:t>
            </a:r>
          </a:p>
        </p:txBody>
      </p:sp>
      <p:sp>
        <p:nvSpPr>
          <p:cNvPr id="91" name="Rectangle 89">
            <a:extLst>
              <a:ext uri="{FF2B5EF4-FFF2-40B4-BE49-F238E27FC236}">
                <a16:creationId xmlns:a16="http://schemas.microsoft.com/office/drawing/2014/main" xmlns="" id="{96D68CC2-CCBA-4220-B001-7B9DBC55E8B6}"/>
              </a:ext>
            </a:extLst>
          </p:cNvPr>
          <p:cNvSpPr/>
          <p:nvPr/>
        </p:nvSpPr>
        <p:spPr>
          <a:xfrm>
            <a:off x="3683000" y="3422650"/>
            <a:ext cx="1555750" cy="6451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dirty="0">
                <a:latin typeface="+mn-ea"/>
              </a:rPr>
              <a:t>等待输出链路</a:t>
            </a:r>
          </a:p>
          <a:p>
            <a:pPr marL="0" lvl="0" indent="0" algn="ctr">
              <a:spcBef>
                <a:spcPct val="0"/>
              </a:spcBef>
              <a:buSzPct val="100000"/>
              <a:buNone/>
            </a:pPr>
            <a:r>
              <a:rPr lang="zh-CN" altLang="en-US" sz="1800" dirty="0">
                <a:latin typeface="+mn-ea"/>
              </a:rPr>
              <a:t>的分组队列</a:t>
            </a:r>
          </a:p>
        </p:txBody>
      </p:sp>
      <p:sp>
        <p:nvSpPr>
          <p:cNvPr id="92" name="Line 90">
            <a:extLst>
              <a:ext uri="{FF2B5EF4-FFF2-40B4-BE49-F238E27FC236}">
                <a16:creationId xmlns:a16="http://schemas.microsoft.com/office/drawing/2014/main" xmlns="" id="{772CE175-061F-4CCA-8EDB-51FA2201D115}"/>
              </a:ext>
            </a:extLst>
          </p:cNvPr>
          <p:cNvSpPr/>
          <p:nvPr/>
        </p:nvSpPr>
        <p:spPr>
          <a:xfrm flipV="1">
            <a:off x="4413250" y="2895600"/>
            <a:ext cx="166688" cy="523875"/>
          </a:xfrm>
          <a:prstGeom prst="line">
            <a:avLst/>
          </a:prstGeom>
          <a:ln w="12700" cap="flat" cmpd="sng">
            <a:solidFill>
              <a:schemeClr val="tx1"/>
            </a:solidFill>
            <a:prstDash val="solid"/>
            <a:headEnd type="none" w="sm" len="sm"/>
            <a:tailEnd type="stealth" w="med" len="med"/>
          </a:ln>
        </p:spPr>
      </p:sp>
      <p:sp>
        <p:nvSpPr>
          <p:cNvPr id="93" name="Title 1">
            <a:extLst>
              <a:ext uri="{FF2B5EF4-FFF2-40B4-BE49-F238E27FC236}">
                <a16:creationId xmlns:a16="http://schemas.microsoft.com/office/drawing/2014/main" xmlns="" id="{D3F5C44C-9A5E-486D-A848-D53CAAAF663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mn-ea"/>
                <a:sym typeface="+mn-lt"/>
              </a:rPr>
              <a:t>网络核心部分</a:t>
            </a:r>
          </a:p>
        </p:txBody>
      </p:sp>
    </p:spTree>
    <p:extLst>
      <p:ext uri="{BB962C8B-B14F-4D97-AF65-F5344CB8AC3E}">
        <p14:creationId xmlns:p14="http://schemas.microsoft.com/office/powerpoint/2010/main" val="1446008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B0CC050B-7609-42D0-AD6D-A960491CB672}"/>
              </a:ext>
            </a:extLst>
          </p:cNvPr>
          <p:cNvSpPr txBox="1">
            <a:spLocks/>
          </p:cNvSpPr>
          <p:nvPr/>
        </p:nvSpPr>
        <p:spPr>
          <a:xfrm>
            <a:off x="3205162" y="1214840"/>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a:extLst>
              <a:ext uri="{FF2B5EF4-FFF2-40B4-BE49-F238E27FC236}">
                <a16:creationId xmlns:a16="http://schemas.microsoft.com/office/drawing/2014/main" xmlns="" id="{EC64F97B-024C-495F-8255-4D25EFB20D02}"/>
              </a:ext>
            </a:extLst>
          </p:cNvPr>
          <p:cNvSpPr/>
          <p:nvPr/>
        </p:nvSpPr>
        <p:spPr>
          <a:xfrm>
            <a:off x="2476501" y="2428875"/>
            <a:ext cx="6991350" cy="27813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资源竞争</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资源需求总量可以大于可 获得资源的总量</a:t>
            </a:r>
          </a:p>
          <a:p>
            <a:pPr marL="0" lvl="0" indent="0">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拥塞</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采用分组队列</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等待使用链路</a:t>
            </a:r>
          </a:p>
          <a:p>
            <a:pPr marL="0" lvl="0" indent="0">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存储转发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分组每次转发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站</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个链路上传输</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每经过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个链路转发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p>
          <a:p>
            <a:pPr marL="457200" lvl="1" indent="0">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转发分组前，要求收到完整分组</a:t>
            </a:r>
          </a:p>
        </p:txBody>
      </p:sp>
      <p:sp>
        <p:nvSpPr>
          <p:cNvPr id="6" name="Title 1">
            <a:extLst>
              <a:ext uri="{FF2B5EF4-FFF2-40B4-BE49-F238E27FC236}">
                <a16:creationId xmlns:a16="http://schemas.microsoft.com/office/drawing/2014/main" xmlns="" id="{8813F159-E477-4A6B-B61B-E4B6B6A47B9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网络核心部分</a:t>
            </a:r>
          </a:p>
        </p:txBody>
      </p:sp>
    </p:spTree>
    <p:extLst>
      <p:ext uri="{BB962C8B-B14F-4D97-AF65-F5344CB8AC3E}">
        <p14:creationId xmlns:p14="http://schemas.microsoft.com/office/powerpoint/2010/main" val="738869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1189E2EF-7FB0-4910-9F38-94F6D82C0F74}"/>
              </a:ext>
            </a:extLst>
          </p:cNvPr>
          <p:cNvSpPr txBox="1">
            <a:spLocks/>
          </p:cNvSpPr>
          <p:nvPr/>
        </p:nvSpPr>
        <p:spPr>
          <a:xfrm>
            <a:off x="3415506" y="843452"/>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
        <p:nvSpPr>
          <p:cNvPr id="5" name="Rectangle 3">
            <a:extLst>
              <a:ext uri="{FF2B5EF4-FFF2-40B4-BE49-F238E27FC236}">
                <a16:creationId xmlns:a16="http://schemas.microsoft.com/office/drawing/2014/main" xmlns="" id="{E1DBD2E4-59DB-4297-9496-5DF18BCD7C79}"/>
              </a:ext>
            </a:extLst>
          </p:cNvPr>
          <p:cNvSpPr txBox="1">
            <a:spLocks/>
          </p:cNvSpPr>
          <p:nvPr/>
        </p:nvSpPr>
        <p:spPr>
          <a:xfrm>
            <a:off x="1521142" y="1720812"/>
            <a:ext cx="5452745" cy="441967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latin typeface="+mn-ea"/>
                <a:cs typeface="微软雅黑" panose="020B0503020204020204" pitchFamily="34" charset="-122"/>
              </a:rPr>
              <a:t>假设：</a:t>
            </a:r>
          </a:p>
          <a:p>
            <a:pPr>
              <a:buSzPct val="85000"/>
            </a:pPr>
            <a:r>
              <a:rPr lang="zh-CN" altLang="en-US" sz="2400" dirty="0">
                <a:latin typeface="+mn-ea"/>
                <a:cs typeface="微软雅黑" panose="020B0503020204020204" pitchFamily="34" charset="-122"/>
              </a:rPr>
              <a:t>用户共享</a:t>
            </a:r>
            <a:r>
              <a:rPr lang="en-US" altLang="zh-CN" sz="2400" dirty="0">
                <a:latin typeface="+mn-ea"/>
                <a:cs typeface="微软雅黑" panose="020B0503020204020204" pitchFamily="34" charset="-122"/>
              </a:rPr>
              <a:t>1 Mbps </a:t>
            </a:r>
            <a:r>
              <a:rPr lang="zh-CN" altLang="en-US" sz="2400" dirty="0">
                <a:latin typeface="+mn-ea"/>
                <a:cs typeface="微软雅黑" panose="020B0503020204020204" pitchFamily="34" charset="-122"/>
              </a:rPr>
              <a:t>的链路</a:t>
            </a:r>
          </a:p>
          <a:p>
            <a:pPr>
              <a:buSzPct val="85000"/>
            </a:pPr>
            <a:r>
              <a:rPr lang="zh-CN" altLang="en-US" sz="2400" dirty="0">
                <a:latin typeface="+mn-ea"/>
                <a:cs typeface="微软雅黑" panose="020B0503020204020204" pitchFamily="34" charset="-122"/>
              </a:rPr>
              <a:t>每个用户</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活动期传输率</a:t>
            </a:r>
            <a:r>
              <a:rPr lang="en-US" altLang="zh-CN" dirty="0">
                <a:latin typeface="+mn-ea"/>
                <a:cs typeface="微软雅黑" panose="020B0503020204020204" pitchFamily="34" charset="-122"/>
              </a:rPr>
              <a:t>100 kbps</a:t>
            </a:r>
          </a:p>
          <a:p>
            <a:pPr lvl="1">
              <a:buSzPct val="70000"/>
            </a:pPr>
            <a:r>
              <a:rPr lang="zh-CN" altLang="en-US" dirty="0">
                <a:latin typeface="+mn-ea"/>
                <a:cs typeface="微软雅黑" panose="020B0503020204020204" pitchFamily="34" charset="-122"/>
              </a:rPr>
              <a:t>只有</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的时间活动</a:t>
            </a:r>
          </a:p>
          <a:p>
            <a:pPr>
              <a:buSzPct val="85000"/>
            </a:pPr>
            <a:r>
              <a:rPr lang="zh-CN" altLang="en-US" sz="2400" dirty="0">
                <a:latin typeface="+mn-ea"/>
                <a:cs typeface="微软雅黑" panose="020B0503020204020204" pitchFamily="34" charset="-122"/>
              </a:rPr>
              <a:t>电路交换</a:t>
            </a:r>
            <a:r>
              <a:rPr lang="en-US" altLang="zh-CN" sz="2400" dirty="0">
                <a:latin typeface="+mn-ea"/>
                <a:cs typeface="微软雅黑" panose="020B0503020204020204" pitchFamily="34" charset="-122"/>
              </a:rPr>
              <a:t>: </a:t>
            </a:r>
          </a:p>
          <a:p>
            <a:pPr lvl="1">
              <a:buSzPct val="70000"/>
            </a:pPr>
            <a:r>
              <a:rPr lang="en-US" altLang="zh-CN" dirty="0">
                <a:latin typeface="+mn-ea"/>
                <a:cs typeface="微软雅黑" panose="020B0503020204020204" pitchFamily="34" charset="-122"/>
              </a:rPr>
              <a:t>10 users</a:t>
            </a:r>
          </a:p>
          <a:p>
            <a:pPr>
              <a:buSzPct val="85000"/>
            </a:pPr>
            <a:r>
              <a:rPr lang="zh-CN" altLang="en-US" sz="2400" dirty="0">
                <a:latin typeface="+mn-ea"/>
                <a:cs typeface="微软雅黑" panose="020B0503020204020204" pitchFamily="34" charset="-122"/>
              </a:rPr>
              <a:t>分组交换</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如果</a:t>
            </a:r>
            <a:r>
              <a:rPr lang="en-US" altLang="zh-CN" dirty="0">
                <a:latin typeface="+mn-ea"/>
                <a:cs typeface="微软雅黑" panose="020B0503020204020204" pitchFamily="34" charset="-122"/>
              </a:rPr>
              <a:t>35</a:t>
            </a:r>
            <a:r>
              <a:rPr lang="zh-CN" altLang="en-US" dirty="0">
                <a:latin typeface="+mn-ea"/>
                <a:cs typeface="微软雅黑" panose="020B0503020204020204" pitchFamily="34" charset="-122"/>
              </a:rPr>
              <a:t>个用户</a:t>
            </a:r>
          </a:p>
          <a:p>
            <a:pPr lvl="1">
              <a:buSzPct val="70000"/>
            </a:pP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个以上活动用户的概率小于 </a:t>
            </a:r>
            <a:r>
              <a:rPr lang="en-US" altLang="zh-CN" dirty="0">
                <a:latin typeface="+mn-ea"/>
                <a:cs typeface="微软雅黑" panose="020B0503020204020204" pitchFamily="34" charset="-122"/>
              </a:rPr>
              <a:t>0 .0004</a:t>
            </a:r>
            <a:endParaRPr lang="en-US" altLang="zh-CN" b="1" dirty="0">
              <a:latin typeface="+mn-ea"/>
              <a:cs typeface="微软雅黑" panose="020B0503020204020204" pitchFamily="34" charset="-122"/>
            </a:endParaRPr>
          </a:p>
          <a:p>
            <a:pPr lvl="1">
              <a:buClr>
                <a:schemeClr val="tx2"/>
              </a:buClr>
              <a:buSzPct val="70000"/>
              <a:buFont typeface="Wingdings" panose="05000000000000000000" pitchFamily="2" charset="2"/>
              <a:buNone/>
            </a:pPr>
            <a:r>
              <a:rPr lang="en-US" altLang="zh-CN" sz="2800" b="1" dirty="0">
                <a:latin typeface="+mn-ea"/>
                <a:cs typeface="微软雅黑" panose="020B0503020204020204" pitchFamily="34" charset="-122"/>
              </a:rPr>
              <a:t> </a:t>
            </a:r>
          </a:p>
        </p:txBody>
      </p:sp>
      <p:sp>
        <p:nvSpPr>
          <p:cNvPr id="6" name="Rectangle 4">
            <a:extLst>
              <a:ext uri="{FF2B5EF4-FFF2-40B4-BE49-F238E27FC236}">
                <a16:creationId xmlns:a16="http://schemas.microsoft.com/office/drawing/2014/main" xmlns="" id="{B22505C0-73DF-4A48-82F6-6C097CE3EB5D}"/>
              </a:ext>
            </a:extLst>
          </p:cNvPr>
          <p:cNvSpPr txBox="1">
            <a:spLocks/>
          </p:cNvSpPr>
          <p:nvPr/>
        </p:nvSpPr>
        <p:spPr>
          <a:xfrm>
            <a:off x="3825875" y="1433475"/>
            <a:ext cx="7620000" cy="6096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latin typeface="+mn-ea"/>
                <a:cs typeface="微软雅黑" panose="020B0503020204020204" pitchFamily="34" charset="-122"/>
              </a:rPr>
              <a:t>分组交换允许更多的用户使用网络 </a:t>
            </a:r>
            <a:r>
              <a:rPr lang="en-US" altLang="zh-CN" sz="2400" dirty="0">
                <a:latin typeface="+mn-ea"/>
                <a:cs typeface="微软雅黑" panose="020B0503020204020204" pitchFamily="34" charset="-122"/>
              </a:rPr>
              <a:t>!</a:t>
            </a:r>
          </a:p>
        </p:txBody>
      </p:sp>
      <p:sp>
        <p:nvSpPr>
          <p:cNvPr id="7" name="Rectangle 5">
            <a:extLst>
              <a:ext uri="{FF2B5EF4-FFF2-40B4-BE49-F238E27FC236}">
                <a16:creationId xmlns:a16="http://schemas.microsoft.com/office/drawing/2014/main" xmlns="" id="{3B78D633-00C8-465C-85AA-EA04B54D21C3}"/>
              </a:ext>
            </a:extLst>
          </p:cNvPr>
          <p:cNvSpPr/>
          <p:nvPr/>
        </p:nvSpPr>
        <p:spPr>
          <a:xfrm>
            <a:off x="6402388" y="3030538"/>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xmlns="" id="{6B9365A2-F0EB-4F4E-A0C8-6A4B956600EE}"/>
              </a:ext>
            </a:extLst>
          </p:cNvPr>
          <p:cNvSpPr/>
          <p:nvPr/>
        </p:nvSpPr>
        <p:spPr>
          <a:xfrm>
            <a:off x="6402388" y="4630738"/>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Line 7">
            <a:extLst>
              <a:ext uri="{FF2B5EF4-FFF2-40B4-BE49-F238E27FC236}">
                <a16:creationId xmlns:a16="http://schemas.microsoft.com/office/drawing/2014/main" xmlns="" id="{B972CAC3-8505-499B-BA11-ECA9D724B626}"/>
              </a:ext>
            </a:extLst>
          </p:cNvPr>
          <p:cNvSpPr/>
          <p:nvPr/>
        </p:nvSpPr>
        <p:spPr>
          <a:xfrm>
            <a:off x="6705600" y="3333750"/>
            <a:ext cx="838200" cy="457200"/>
          </a:xfrm>
          <a:prstGeom prst="line">
            <a:avLst/>
          </a:prstGeom>
          <a:ln w="38100" cap="flat" cmpd="sng">
            <a:solidFill>
              <a:srgbClr val="00B0F0"/>
            </a:solidFill>
            <a:prstDash val="solid"/>
            <a:headEnd type="none" w="sm" len="sm"/>
            <a:tailEnd type="none" w="sm" len="sm"/>
          </a:ln>
        </p:spPr>
      </p:sp>
      <p:sp>
        <p:nvSpPr>
          <p:cNvPr id="10" name="Line 8">
            <a:extLst>
              <a:ext uri="{FF2B5EF4-FFF2-40B4-BE49-F238E27FC236}">
                <a16:creationId xmlns:a16="http://schemas.microsoft.com/office/drawing/2014/main" xmlns="" id="{C6A70AC1-E615-43F5-AEA5-45E6139EC60B}"/>
              </a:ext>
            </a:extLst>
          </p:cNvPr>
          <p:cNvSpPr/>
          <p:nvPr/>
        </p:nvSpPr>
        <p:spPr>
          <a:xfrm>
            <a:off x="7543800" y="3790950"/>
            <a:ext cx="2038350" cy="0"/>
          </a:xfrm>
          <a:prstGeom prst="line">
            <a:avLst/>
          </a:prstGeom>
          <a:ln w="38100" cap="flat" cmpd="sng">
            <a:solidFill>
              <a:srgbClr val="FFFF00"/>
            </a:solidFill>
            <a:prstDash val="solid"/>
            <a:headEnd type="none" w="sm" len="sm"/>
            <a:tailEnd type="stealth" w="med" len="med"/>
          </a:ln>
        </p:spPr>
      </p:sp>
      <p:sp>
        <p:nvSpPr>
          <p:cNvPr id="11" name="Line 9">
            <a:extLst>
              <a:ext uri="{FF2B5EF4-FFF2-40B4-BE49-F238E27FC236}">
                <a16:creationId xmlns:a16="http://schemas.microsoft.com/office/drawing/2014/main" xmlns="" id="{C61BA7B5-C860-4597-9DF4-051C411BE005}"/>
              </a:ext>
            </a:extLst>
          </p:cNvPr>
          <p:cNvSpPr/>
          <p:nvPr/>
        </p:nvSpPr>
        <p:spPr>
          <a:xfrm>
            <a:off x="7543800" y="3943350"/>
            <a:ext cx="2038350" cy="0"/>
          </a:xfrm>
          <a:prstGeom prst="line">
            <a:avLst/>
          </a:prstGeom>
          <a:ln w="38100" cap="flat" cmpd="sng">
            <a:solidFill>
              <a:srgbClr val="FFFF00"/>
            </a:solidFill>
            <a:prstDash val="solid"/>
            <a:headEnd type="none" w="sm" len="sm"/>
            <a:tailEnd type="stealth" w="med" len="med"/>
          </a:ln>
        </p:spPr>
      </p:sp>
      <p:sp>
        <p:nvSpPr>
          <p:cNvPr id="12" name="Line 10">
            <a:extLst>
              <a:ext uri="{FF2B5EF4-FFF2-40B4-BE49-F238E27FC236}">
                <a16:creationId xmlns:a16="http://schemas.microsoft.com/office/drawing/2014/main" xmlns="" id="{FB153D39-1837-42AD-BEB3-D80467FA61B9}"/>
              </a:ext>
            </a:extLst>
          </p:cNvPr>
          <p:cNvSpPr/>
          <p:nvPr/>
        </p:nvSpPr>
        <p:spPr>
          <a:xfrm flipV="1">
            <a:off x="6781800" y="3943350"/>
            <a:ext cx="762000" cy="609600"/>
          </a:xfrm>
          <a:prstGeom prst="line">
            <a:avLst/>
          </a:prstGeom>
          <a:ln w="38100" cap="flat" cmpd="sng">
            <a:solidFill>
              <a:srgbClr val="00B0F0"/>
            </a:solidFill>
            <a:prstDash val="solid"/>
            <a:headEnd type="none" w="sm" len="sm"/>
            <a:tailEnd type="none" w="sm" len="sm"/>
          </a:ln>
        </p:spPr>
      </p:sp>
      <p:sp>
        <p:nvSpPr>
          <p:cNvPr id="13" name="Rectangle 11">
            <a:extLst>
              <a:ext uri="{FF2B5EF4-FFF2-40B4-BE49-F238E27FC236}">
                <a16:creationId xmlns:a16="http://schemas.microsoft.com/office/drawing/2014/main" xmlns="" id="{206CA129-7FD7-4DB5-A53C-591A0A826A87}"/>
              </a:ext>
            </a:extLst>
          </p:cNvPr>
          <p:cNvSpPr/>
          <p:nvPr/>
        </p:nvSpPr>
        <p:spPr>
          <a:xfrm>
            <a:off x="5706269" y="3627437"/>
            <a:ext cx="135312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rgbClr val="0070C0"/>
                </a:solidFill>
                <a:latin typeface="+mn-ea"/>
              </a:rPr>
              <a:t>N users</a:t>
            </a:r>
          </a:p>
        </p:txBody>
      </p:sp>
      <p:sp>
        <p:nvSpPr>
          <p:cNvPr id="14" name="Rectangle 12">
            <a:extLst>
              <a:ext uri="{FF2B5EF4-FFF2-40B4-BE49-F238E27FC236}">
                <a16:creationId xmlns:a16="http://schemas.microsoft.com/office/drawing/2014/main" xmlns="" id="{F4A53E5D-0BEE-413F-A653-3EF4289752D7}"/>
              </a:ext>
            </a:extLst>
          </p:cNvPr>
          <p:cNvSpPr/>
          <p:nvPr/>
        </p:nvSpPr>
        <p:spPr>
          <a:xfrm>
            <a:off x="8867775" y="4075113"/>
            <a:ext cx="2000548"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1 Mbps link</a:t>
            </a:r>
          </a:p>
        </p:txBody>
      </p:sp>
      <p:grpSp>
        <p:nvGrpSpPr>
          <p:cNvPr id="15" name="Group 25">
            <a:extLst>
              <a:ext uri="{FF2B5EF4-FFF2-40B4-BE49-F238E27FC236}">
                <a16:creationId xmlns:a16="http://schemas.microsoft.com/office/drawing/2014/main" xmlns="" id="{7942C726-9ECC-495B-803D-9866AD252E16}"/>
              </a:ext>
            </a:extLst>
          </p:cNvPr>
          <p:cNvGrpSpPr/>
          <p:nvPr/>
        </p:nvGrpSpPr>
        <p:grpSpPr>
          <a:xfrm>
            <a:off x="7635875" y="3506788"/>
            <a:ext cx="1204913" cy="663575"/>
            <a:chOff x="3694" y="2209"/>
            <a:chExt cx="759" cy="418"/>
          </a:xfrm>
        </p:grpSpPr>
        <p:sp>
          <p:nvSpPr>
            <p:cNvPr id="16" name="Oval 13">
              <a:extLst>
                <a:ext uri="{FF2B5EF4-FFF2-40B4-BE49-F238E27FC236}">
                  <a16:creationId xmlns:a16="http://schemas.microsoft.com/office/drawing/2014/main" xmlns="" id="{E4E4782F-B2E3-47E9-B554-DC85BFFE6CFA}"/>
                </a:ext>
              </a:extLst>
            </p:cNvPr>
            <p:cNvSpPr/>
            <p:nvPr/>
          </p:nvSpPr>
          <p:spPr>
            <a:xfrm>
              <a:off x="3694" y="239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xmlns="" id="{774AE95E-D06C-4D98-8247-2D50D28FD4CE}"/>
                </a:ext>
              </a:extLst>
            </p:cNvPr>
            <p:cNvSpPr/>
            <p:nvPr/>
          </p:nvSpPr>
          <p:spPr>
            <a:xfrm>
              <a:off x="3694" y="235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8" name="Oval 15">
              <a:extLst>
                <a:ext uri="{FF2B5EF4-FFF2-40B4-BE49-F238E27FC236}">
                  <a16:creationId xmlns:a16="http://schemas.microsoft.com/office/drawing/2014/main" xmlns="" id="{51BE53A1-42A2-49B2-BD02-F442CB9A06E8}"/>
                </a:ext>
              </a:extLst>
            </p:cNvPr>
            <p:cNvSpPr/>
            <p:nvPr/>
          </p:nvSpPr>
          <p:spPr>
            <a:xfrm>
              <a:off x="3702" y="2209"/>
              <a:ext cx="751" cy="267"/>
            </a:xfrm>
            <a:prstGeom prst="ellipse">
              <a:avLst/>
            </a:prstGeom>
            <a:solidFill>
              <a:schemeClr val="hlink"/>
            </a:solidFill>
            <a:ln w="1270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9" name="Group 24">
              <a:extLst>
                <a:ext uri="{FF2B5EF4-FFF2-40B4-BE49-F238E27FC236}">
                  <a16:creationId xmlns:a16="http://schemas.microsoft.com/office/drawing/2014/main" xmlns="" id="{99EA90B7-8208-47D3-800E-651C6EDA3F77}"/>
                </a:ext>
              </a:extLst>
            </p:cNvPr>
            <p:cNvGrpSpPr/>
            <p:nvPr/>
          </p:nvGrpSpPr>
          <p:grpSpPr>
            <a:xfrm>
              <a:off x="3924" y="2286"/>
              <a:ext cx="314" cy="75"/>
              <a:chOff x="3924" y="2286"/>
              <a:chExt cx="314" cy="75"/>
            </a:xfrm>
          </p:grpSpPr>
          <p:grpSp>
            <p:nvGrpSpPr>
              <p:cNvPr id="20" name="Group 19">
                <a:extLst>
                  <a:ext uri="{FF2B5EF4-FFF2-40B4-BE49-F238E27FC236}">
                    <a16:creationId xmlns:a16="http://schemas.microsoft.com/office/drawing/2014/main" xmlns="" id="{A7CBB3EC-E5E1-4A22-8819-7F231ABED640}"/>
                  </a:ext>
                </a:extLst>
              </p:cNvPr>
              <p:cNvGrpSpPr/>
              <p:nvPr/>
            </p:nvGrpSpPr>
            <p:grpSpPr>
              <a:xfrm>
                <a:off x="3924" y="2287"/>
                <a:ext cx="314" cy="74"/>
                <a:chOff x="3924" y="2287"/>
                <a:chExt cx="314" cy="74"/>
              </a:xfrm>
            </p:grpSpPr>
            <p:sp>
              <p:nvSpPr>
                <p:cNvPr id="25" name="Line 16">
                  <a:extLst>
                    <a:ext uri="{FF2B5EF4-FFF2-40B4-BE49-F238E27FC236}">
                      <a16:creationId xmlns:a16="http://schemas.microsoft.com/office/drawing/2014/main" xmlns="" id="{737397A6-E581-40DD-B802-D92E57A407C3}"/>
                    </a:ext>
                  </a:extLst>
                </p:cNvPr>
                <p:cNvSpPr/>
                <p:nvPr/>
              </p:nvSpPr>
              <p:spPr>
                <a:xfrm flipV="1">
                  <a:off x="3924" y="2287"/>
                  <a:ext cx="112" cy="2"/>
                </a:xfrm>
                <a:prstGeom prst="line">
                  <a:avLst/>
                </a:prstGeom>
                <a:ln w="25400" cap="flat" cmpd="sng">
                  <a:solidFill>
                    <a:schemeClr val="tx1"/>
                  </a:solidFill>
                  <a:prstDash val="solid"/>
                  <a:headEnd type="none" w="sm" len="sm"/>
                  <a:tailEnd type="none" w="sm" len="sm"/>
                </a:ln>
              </p:spPr>
            </p:sp>
            <p:sp>
              <p:nvSpPr>
                <p:cNvPr id="26" name="Line 17">
                  <a:extLst>
                    <a:ext uri="{FF2B5EF4-FFF2-40B4-BE49-F238E27FC236}">
                      <a16:creationId xmlns:a16="http://schemas.microsoft.com/office/drawing/2014/main" xmlns="" id="{4BD997CA-D9E1-42E2-8E98-4BBA4E915ECD}"/>
                    </a:ext>
                  </a:extLst>
                </p:cNvPr>
                <p:cNvSpPr/>
                <p:nvPr/>
              </p:nvSpPr>
              <p:spPr>
                <a:xfrm>
                  <a:off x="4139" y="2361"/>
                  <a:ext cx="99" cy="0"/>
                </a:xfrm>
                <a:prstGeom prst="line">
                  <a:avLst/>
                </a:prstGeom>
                <a:ln w="25400" cap="flat" cmpd="sng">
                  <a:solidFill>
                    <a:schemeClr val="tx1"/>
                  </a:solidFill>
                  <a:prstDash val="solid"/>
                  <a:headEnd type="none" w="sm" len="sm"/>
                  <a:tailEnd type="none" w="sm" len="sm"/>
                </a:ln>
              </p:spPr>
            </p:sp>
            <p:sp>
              <p:nvSpPr>
                <p:cNvPr id="27" name="Line 18">
                  <a:extLst>
                    <a:ext uri="{FF2B5EF4-FFF2-40B4-BE49-F238E27FC236}">
                      <a16:creationId xmlns:a16="http://schemas.microsoft.com/office/drawing/2014/main" xmlns="" id="{41245EE6-F160-4169-A3F3-30E9CC8D062A}"/>
                    </a:ext>
                  </a:extLst>
                </p:cNvPr>
                <p:cNvSpPr/>
                <p:nvPr/>
              </p:nvSpPr>
              <p:spPr>
                <a:xfrm>
                  <a:off x="4027" y="2289"/>
                  <a:ext cx="117" cy="72"/>
                </a:xfrm>
                <a:prstGeom prst="line">
                  <a:avLst/>
                </a:prstGeom>
                <a:ln w="25400" cap="flat" cmpd="sng">
                  <a:solidFill>
                    <a:schemeClr val="tx1"/>
                  </a:solidFill>
                  <a:prstDash val="solid"/>
                  <a:headEnd type="none" w="sm" len="sm"/>
                  <a:tailEnd type="none" w="sm" len="sm"/>
                </a:ln>
              </p:spPr>
            </p:sp>
          </p:grpSp>
          <p:grpSp>
            <p:nvGrpSpPr>
              <p:cNvPr id="21" name="Group 23">
                <a:extLst>
                  <a:ext uri="{FF2B5EF4-FFF2-40B4-BE49-F238E27FC236}">
                    <a16:creationId xmlns:a16="http://schemas.microsoft.com/office/drawing/2014/main" xmlns="" id="{422F4EB6-85D0-4593-8A46-0218011F6521}"/>
                  </a:ext>
                </a:extLst>
              </p:cNvPr>
              <p:cNvGrpSpPr/>
              <p:nvPr/>
            </p:nvGrpSpPr>
            <p:grpSpPr>
              <a:xfrm>
                <a:off x="3924" y="2286"/>
                <a:ext cx="313" cy="74"/>
                <a:chOff x="3924" y="2286"/>
                <a:chExt cx="313" cy="74"/>
              </a:xfrm>
            </p:grpSpPr>
            <p:sp>
              <p:nvSpPr>
                <p:cNvPr id="22" name="Line 20">
                  <a:extLst>
                    <a:ext uri="{FF2B5EF4-FFF2-40B4-BE49-F238E27FC236}">
                      <a16:creationId xmlns:a16="http://schemas.microsoft.com/office/drawing/2014/main" xmlns="" id="{CFFBC375-EE19-44BB-B0FD-43B9C674A514}"/>
                    </a:ext>
                  </a:extLst>
                </p:cNvPr>
                <p:cNvSpPr/>
                <p:nvPr/>
              </p:nvSpPr>
              <p:spPr>
                <a:xfrm>
                  <a:off x="3924" y="2358"/>
                  <a:ext cx="112" cy="2"/>
                </a:xfrm>
                <a:prstGeom prst="line">
                  <a:avLst/>
                </a:prstGeom>
                <a:ln w="254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xmlns="" id="{C22E6066-120A-413E-A885-6AA878B8BB8A}"/>
                    </a:ext>
                  </a:extLst>
                </p:cNvPr>
                <p:cNvSpPr/>
                <p:nvPr/>
              </p:nvSpPr>
              <p:spPr>
                <a:xfrm>
                  <a:off x="4138" y="2286"/>
                  <a:ext cx="99" cy="0"/>
                </a:xfrm>
                <a:prstGeom prst="line">
                  <a:avLst/>
                </a:prstGeom>
                <a:ln w="25400" cap="flat" cmpd="sng">
                  <a:solidFill>
                    <a:schemeClr val="tx1"/>
                  </a:solidFill>
                  <a:prstDash val="solid"/>
                  <a:headEnd type="none" w="sm" len="sm"/>
                  <a:tailEnd type="none" w="sm" len="sm"/>
                </a:ln>
              </p:spPr>
            </p:sp>
            <p:sp>
              <p:nvSpPr>
                <p:cNvPr id="24" name="Line 22">
                  <a:extLst>
                    <a:ext uri="{FF2B5EF4-FFF2-40B4-BE49-F238E27FC236}">
                      <a16:creationId xmlns:a16="http://schemas.microsoft.com/office/drawing/2014/main" xmlns="" id="{14A60AB4-F0D3-42F8-BD03-7653E1CB64C5}"/>
                    </a:ext>
                  </a:extLst>
                </p:cNvPr>
                <p:cNvSpPr/>
                <p:nvPr/>
              </p:nvSpPr>
              <p:spPr>
                <a:xfrm flipV="1">
                  <a:off x="4026" y="2286"/>
                  <a:ext cx="117" cy="72"/>
                </a:xfrm>
                <a:prstGeom prst="line">
                  <a:avLst/>
                </a:prstGeom>
                <a:ln w="25400" cap="flat" cmpd="sng">
                  <a:solidFill>
                    <a:schemeClr val="tx1"/>
                  </a:solidFill>
                  <a:prstDash val="solid"/>
                  <a:headEnd type="none" w="sm" len="sm"/>
                  <a:tailEnd type="none" w="sm" len="sm"/>
                </a:ln>
              </p:spPr>
            </p:sp>
          </p:grpSp>
        </p:grpSp>
      </p:grpSp>
      <p:sp>
        <p:nvSpPr>
          <p:cNvPr id="28" name="Line 26">
            <a:extLst>
              <a:ext uri="{FF2B5EF4-FFF2-40B4-BE49-F238E27FC236}">
                <a16:creationId xmlns:a16="http://schemas.microsoft.com/office/drawing/2014/main" xmlns="" id="{C7D93B3E-0ADC-4B25-A74A-2AC5769EF968}"/>
              </a:ext>
            </a:extLst>
          </p:cNvPr>
          <p:cNvSpPr/>
          <p:nvPr/>
        </p:nvSpPr>
        <p:spPr>
          <a:xfrm>
            <a:off x="8848725" y="3857625"/>
            <a:ext cx="1714500" cy="0"/>
          </a:xfrm>
          <a:prstGeom prst="line">
            <a:avLst/>
          </a:prstGeom>
          <a:ln w="25400" cap="flat" cmpd="sng">
            <a:solidFill>
              <a:schemeClr val="tx1"/>
            </a:solidFill>
            <a:prstDash val="solid"/>
            <a:headEnd type="none" w="sm" len="sm"/>
            <a:tailEnd type="none" w="sm" len="sm"/>
          </a:ln>
        </p:spPr>
      </p:sp>
      <p:sp>
        <p:nvSpPr>
          <p:cNvPr id="29" name="Title 1">
            <a:extLst>
              <a:ext uri="{FF2B5EF4-FFF2-40B4-BE49-F238E27FC236}">
                <a16:creationId xmlns:a16="http://schemas.microsoft.com/office/drawing/2014/main" xmlns="" id="{6296704F-DC55-4030-A719-534EA8A5983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2207377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FEEF61DF-A9B7-4DFE-A4A8-53B28BAE8B63}"/>
              </a:ext>
            </a:extLst>
          </p:cNvPr>
          <p:cNvSpPr txBox="1">
            <a:spLocks/>
          </p:cNvSpPr>
          <p:nvPr/>
        </p:nvSpPr>
        <p:spPr>
          <a:xfrm>
            <a:off x="3038475" y="1065213"/>
            <a:ext cx="56149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比较分组交换与电路交换</a:t>
            </a:r>
          </a:p>
        </p:txBody>
      </p:sp>
      <p:sp>
        <p:nvSpPr>
          <p:cNvPr id="5" name="Rectangle 3">
            <a:extLst>
              <a:ext uri="{FF2B5EF4-FFF2-40B4-BE49-F238E27FC236}">
                <a16:creationId xmlns:a16="http://schemas.microsoft.com/office/drawing/2014/main" xmlns="" id="{2FDFCF3A-E98F-48D6-AA85-759C2EC4376D}"/>
              </a:ext>
            </a:extLst>
          </p:cNvPr>
          <p:cNvSpPr txBox="1">
            <a:spLocks/>
          </p:cNvSpPr>
          <p:nvPr/>
        </p:nvSpPr>
        <p:spPr>
          <a:xfrm>
            <a:off x="2320925" y="2524125"/>
            <a:ext cx="7229475" cy="35337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dirty="0">
                <a:latin typeface="+mn-ea"/>
                <a:cs typeface="微软雅黑" panose="020B0503020204020204" pitchFamily="34" charset="-122"/>
              </a:rPr>
              <a:t>优点：适合大量的突发数据传输</a:t>
            </a:r>
          </a:p>
          <a:p>
            <a:pPr lvl="1">
              <a:buSzPct val="70000"/>
            </a:pPr>
            <a:r>
              <a:rPr lang="zh-CN" altLang="en-US" sz="2800" dirty="0">
                <a:latin typeface="+mn-ea"/>
                <a:cs typeface="微软雅黑" panose="020B0503020204020204" pitchFamily="34" charset="-122"/>
              </a:rPr>
              <a:t>资源共享</a:t>
            </a:r>
          </a:p>
          <a:p>
            <a:pPr lvl="1">
              <a:buSzPct val="70000"/>
            </a:pPr>
            <a:r>
              <a:rPr lang="zh-CN" altLang="en-US" sz="2800" dirty="0">
                <a:latin typeface="+mn-ea"/>
                <a:cs typeface="微软雅黑" panose="020B0503020204020204" pitchFamily="34" charset="-122"/>
              </a:rPr>
              <a:t>简单</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不需要建立连接</a:t>
            </a:r>
          </a:p>
          <a:p>
            <a:pPr>
              <a:buSzPct val="85000"/>
            </a:pPr>
            <a:r>
              <a:rPr lang="zh-CN" altLang="en-US" dirty="0">
                <a:latin typeface="+mn-ea"/>
                <a:cs typeface="微软雅黑" panose="020B0503020204020204" pitchFamily="34" charset="-122"/>
              </a:rPr>
              <a:t>缺点：过渡竞争导致分组延迟与丢失</a:t>
            </a:r>
          </a:p>
          <a:p>
            <a:pPr lvl="1">
              <a:buSzPct val="70000"/>
            </a:pPr>
            <a:r>
              <a:rPr lang="zh-CN" altLang="en-US" sz="2800" dirty="0">
                <a:latin typeface="+mn-ea"/>
                <a:cs typeface="微软雅黑" panose="020B0503020204020204" pitchFamily="34" charset="-122"/>
              </a:rPr>
              <a:t>需要可靠数据传输、拥塞控制协议</a:t>
            </a:r>
          </a:p>
          <a:p>
            <a:pPr>
              <a:buSzPct val="85000"/>
            </a:pPr>
            <a:r>
              <a:rPr lang="zh-CN" altLang="en-US" dirty="0">
                <a:latin typeface="+mn-ea"/>
                <a:cs typeface="微软雅黑" panose="020B0503020204020204" pitchFamily="34" charset="-122"/>
              </a:rPr>
              <a:t>问题</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如何提供电路级的性能</a:t>
            </a:r>
            <a:r>
              <a:rPr lang="en-US" altLang="zh-CN" dirty="0">
                <a:latin typeface="+mn-ea"/>
                <a:cs typeface="微软雅黑" panose="020B0503020204020204" pitchFamily="34" charset="-122"/>
              </a:rPr>
              <a:t>?</a:t>
            </a:r>
          </a:p>
          <a:p>
            <a:pPr lvl="1">
              <a:buSzPct val="70000"/>
            </a:pPr>
            <a:r>
              <a:rPr lang="zh-CN" altLang="en-US" sz="2800" dirty="0">
                <a:latin typeface="+mn-ea"/>
                <a:cs typeface="微软雅黑" panose="020B0503020204020204" pitchFamily="34" charset="-122"/>
              </a:rPr>
              <a:t>对于音视频的网络应用需要带宽保障</a:t>
            </a:r>
          </a:p>
          <a:p>
            <a:pPr lvl="1">
              <a:buSzPct val="70000"/>
            </a:pPr>
            <a:r>
              <a:rPr lang="zh-CN" altLang="en-US" sz="2800" dirty="0">
                <a:latin typeface="+mn-ea"/>
                <a:cs typeface="微软雅黑" panose="020B0503020204020204" pitchFamily="34" charset="-122"/>
              </a:rPr>
              <a:t>仍然是</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个没有解决的问题 </a:t>
            </a:r>
            <a:r>
              <a:rPr lang="en-US" altLang="zh-CN" sz="2800" dirty="0">
                <a:latin typeface="+mn-ea"/>
                <a:cs typeface="微软雅黑" panose="020B0503020204020204" pitchFamily="34" charset="-122"/>
              </a:rPr>
              <a:t>(chapter 7)</a:t>
            </a:r>
          </a:p>
        </p:txBody>
      </p:sp>
      <p:sp>
        <p:nvSpPr>
          <p:cNvPr id="6" name="Rectangle 4">
            <a:extLst>
              <a:ext uri="{FF2B5EF4-FFF2-40B4-BE49-F238E27FC236}">
                <a16:creationId xmlns:a16="http://schemas.microsoft.com/office/drawing/2014/main" xmlns="" id="{3988B2B8-687C-406B-8100-08A736E19984}"/>
              </a:ext>
            </a:extLst>
          </p:cNvPr>
          <p:cNvSpPr txBox="1">
            <a:spLocks/>
          </p:cNvSpPr>
          <p:nvPr/>
        </p:nvSpPr>
        <p:spPr>
          <a:xfrm>
            <a:off x="2320925" y="1850112"/>
            <a:ext cx="7620000" cy="6096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b="1" dirty="0">
                <a:latin typeface="+mn-ea"/>
                <a:cs typeface="微软雅黑" panose="020B0503020204020204" pitchFamily="34" charset="-122"/>
              </a:rPr>
              <a:t>”</a:t>
            </a:r>
            <a:r>
              <a:rPr lang="zh-CN" altLang="en-US" dirty="0">
                <a:latin typeface="+mn-ea"/>
                <a:cs typeface="微软雅黑" panose="020B0503020204020204" pitchFamily="34" charset="-122"/>
              </a:rPr>
              <a:t>分组交换是最后的赢家吗</a:t>
            </a:r>
            <a:r>
              <a:rPr lang="en-US" altLang="zh-CN" dirty="0">
                <a:latin typeface="+mn-ea"/>
                <a:cs typeface="微软雅黑" panose="020B0503020204020204" pitchFamily="34" charset="-122"/>
              </a:rPr>
              <a:t>?”</a:t>
            </a:r>
          </a:p>
        </p:txBody>
      </p:sp>
      <p:sp>
        <p:nvSpPr>
          <p:cNvPr id="7" name="Title 1">
            <a:extLst>
              <a:ext uri="{FF2B5EF4-FFF2-40B4-BE49-F238E27FC236}">
                <a16:creationId xmlns:a16="http://schemas.microsoft.com/office/drawing/2014/main" xmlns="" id="{EC789CAD-A6E4-45D3-A9B0-1CA61D7F99C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2373179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4448D83A-D9C1-4B15-8882-84307C0DB28E}"/>
              </a:ext>
            </a:extLst>
          </p:cNvPr>
          <p:cNvSpPr txBox="1">
            <a:spLocks/>
          </p:cNvSpPr>
          <p:nvPr/>
        </p:nvSpPr>
        <p:spPr>
          <a:xfrm>
            <a:off x="3571876" y="1114456"/>
            <a:ext cx="5924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分组交换网络有两大类</a:t>
            </a:r>
          </a:p>
        </p:txBody>
      </p:sp>
      <p:sp>
        <p:nvSpPr>
          <p:cNvPr id="5" name="Rectangle 3">
            <a:extLst>
              <a:ext uri="{FF2B5EF4-FFF2-40B4-BE49-F238E27FC236}">
                <a16:creationId xmlns:a16="http://schemas.microsoft.com/office/drawing/2014/main" xmlns="" id="{287A2240-7E84-4868-85BA-488D57FBF587}"/>
              </a:ext>
            </a:extLst>
          </p:cNvPr>
          <p:cNvSpPr txBox="1">
            <a:spLocks/>
          </p:cNvSpPr>
          <p:nvPr/>
        </p:nvSpPr>
        <p:spPr>
          <a:xfrm>
            <a:off x="1040185" y="2325688"/>
            <a:ext cx="9675440" cy="427831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dirty="0">
                <a:latin typeface="+mn-ea"/>
                <a:cs typeface="微软雅黑" panose="020B0503020204020204" pitchFamily="34" charset="-122"/>
              </a:rPr>
              <a:t>数据报网络</a:t>
            </a:r>
            <a:r>
              <a:rPr lang="en-US" altLang="zh-CN" dirty="0">
                <a:latin typeface="+mn-ea"/>
                <a:cs typeface="微软雅黑" panose="020B0503020204020204" pitchFamily="34" charset="-122"/>
              </a:rPr>
              <a:t>: TCP/IP</a:t>
            </a:r>
          </a:p>
          <a:p>
            <a:pPr lvl="1">
              <a:buSzPct val="70000"/>
            </a:pPr>
            <a:r>
              <a:rPr lang="zh-CN" altLang="en-US" sz="2800" dirty="0">
                <a:latin typeface="+mn-ea"/>
                <a:cs typeface="微软雅黑" panose="020B0503020204020204" pitchFamily="34" charset="-122"/>
              </a:rPr>
              <a:t>分组目的地址决定下一跳</a:t>
            </a:r>
          </a:p>
          <a:p>
            <a:pPr lvl="1">
              <a:buSzPct val="70000"/>
            </a:pPr>
            <a:r>
              <a:rPr lang="zh-CN" altLang="en-US" sz="2800" dirty="0">
                <a:latin typeface="+mn-ea"/>
                <a:cs typeface="微软雅黑" panose="020B0503020204020204" pitchFamily="34" charset="-122"/>
              </a:rPr>
              <a:t>会话期间路由可以改变</a:t>
            </a:r>
          </a:p>
          <a:p>
            <a:pPr lvl="1">
              <a:buSzPct val="70000"/>
            </a:pPr>
            <a:r>
              <a:rPr lang="zh-CN" altLang="en-US" sz="2800" dirty="0">
                <a:latin typeface="+mn-ea"/>
                <a:cs typeface="微软雅黑" panose="020B0503020204020204" pitchFamily="34" charset="-122"/>
              </a:rPr>
              <a:t>比方</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驱车逐段问路 </a:t>
            </a:r>
          </a:p>
          <a:p>
            <a:pPr>
              <a:buSzPct val="85000"/>
            </a:pPr>
            <a:r>
              <a:rPr lang="zh-CN" altLang="en-US" dirty="0">
                <a:latin typeface="+mn-ea"/>
                <a:cs typeface="微软雅黑" panose="020B0503020204020204" pitchFamily="34" charset="-122"/>
              </a:rPr>
              <a:t>虚电路网络</a:t>
            </a:r>
            <a:r>
              <a:rPr lang="en-US" altLang="zh-CN" dirty="0">
                <a:latin typeface="+mn-ea"/>
                <a:cs typeface="微软雅黑" panose="020B0503020204020204" pitchFamily="34" charset="-122"/>
              </a:rPr>
              <a:t>: X.25,FR,ATM</a:t>
            </a:r>
          </a:p>
          <a:p>
            <a:pPr lvl="1">
              <a:buSzPct val="70000"/>
            </a:pPr>
            <a:r>
              <a:rPr lang="zh-CN" altLang="en-US" sz="2800" dirty="0">
                <a:latin typeface="+mn-ea"/>
                <a:cs typeface="微软雅黑" panose="020B0503020204020204" pitchFamily="34" charset="-122"/>
              </a:rPr>
              <a:t>每个分组有</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个标签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虚电路号</a:t>
            </a:r>
            <a:r>
              <a:rPr lang="en-US" altLang="zh-CN" sz="2800" dirty="0">
                <a:latin typeface="+mn-ea"/>
                <a:cs typeface="微软雅黑" panose="020B0503020204020204" pitchFamily="34" charset="-122"/>
              </a:rPr>
              <a:t>,virtual circuit ID), </a:t>
            </a:r>
            <a:r>
              <a:rPr lang="zh-CN" altLang="en-US" sz="2800" dirty="0">
                <a:latin typeface="+mn-ea"/>
                <a:cs typeface="微软雅黑" panose="020B0503020204020204" pitchFamily="34" charset="-122"/>
              </a:rPr>
              <a:t>标签决定下</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跳</a:t>
            </a:r>
          </a:p>
          <a:p>
            <a:pPr lvl="1">
              <a:buSzPct val="70000"/>
            </a:pPr>
            <a:r>
              <a:rPr lang="zh-CN" altLang="en-US" sz="2800" dirty="0">
                <a:latin typeface="+mn-ea"/>
                <a:cs typeface="微软雅黑" panose="020B0503020204020204" pitchFamily="34" charset="-122"/>
              </a:rPr>
              <a:t>连接建立时确定固定的路径</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并且将保持于整个会话期间</a:t>
            </a:r>
          </a:p>
          <a:p>
            <a:pPr lvl="1">
              <a:buSzPct val="70000"/>
            </a:pPr>
            <a:r>
              <a:rPr lang="zh-CN" altLang="en-US" sz="2800" dirty="0">
                <a:latin typeface="+mn-ea"/>
                <a:cs typeface="微软雅黑" panose="020B0503020204020204" pitchFamily="34" charset="-122"/>
              </a:rPr>
              <a:t>路由器必须为每个连接维护状态信息</a:t>
            </a:r>
          </a:p>
        </p:txBody>
      </p:sp>
      <p:sp>
        <p:nvSpPr>
          <p:cNvPr id="6" name="Title 1">
            <a:extLst>
              <a:ext uri="{FF2B5EF4-FFF2-40B4-BE49-F238E27FC236}">
                <a16:creationId xmlns:a16="http://schemas.microsoft.com/office/drawing/2014/main" xmlns="" id="{0BBCE1E1-5605-4AF4-9F16-BBA7AF7247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508029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669CA414-48D6-4238-B18C-0C487ED89F07}"/>
              </a:ext>
            </a:extLst>
          </p:cNvPr>
          <p:cNvSpPr txBox="1">
            <a:spLocks/>
          </p:cNvSpPr>
          <p:nvPr/>
        </p:nvSpPr>
        <p:spPr>
          <a:xfrm>
            <a:off x="4981576" y="705014"/>
            <a:ext cx="27543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网络的分类</a:t>
            </a:r>
          </a:p>
        </p:txBody>
      </p:sp>
      <p:sp>
        <p:nvSpPr>
          <p:cNvPr id="5" name="Rectangle 3">
            <a:extLst>
              <a:ext uri="{FF2B5EF4-FFF2-40B4-BE49-F238E27FC236}">
                <a16:creationId xmlns:a16="http://schemas.microsoft.com/office/drawing/2014/main" xmlns="" id="{C0BFF685-E778-46CC-A311-810E47B7621F}"/>
              </a:ext>
            </a:extLst>
          </p:cNvPr>
          <p:cNvSpPr/>
          <p:nvPr/>
        </p:nvSpPr>
        <p:spPr>
          <a:xfrm>
            <a:off x="4760913" y="1344613"/>
            <a:ext cx="2357437" cy="7556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网络</a:t>
            </a:r>
          </a:p>
        </p:txBody>
      </p:sp>
      <p:grpSp>
        <p:nvGrpSpPr>
          <p:cNvPr id="6" name="Group 13">
            <a:extLst>
              <a:ext uri="{FF2B5EF4-FFF2-40B4-BE49-F238E27FC236}">
                <a16:creationId xmlns:a16="http://schemas.microsoft.com/office/drawing/2014/main" xmlns="" id="{559C6DB1-F90D-4067-96F3-86B4E5F44D7F}"/>
              </a:ext>
            </a:extLst>
          </p:cNvPr>
          <p:cNvGrpSpPr/>
          <p:nvPr/>
        </p:nvGrpSpPr>
        <p:grpSpPr>
          <a:xfrm>
            <a:off x="2217738" y="2674938"/>
            <a:ext cx="3430587" cy="1954212"/>
            <a:chOff x="437" y="1589"/>
            <a:chExt cx="2161" cy="1231"/>
          </a:xfrm>
        </p:grpSpPr>
        <p:sp>
          <p:nvSpPr>
            <p:cNvPr id="7" name="Rectangle 4">
              <a:extLst>
                <a:ext uri="{FF2B5EF4-FFF2-40B4-BE49-F238E27FC236}">
                  <a16:creationId xmlns:a16="http://schemas.microsoft.com/office/drawing/2014/main" xmlns="" id="{EE3E53E7-6F30-468E-8EAD-4FBE7E74F555}"/>
                </a:ext>
              </a:extLst>
            </p:cNvPr>
            <p:cNvSpPr/>
            <p:nvPr/>
          </p:nvSpPr>
          <p:spPr>
            <a:xfrm>
              <a:off x="851" y="1589"/>
              <a:ext cx="1485" cy="476"/>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电路交换网络</a:t>
              </a:r>
            </a:p>
          </p:txBody>
        </p:sp>
        <p:sp>
          <p:nvSpPr>
            <p:cNvPr id="8" name="Rectangle 5">
              <a:extLst>
                <a:ext uri="{FF2B5EF4-FFF2-40B4-BE49-F238E27FC236}">
                  <a16:creationId xmlns:a16="http://schemas.microsoft.com/office/drawing/2014/main" xmlns="" id="{6F4D7F79-AD04-4B84-9318-D68D068913D3}"/>
                </a:ext>
              </a:extLst>
            </p:cNvPr>
            <p:cNvSpPr/>
            <p:nvPr/>
          </p:nvSpPr>
          <p:spPr>
            <a:xfrm>
              <a:off x="437" y="2407"/>
              <a:ext cx="801"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FDM</a:t>
              </a:r>
            </a:p>
          </p:txBody>
        </p:sp>
        <p:sp>
          <p:nvSpPr>
            <p:cNvPr id="9" name="Rectangle 6">
              <a:extLst>
                <a:ext uri="{FF2B5EF4-FFF2-40B4-BE49-F238E27FC236}">
                  <a16:creationId xmlns:a16="http://schemas.microsoft.com/office/drawing/2014/main" xmlns="" id="{54DA194F-ABC4-4825-BA33-33F1EE5CBA6F}"/>
                </a:ext>
              </a:extLst>
            </p:cNvPr>
            <p:cNvSpPr/>
            <p:nvPr/>
          </p:nvSpPr>
          <p:spPr>
            <a:xfrm>
              <a:off x="1797" y="2423"/>
              <a:ext cx="801"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TDM</a:t>
              </a:r>
            </a:p>
          </p:txBody>
        </p:sp>
        <p:grpSp>
          <p:nvGrpSpPr>
            <p:cNvPr id="10" name="Group 12">
              <a:extLst>
                <a:ext uri="{FF2B5EF4-FFF2-40B4-BE49-F238E27FC236}">
                  <a16:creationId xmlns:a16="http://schemas.microsoft.com/office/drawing/2014/main" xmlns="" id="{1EC6B0CF-A68C-455A-A523-1307FD8F4F1F}"/>
                </a:ext>
              </a:extLst>
            </p:cNvPr>
            <p:cNvGrpSpPr/>
            <p:nvPr/>
          </p:nvGrpSpPr>
          <p:grpSpPr>
            <a:xfrm>
              <a:off x="999" y="2070"/>
              <a:ext cx="1184" cy="361"/>
              <a:chOff x="999" y="2070"/>
              <a:chExt cx="1184" cy="361"/>
            </a:xfrm>
          </p:grpSpPr>
          <p:grpSp>
            <p:nvGrpSpPr>
              <p:cNvPr id="11" name="Group 10">
                <a:extLst>
                  <a:ext uri="{FF2B5EF4-FFF2-40B4-BE49-F238E27FC236}">
                    <a16:creationId xmlns:a16="http://schemas.microsoft.com/office/drawing/2014/main" xmlns="" id="{5421E2DD-BB23-491E-83AD-57CABD9C45AC}"/>
                  </a:ext>
                </a:extLst>
              </p:cNvPr>
              <p:cNvGrpSpPr/>
              <p:nvPr/>
            </p:nvGrpSpPr>
            <p:grpSpPr>
              <a:xfrm>
                <a:off x="999" y="2230"/>
                <a:ext cx="1184" cy="201"/>
                <a:chOff x="999" y="2230"/>
                <a:chExt cx="1184" cy="201"/>
              </a:xfrm>
            </p:grpSpPr>
            <p:sp>
              <p:nvSpPr>
                <p:cNvPr id="13" name="Line 7">
                  <a:extLst>
                    <a:ext uri="{FF2B5EF4-FFF2-40B4-BE49-F238E27FC236}">
                      <a16:creationId xmlns:a16="http://schemas.microsoft.com/office/drawing/2014/main" xmlns="" id="{D62D7AB4-FC20-4690-B9C8-D264C893928E}"/>
                    </a:ext>
                  </a:extLst>
                </p:cNvPr>
                <p:cNvSpPr/>
                <p:nvPr/>
              </p:nvSpPr>
              <p:spPr>
                <a:xfrm>
                  <a:off x="999" y="2234"/>
                  <a:ext cx="1179" cy="0"/>
                </a:xfrm>
                <a:prstGeom prst="line">
                  <a:avLst/>
                </a:prstGeom>
                <a:ln w="12700" cap="flat" cmpd="sng">
                  <a:solidFill>
                    <a:schemeClr val="tx1"/>
                  </a:solidFill>
                  <a:prstDash val="solid"/>
                  <a:headEnd type="none" w="sm" len="sm"/>
                  <a:tailEnd type="none" w="sm" len="sm"/>
                </a:ln>
              </p:spPr>
            </p:sp>
            <p:sp>
              <p:nvSpPr>
                <p:cNvPr id="14" name="Line 8">
                  <a:extLst>
                    <a:ext uri="{FF2B5EF4-FFF2-40B4-BE49-F238E27FC236}">
                      <a16:creationId xmlns:a16="http://schemas.microsoft.com/office/drawing/2014/main" xmlns="" id="{36181FAA-5902-4FB4-81F7-8952926A8054}"/>
                    </a:ext>
                  </a:extLst>
                </p:cNvPr>
                <p:cNvSpPr/>
                <p:nvPr/>
              </p:nvSpPr>
              <p:spPr>
                <a:xfrm>
                  <a:off x="2183" y="2245"/>
                  <a:ext cx="0" cy="186"/>
                </a:xfrm>
                <a:prstGeom prst="line">
                  <a:avLst/>
                </a:prstGeom>
                <a:ln w="12700" cap="flat" cmpd="sng">
                  <a:solidFill>
                    <a:schemeClr val="tx1"/>
                  </a:solidFill>
                  <a:prstDash val="solid"/>
                  <a:headEnd type="none" w="sm" len="sm"/>
                  <a:tailEnd type="none" w="sm" len="sm"/>
                </a:ln>
              </p:spPr>
            </p:sp>
            <p:sp>
              <p:nvSpPr>
                <p:cNvPr id="15" name="Line 9">
                  <a:extLst>
                    <a:ext uri="{FF2B5EF4-FFF2-40B4-BE49-F238E27FC236}">
                      <a16:creationId xmlns:a16="http://schemas.microsoft.com/office/drawing/2014/main" xmlns="" id="{23118586-56D9-4C17-822F-8BA56AF2F2B8}"/>
                    </a:ext>
                  </a:extLst>
                </p:cNvPr>
                <p:cNvSpPr/>
                <p:nvPr/>
              </p:nvSpPr>
              <p:spPr>
                <a:xfrm>
                  <a:off x="1000" y="2230"/>
                  <a:ext cx="0" cy="186"/>
                </a:xfrm>
                <a:prstGeom prst="line">
                  <a:avLst/>
                </a:prstGeom>
                <a:ln w="12700" cap="flat" cmpd="sng">
                  <a:solidFill>
                    <a:schemeClr val="tx1"/>
                  </a:solidFill>
                  <a:prstDash val="solid"/>
                  <a:headEnd type="none" w="sm" len="sm"/>
                  <a:tailEnd type="none" w="sm" len="sm"/>
                </a:ln>
              </p:spPr>
            </p:sp>
          </p:grpSp>
          <p:sp>
            <p:nvSpPr>
              <p:cNvPr id="12" name="Line 11">
                <a:extLst>
                  <a:ext uri="{FF2B5EF4-FFF2-40B4-BE49-F238E27FC236}">
                    <a16:creationId xmlns:a16="http://schemas.microsoft.com/office/drawing/2014/main" xmlns="" id="{91F14117-252C-41F5-992E-86DA992D730C}"/>
                  </a:ext>
                </a:extLst>
              </p:cNvPr>
              <p:cNvSpPr/>
              <p:nvPr/>
            </p:nvSpPr>
            <p:spPr>
              <a:xfrm>
                <a:off x="1578" y="2070"/>
                <a:ext cx="0" cy="164"/>
              </a:xfrm>
              <a:prstGeom prst="line">
                <a:avLst/>
              </a:prstGeom>
              <a:ln w="12700" cap="flat" cmpd="sng">
                <a:solidFill>
                  <a:schemeClr val="tx1"/>
                </a:solidFill>
                <a:prstDash val="solid"/>
                <a:headEnd type="none" w="sm" len="sm"/>
                <a:tailEnd type="none" w="sm" len="sm"/>
              </a:ln>
            </p:spPr>
          </p:sp>
        </p:grpSp>
      </p:grpSp>
      <p:grpSp>
        <p:nvGrpSpPr>
          <p:cNvPr id="16" name="Group 23">
            <a:extLst>
              <a:ext uri="{FF2B5EF4-FFF2-40B4-BE49-F238E27FC236}">
                <a16:creationId xmlns:a16="http://schemas.microsoft.com/office/drawing/2014/main" xmlns="" id="{C7CE6437-A70B-4B02-9BC0-C61059EAC409}"/>
              </a:ext>
            </a:extLst>
          </p:cNvPr>
          <p:cNvGrpSpPr/>
          <p:nvPr/>
        </p:nvGrpSpPr>
        <p:grpSpPr>
          <a:xfrm>
            <a:off x="6094413" y="2670175"/>
            <a:ext cx="3676650" cy="1978025"/>
            <a:chOff x="2879" y="1586"/>
            <a:chExt cx="2316" cy="1246"/>
          </a:xfrm>
        </p:grpSpPr>
        <p:sp>
          <p:nvSpPr>
            <p:cNvPr id="17" name="Rectangle 14">
              <a:extLst>
                <a:ext uri="{FF2B5EF4-FFF2-40B4-BE49-F238E27FC236}">
                  <a16:creationId xmlns:a16="http://schemas.microsoft.com/office/drawing/2014/main" xmlns="" id="{EB73391C-473B-47D8-84B6-C4C568E60E9E}"/>
                </a:ext>
              </a:extLst>
            </p:cNvPr>
            <p:cNvSpPr/>
            <p:nvPr/>
          </p:nvSpPr>
          <p:spPr>
            <a:xfrm>
              <a:off x="3250" y="1586"/>
              <a:ext cx="1485" cy="476"/>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分组交换网络</a:t>
              </a:r>
            </a:p>
          </p:txBody>
        </p:sp>
        <p:sp>
          <p:nvSpPr>
            <p:cNvPr id="18" name="Rectangle 15">
              <a:extLst>
                <a:ext uri="{FF2B5EF4-FFF2-40B4-BE49-F238E27FC236}">
                  <a16:creationId xmlns:a16="http://schemas.microsoft.com/office/drawing/2014/main" xmlns="" id="{8BFE7791-6399-441D-95A5-8A04A5E68D0D}"/>
                </a:ext>
              </a:extLst>
            </p:cNvPr>
            <p:cNvSpPr/>
            <p:nvPr/>
          </p:nvSpPr>
          <p:spPr>
            <a:xfrm>
              <a:off x="2879" y="2435"/>
              <a:ext cx="1003"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虚电路网络</a:t>
              </a:r>
            </a:p>
          </p:txBody>
        </p:sp>
        <p:sp>
          <p:nvSpPr>
            <p:cNvPr id="19" name="Rectangle 16">
              <a:extLst>
                <a:ext uri="{FF2B5EF4-FFF2-40B4-BE49-F238E27FC236}">
                  <a16:creationId xmlns:a16="http://schemas.microsoft.com/office/drawing/2014/main" xmlns="" id="{AF378F7D-714D-4F9E-8BD8-10C21DE244F3}"/>
                </a:ext>
              </a:extLst>
            </p:cNvPr>
            <p:cNvSpPr/>
            <p:nvPr/>
          </p:nvSpPr>
          <p:spPr>
            <a:xfrm>
              <a:off x="4192" y="2430"/>
              <a:ext cx="1003"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数据报网络</a:t>
              </a:r>
            </a:p>
          </p:txBody>
        </p:sp>
        <p:grpSp>
          <p:nvGrpSpPr>
            <p:cNvPr id="20" name="Group 22">
              <a:extLst>
                <a:ext uri="{FF2B5EF4-FFF2-40B4-BE49-F238E27FC236}">
                  <a16:creationId xmlns:a16="http://schemas.microsoft.com/office/drawing/2014/main" xmlns="" id="{23D04AD4-13D8-4514-91D0-237AA694BE78}"/>
                </a:ext>
              </a:extLst>
            </p:cNvPr>
            <p:cNvGrpSpPr/>
            <p:nvPr/>
          </p:nvGrpSpPr>
          <p:grpSpPr>
            <a:xfrm>
              <a:off x="3440" y="2072"/>
              <a:ext cx="1184" cy="361"/>
              <a:chOff x="3440" y="2072"/>
              <a:chExt cx="1184" cy="361"/>
            </a:xfrm>
          </p:grpSpPr>
          <p:grpSp>
            <p:nvGrpSpPr>
              <p:cNvPr id="21" name="Group 20">
                <a:extLst>
                  <a:ext uri="{FF2B5EF4-FFF2-40B4-BE49-F238E27FC236}">
                    <a16:creationId xmlns:a16="http://schemas.microsoft.com/office/drawing/2014/main" xmlns="" id="{938065CA-0529-422B-9B27-2A453BCE4156}"/>
                  </a:ext>
                </a:extLst>
              </p:cNvPr>
              <p:cNvGrpSpPr/>
              <p:nvPr/>
            </p:nvGrpSpPr>
            <p:grpSpPr>
              <a:xfrm>
                <a:off x="3440" y="2232"/>
                <a:ext cx="1184" cy="201"/>
                <a:chOff x="3440" y="2232"/>
                <a:chExt cx="1184" cy="201"/>
              </a:xfrm>
            </p:grpSpPr>
            <p:sp>
              <p:nvSpPr>
                <p:cNvPr id="23" name="Line 17">
                  <a:extLst>
                    <a:ext uri="{FF2B5EF4-FFF2-40B4-BE49-F238E27FC236}">
                      <a16:creationId xmlns:a16="http://schemas.microsoft.com/office/drawing/2014/main" xmlns="" id="{89F79A3F-085C-49CD-8F8A-A1A61A61D731}"/>
                    </a:ext>
                  </a:extLst>
                </p:cNvPr>
                <p:cNvSpPr/>
                <p:nvPr/>
              </p:nvSpPr>
              <p:spPr>
                <a:xfrm>
                  <a:off x="3440" y="2236"/>
                  <a:ext cx="1179" cy="0"/>
                </a:xfrm>
                <a:prstGeom prst="line">
                  <a:avLst/>
                </a:prstGeom>
                <a:ln w="12700" cap="flat" cmpd="sng">
                  <a:solidFill>
                    <a:schemeClr val="tx1"/>
                  </a:solidFill>
                  <a:prstDash val="solid"/>
                  <a:headEnd type="none" w="sm" len="sm"/>
                  <a:tailEnd type="none" w="sm" len="sm"/>
                </a:ln>
              </p:spPr>
            </p:sp>
            <p:sp>
              <p:nvSpPr>
                <p:cNvPr id="24" name="Line 18">
                  <a:extLst>
                    <a:ext uri="{FF2B5EF4-FFF2-40B4-BE49-F238E27FC236}">
                      <a16:creationId xmlns:a16="http://schemas.microsoft.com/office/drawing/2014/main" xmlns="" id="{F8F1BD8B-2C22-466B-98B7-26DB4CDEE2B1}"/>
                    </a:ext>
                  </a:extLst>
                </p:cNvPr>
                <p:cNvSpPr/>
                <p:nvPr/>
              </p:nvSpPr>
              <p:spPr>
                <a:xfrm>
                  <a:off x="4624" y="2247"/>
                  <a:ext cx="0" cy="186"/>
                </a:xfrm>
                <a:prstGeom prst="line">
                  <a:avLst/>
                </a:prstGeom>
                <a:ln w="12700" cap="flat" cmpd="sng">
                  <a:solidFill>
                    <a:schemeClr val="tx1"/>
                  </a:solidFill>
                  <a:prstDash val="solid"/>
                  <a:headEnd type="none" w="sm" len="sm"/>
                  <a:tailEnd type="none" w="sm" len="sm"/>
                </a:ln>
              </p:spPr>
            </p:sp>
            <p:sp>
              <p:nvSpPr>
                <p:cNvPr id="25" name="Line 19">
                  <a:extLst>
                    <a:ext uri="{FF2B5EF4-FFF2-40B4-BE49-F238E27FC236}">
                      <a16:creationId xmlns:a16="http://schemas.microsoft.com/office/drawing/2014/main" xmlns="" id="{E69D528C-353B-409A-BF19-8003A38E385A}"/>
                    </a:ext>
                  </a:extLst>
                </p:cNvPr>
                <p:cNvSpPr/>
                <p:nvPr/>
              </p:nvSpPr>
              <p:spPr>
                <a:xfrm>
                  <a:off x="3441" y="2232"/>
                  <a:ext cx="0" cy="186"/>
                </a:xfrm>
                <a:prstGeom prst="line">
                  <a:avLst/>
                </a:prstGeom>
                <a:ln w="12700" cap="flat" cmpd="sng">
                  <a:solidFill>
                    <a:schemeClr val="tx1"/>
                  </a:solidFill>
                  <a:prstDash val="solid"/>
                  <a:headEnd type="none" w="sm" len="sm"/>
                  <a:tailEnd type="none" w="sm" len="sm"/>
                </a:ln>
              </p:spPr>
            </p:sp>
          </p:grpSp>
          <p:sp>
            <p:nvSpPr>
              <p:cNvPr id="22" name="Line 21">
                <a:extLst>
                  <a:ext uri="{FF2B5EF4-FFF2-40B4-BE49-F238E27FC236}">
                    <a16:creationId xmlns:a16="http://schemas.microsoft.com/office/drawing/2014/main" xmlns="" id="{FE5A6A7B-EFA2-45B3-A4EB-1460D4692B3C}"/>
                  </a:ext>
                </a:extLst>
              </p:cNvPr>
              <p:cNvSpPr/>
              <p:nvPr/>
            </p:nvSpPr>
            <p:spPr>
              <a:xfrm>
                <a:off x="4019" y="2072"/>
                <a:ext cx="0" cy="164"/>
              </a:xfrm>
              <a:prstGeom prst="line">
                <a:avLst/>
              </a:prstGeom>
              <a:ln w="12700" cap="flat" cmpd="sng">
                <a:solidFill>
                  <a:schemeClr val="tx1"/>
                </a:solidFill>
                <a:prstDash val="solid"/>
                <a:headEnd type="none" w="sm" len="sm"/>
                <a:tailEnd type="none" w="sm" len="sm"/>
              </a:ln>
            </p:spPr>
          </p:sp>
        </p:grpSp>
      </p:grpSp>
      <p:grpSp>
        <p:nvGrpSpPr>
          <p:cNvPr id="26" name="Group 29">
            <a:extLst>
              <a:ext uri="{FF2B5EF4-FFF2-40B4-BE49-F238E27FC236}">
                <a16:creationId xmlns:a16="http://schemas.microsoft.com/office/drawing/2014/main" xmlns="" id="{580C9F59-9C32-4D42-AB77-6777018444D7}"/>
              </a:ext>
            </a:extLst>
          </p:cNvPr>
          <p:cNvGrpSpPr/>
          <p:nvPr/>
        </p:nvGrpSpPr>
        <p:grpSpPr>
          <a:xfrm>
            <a:off x="4113213" y="2100263"/>
            <a:ext cx="3816350" cy="573087"/>
            <a:chOff x="1631" y="1227"/>
            <a:chExt cx="2404" cy="361"/>
          </a:xfrm>
        </p:grpSpPr>
        <p:grpSp>
          <p:nvGrpSpPr>
            <p:cNvPr id="27" name="Group 27">
              <a:extLst>
                <a:ext uri="{FF2B5EF4-FFF2-40B4-BE49-F238E27FC236}">
                  <a16:creationId xmlns:a16="http://schemas.microsoft.com/office/drawing/2014/main" xmlns="" id="{F8D7FAD6-06FE-45F9-8980-63B485649C30}"/>
                </a:ext>
              </a:extLst>
            </p:cNvPr>
            <p:cNvGrpSpPr/>
            <p:nvPr/>
          </p:nvGrpSpPr>
          <p:grpSpPr>
            <a:xfrm>
              <a:off x="1631" y="1387"/>
              <a:ext cx="2404" cy="201"/>
              <a:chOff x="1631" y="1387"/>
              <a:chExt cx="2404" cy="201"/>
            </a:xfrm>
          </p:grpSpPr>
          <p:sp>
            <p:nvSpPr>
              <p:cNvPr id="29" name="Line 24">
                <a:extLst>
                  <a:ext uri="{FF2B5EF4-FFF2-40B4-BE49-F238E27FC236}">
                    <a16:creationId xmlns:a16="http://schemas.microsoft.com/office/drawing/2014/main" xmlns="" id="{1F65FFEB-A10E-499D-B1E2-8BC6E6A655FB}"/>
                  </a:ext>
                </a:extLst>
              </p:cNvPr>
              <p:cNvSpPr/>
              <p:nvPr/>
            </p:nvSpPr>
            <p:spPr>
              <a:xfrm>
                <a:off x="1631" y="1391"/>
                <a:ext cx="2394" cy="0"/>
              </a:xfrm>
              <a:prstGeom prst="line">
                <a:avLst/>
              </a:prstGeom>
              <a:ln w="12700" cap="flat" cmpd="sng">
                <a:solidFill>
                  <a:schemeClr val="tx1"/>
                </a:solidFill>
                <a:prstDash val="solid"/>
                <a:headEnd type="none" w="sm" len="sm"/>
                <a:tailEnd type="none" w="sm" len="sm"/>
              </a:ln>
            </p:spPr>
          </p:sp>
          <p:sp>
            <p:nvSpPr>
              <p:cNvPr id="30" name="Line 25">
                <a:extLst>
                  <a:ext uri="{FF2B5EF4-FFF2-40B4-BE49-F238E27FC236}">
                    <a16:creationId xmlns:a16="http://schemas.microsoft.com/office/drawing/2014/main" xmlns="" id="{11528C9A-5884-467D-AA40-57935954DA56}"/>
                  </a:ext>
                </a:extLst>
              </p:cNvPr>
              <p:cNvSpPr/>
              <p:nvPr/>
            </p:nvSpPr>
            <p:spPr>
              <a:xfrm>
                <a:off x="4035" y="1402"/>
                <a:ext cx="0" cy="186"/>
              </a:xfrm>
              <a:prstGeom prst="line">
                <a:avLst/>
              </a:prstGeom>
              <a:ln w="12700" cap="flat" cmpd="sng">
                <a:solidFill>
                  <a:schemeClr val="tx1"/>
                </a:solidFill>
                <a:prstDash val="solid"/>
                <a:headEnd type="none" w="sm" len="sm"/>
                <a:tailEnd type="none" w="sm" len="sm"/>
              </a:ln>
            </p:spPr>
          </p:sp>
          <p:sp>
            <p:nvSpPr>
              <p:cNvPr id="31" name="Line 26">
                <a:extLst>
                  <a:ext uri="{FF2B5EF4-FFF2-40B4-BE49-F238E27FC236}">
                    <a16:creationId xmlns:a16="http://schemas.microsoft.com/office/drawing/2014/main" xmlns="" id="{8C24BEF3-5B0F-4AD3-BF8A-890158E23146}"/>
                  </a:ext>
                </a:extLst>
              </p:cNvPr>
              <p:cNvSpPr/>
              <p:nvPr/>
            </p:nvSpPr>
            <p:spPr>
              <a:xfrm>
                <a:off x="1633" y="1387"/>
                <a:ext cx="0" cy="186"/>
              </a:xfrm>
              <a:prstGeom prst="line">
                <a:avLst/>
              </a:prstGeom>
              <a:ln w="12700" cap="flat" cmpd="sng">
                <a:solidFill>
                  <a:schemeClr val="tx1"/>
                </a:solidFill>
                <a:prstDash val="solid"/>
                <a:headEnd type="none" w="sm" len="sm"/>
                <a:tailEnd type="none" w="sm" len="sm"/>
              </a:ln>
            </p:spPr>
          </p:sp>
        </p:grpSp>
        <p:sp>
          <p:nvSpPr>
            <p:cNvPr id="28" name="Line 28">
              <a:extLst>
                <a:ext uri="{FF2B5EF4-FFF2-40B4-BE49-F238E27FC236}">
                  <a16:creationId xmlns:a16="http://schemas.microsoft.com/office/drawing/2014/main" xmlns="" id="{AE65DC98-B486-435D-8CB1-86EBC07EB09B}"/>
                </a:ext>
              </a:extLst>
            </p:cNvPr>
            <p:cNvSpPr/>
            <p:nvPr/>
          </p:nvSpPr>
          <p:spPr>
            <a:xfrm>
              <a:off x="2807" y="1227"/>
              <a:ext cx="0" cy="164"/>
            </a:xfrm>
            <a:prstGeom prst="line">
              <a:avLst/>
            </a:prstGeom>
            <a:ln w="12700" cap="flat" cmpd="sng">
              <a:solidFill>
                <a:schemeClr val="tx1"/>
              </a:solidFill>
              <a:prstDash val="solid"/>
              <a:headEnd type="none" w="sm" len="sm"/>
              <a:tailEnd type="none" w="sm" len="sm"/>
            </a:ln>
          </p:spPr>
        </p:sp>
      </p:grpSp>
      <p:sp>
        <p:nvSpPr>
          <p:cNvPr id="32" name="Rectangle 30">
            <a:extLst>
              <a:ext uri="{FF2B5EF4-FFF2-40B4-BE49-F238E27FC236}">
                <a16:creationId xmlns:a16="http://schemas.microsoft.com/office/drawing/2014/main" xmlns="" id="{2399A4B6-AED9-483C-9C9B-D9E235F4C16C}"/>
              </a:ext>
            </a:extLst>
          </p:cNvPr>
          <p:cNvSpPr/>
          <p:nvPr/>
        </p:nvSpPr>
        <p:spPr>
          <a:xfrm>
            <a:off x="419259" y="5072061"/>
            <a:ext cx="11437620" cy="120097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pPr>
            <a:r>
              <a:rPr lang="zh-CN" altLang="en-US" sz="2400" dirty="0">
                <a:latin typeface="+mn-ea"/>
                <a:cs typeface="微软雅黑" panose="020B0503020204020204" pitchFamily="34" charset="-122"/>
              </a:rPr>
              <a:t>虚电路网络一定是面向连接的。 </a:t>
            </a:r>
          </a:p>
          <a:p>
            <a:pPr marL="0" lvl="0" indent="0">
              <a:spcBef>
                <a:spcPct val="0"/>
              </a:spcBef>
              <a:buSzPct val="100000"/>
            </a:pPr>
            <a:r>
              <a:rPr lang="zh-CN" altLang="en-US" sz="2400" dirty="0">
                <a:latin typeface="+mn-ea"/>
                <a:cs typeface="微软雅黑" panose="020B0503020204020204" pitchFamily="34" charset="-122"/>
              </a:rPr>
              <a:t>数据报网络既可以提供面向连接的服务也可以提供无连接的服务。如： </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为网络应用既提供面向连接的传输服务 </a:t>
            </a:r>
            <a:r>
              <a:rPr lang="en-US" altLang="zh-CN" sz="2400" dirty="0">
                <a:latin typeface="+mn-ea"/>
                <a:cs typeface="微软雅黑" panose="020B0503020204020204" pitchFamily="34" charset="-122"/>
              </a:rPr>
              <a:t>(TCP)</a:t>
            </a:r>
            <a:r>
              <a:rPr lang="zh-CN" altLang="en-US" sz="2400" dirty="0">
                <a:latin typeface="+mn-ea"/>
                <a:cs typeface="微软雅黑" panose="020B0503020204020204" pitchFamily="34" charset="-122"/>
              </a:rPr>
              <a:t>，也提供无连接的传输服务</a:t>
            </a:r>
            <a:r>
              <a:rPr lang="en-US" altLang="zh-CN" sz="2400" dirty="0">
                <a:latin typeface="+mn-ea"/>
                <a:cs typeface="微软雅黑" panose="020B0503020204020204" pitchFamily="34" charset="-122"/>
              </a:rPr>
              <a:t>(UDP)</a:t>
            </a:r>
            <a:r>
              <a:rPr lang="zh-CN" altLang="en-US" sz="2400" dirty="0">
                <a:latin typeface="+mn-ea"/>
                <a:cs typeface="微软雅黑" panose="020B0503020204020204" pitchFamily="34" charset="-122"/>
              </a:rPr>
              <a:t>。</a:t>
            </a:r>
          </a:p>
        </p:txBody>
      </p:sp>
      <p:sp>
        <p:nvSpPr>
          <p:cNvPr id="33" name="Title 1">
            <a:extLst>
              <a:ext uri="{FF2B5EF4-FFF2-40B4-BE49-F238E27FC236}">
                <a16:creationId xmlns:a16="http://schemas.microsoft.com/office/drawing/2014/main" xmlns="" id="{432CE5DF-D45F-4F8C-93C7-DAD027D6A22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9646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384995"/>
          </a:xfrm>
          <a:prstGeom prst="rect">
            <a:avLst/>
          </a:prstGeom>
          <a:noFill/>
        </p:spPr>
        <p:txBody>
          <a:bodyPr wrap="square" rtlCol="0">
            <a:spAutoFit/>
          </a:bodyPr>
          <a:lstStyle/>
          <a:p>
            <a:r>
              <a:rPr lang="en-US" altLang="zh-CN" sz="4000" b="1" dirty="0">
                <a:solidFill>
                  <a:srgbClr val="575757"/>
                </a:solidFill>
                <a:latin typeface="Times New Roman" panose="02020603050405020304" pitchFamily="18" charset="0"/>
              </a:rPr>
              <a:t>Internet</a:t>
            </a:r>
            <a:r>
              <a:rPr lang="zh-CN" altLang="en-US" sz="4000" b="1" dirty="0">
                <a:solidFill>
                  <a:srgbClr val="575757"/>
                </a:solidFill>
                <a:latin typeface="Times New Roman" panose="02020603050405020304" pitchFamily="18" charset="0"/>
              </a:rPr>
              <a:t>主干</a:t>
            </a:r>
            <a:r>
              <a:rPr lang="en-US" altLang="zh-CN" sz="4000" b="1" dirty="0">
                <a:solidFill>
                  <a:srgbClr val="575757"/>
                </a:solidFill>
                <a:latin typeface="Times New Roman" panose="02020603050405020304" pitchFamily="18" charset="0"/>
              </a:rPr>
              <a:t>/ISP</a:t>
            </a:r>
            <a:r>
              <a:rPr lang="zh-CN" altLang="en-US" sz="4000" b="1" dirty="0">
                <a:solidFill>
                  <a:srgbClr val="575757"/>
                </a:solidFill>
                <a:latin typeface="Times New Roman" panose="02020603050405020304" pitchFamily="18" charset="0"/>
              </a:rPr>
              <a:t>的结构组成</a:t>
            </a: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19946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71107" y="530479"/>
            <a:ext cx="7722217" cy="11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
        <p:nvSpPr>
          <p:cNvPr id="4" name="灯片编号占位符 5">
            <a:extLst>
              <a:ext uri="{FF2B5EF4-FFF2-40B4-BE49-F238E27FC236}">
                <a16:creationId xmlns:a16="http://schemas.microsoft.com/office/drawing/2014/main" xmlns="" id="{467CDF33-849F-4769-AC7D-79DF754D4D56}"/>
              </a:ext>
            </a:extLst>
          </p:cNvPr>
          <p:cNvSpPr txBox="1">
            <a:spLocks/>
          </p:cNvSpPr>
          <p:nvPr/>
        </p:nvSpPr>
        <p:spPr>
          <a:xfrm>
            <a:off x="8173652" y="6376766"/>
            <a:ext cx="1835536" cy="393922"/>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77</a:t>
            </a:fld>
            <a:endParaRPr lang="en-US" altLang="zh-CN" sz="1400" dirty="0">
              <a:latin typeface="+mn-ea"/>
            </a:endParaRPr>
          </a:p>
        </p:txBody>
      </p:sp>
      <p:sp>
        <p:nvSpPr>
          <p:cNvPr id="5" name="Oval 5">
            <a:extLst>
              <a:ext uri="{FF2B5EF4-FFF2-40B4-BE49-F238E27FC236}">
                <a16:creationId xmlns:a16="http://schemas.microsoft.com/office/drawing/2014/main" xmlns="" id="{0E6C414C-AF5B-4812-AB76-1A64B02D3ED2}"/>
              </a:ext>
            </a:extLst>
          </p:cNvPr>
          <p:cNvSpPr/>
          <p:nvPr/>
        </p:nvSpPr>
        <p:spPr>
          <a:xfrm>
            <a:off x="2152650" y="771525"/>
            <a:ext cx="8305800" cy="4298949"/>
          </a:xfrm>
          <a:prstGeom prst="ellipse">
            <a:avLst/>
          </a:prstGeom>
          <a:solidFill>
            <a:srgbClr val="FFFF99"/>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4000" b="1" dirty="0">
              <a:solidFill>
                <a:srgbClr val="000000"/>
              </a:solidFill>
              <a:latin typeface="+mn-ea"/>
            </a:endParaRPr>
          </a:p>
        </p:txBody>
      </p:sp>
      <p:sp>
        <p:nvSpPr>
          <p:cNvPr id="6" name="Oval 6">
            <a:extLst>
              <a:ext uri="{FF2B5EF4-FFF2-40B4-BE49-F238E27FC236}">
                <a16:creationId xmlns:a16="http://schemas.microsoft.com/office/drawing/2014/main" xmlns="" id="{3A3523A7-02DE-46E5-A5C7-A73023BF8464}"/>
              </a:ext>
            </a:extLst>
          </p:cNvPr>
          <p:cNvSpPr/>
          <p:nvPr/>
        </p:nvSpPr>
        <p:spPr>
          <a:xfrm>
            <a:off x="3105757" y="1234410"/>
            <a:ext cx="6139867" cy="3159584"/>
          </a:xfrm>
          <a:prstGeom prst="ellipse">
            <a:avLst/>
          </a:prstGeom>
          <a:solidFill>
            <a:srgbClr val="00FFCC"/>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Oval 7">
            <a:extLst>
              <a:ext uri="{FF2B5EF4-FFF2-40B4-BE49-F238E27FC236}">
                <a16:creationId xmlns:a16="http://schemas.microsoft.com/office/drawing/2014/main" xmlns="" id="{9E403BC2-48A5-428E-A327-FBCAF408054B}"/>
              </a:ext>
            </a:extLst>
          </p:cNvPr>
          <p:cNvSpPr/>
          <p:nvPr/>
        </p:nvSpPr>
        <p:spPr>
          <a:xfrm>
            <a:off x="4158453" y="1614206"/>
            <a:ext cx="3712371" cy="1984657"/>
          </a:xfrm>
          <a:prstGeom prst="ellipse">
            <a:avLst/>
          </a:prstGeom>
          <a:solidFill>
            <a:srgbClr val="FFCCFF"/>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Line 8">
            <a:extLst>
              <a:ext uri="{FF2B5EF4-FFF2-40B4-BE49-F238E27FC236}">
                <a16:creationId xmlns:a16="http://schemas.microsoft.com/office/drawing/2014/main" xmlns="" id="{091CC504-3CC2-4BCE-8DDF-93BDEFB990DC}"/>
              </a:ext>
            </a:extLst>
          </p:cNvPr>
          <p:cNvSpPr/>
          <p:nvPr/>
        </p:nvSpPr>
        <p:spPr>
          <a:xfrm flipV="1">
            <a:off x="4624707" y="2620239"/>
            <a:ext cx="847406" cy="183284"/>
          </a:xfrm>
          <a:prstGeom prst="line">
            <a:avLst/>
          </a:prstGeom>
          <a:ln w="38100" cap="flat" cmpd="sng">
            <a:solidFill>
              <a:srgbClr val="000000"/>
            </a:solidFill>
            <a:prstDash val="solid"/>
            <a:headEnd type="none" w="med" len="med"/>
            <a:tailEnd type="none" w="med" len="med"/>
          </a:ln>
        </p:spPr>
      </p:sp>
      <p:sp>
        <p:nvSpPr>
          <p:cNvPr id="9" name="Line 9">
            <a:extLst>
              <a:ext uri="{FF2B5EF4-FFF2-40B4-BE49-F238E27FC236}">
                <a16:creationId xmlns:a16="http://schemas.microsoft.com/office/drawing/2014/main" xmlns="" id="{F9616A73-4F85-4634-BCF7-EB46F986C6A1}"/>
              </a:ext>
            </a:extLst>
          </p:cNvPr>
          <p:cNvSpPr/>
          <p:nvPr/>
        </p:nvSpPr>
        <p:spPr>
          <a:xfrm flipV="1">
            <a:off x="6076986" y="2228647"/>
            <a:ext cx="630201" cy="433589"/>
          </a:xfrm>
          <a:prstGeom prst="line">
            <a:avLst/>
          </a:prstGeom>
          <a:ln w="38100" cap="flat" cmpd="sng">
            <a:solidFill>
              <a:srgbClr val="000000"/>
            </a:solidFill>
            <a:prstDash val="solid"/>
            <a:headEnd type="none" w="med" len="med"/>
            <a:tailEnd type="none" w="med" len="med"/>
          </a:ln>
        </p:spPr>
      </p:sp>
      <p:sp>
        <p:nvSpPr>
          <p:cNvPr id="10" name="Oval 10">
            <a:extLst>
              <a:ext uri="{FF2B5EF4-FFF2-40B4-BE49-F238E27FC236}">
                <a16:creationId xmlns:a16="http://schemas.microsoft.com/office/drawing/2014/main" xmlns="" id="{4C9A681D-8D52-4071-A901-A7A64BDE2752}"/>
              </a:ext>
            </a:extLst>
          </p:cNvPr>
          <p:cNvSpPr/>
          <p:nvPr/>
        </p:nvSpPr>
        <p:spPr>
          <a:xfrm>
            <a:off x="5365772" y="2576179"/>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11" name="Line 11">
            <a:extLst>
              <a:ext uri="{FF2B5EF4-FFF2-40B4-BE49-F238E27FC236}">
                <a16:creationId xmlns:a16="http://schemas.microsoft.com/office/drawing/2014/main" xmlns="" id="{DEDFAD9B-29F6-49A6-8A46-3F46C8003BC1}"/>
              </a:ext>
            </a:extLst>
          </p:cNvPr>
          <p:cNvSpPr/>
          <p:nvPr/>
        </p:nvSpPr>
        <p:spPr>
          <a:xfrm flipH="1" flipV="1">
            <a:off x="8118277" y="4511603"/>
            <a:ext cx="1714696" cy="671583"/>
          </a:xfrm>
          <a:prstGeom prst="line">
            <a:avLst/>
          </a:prstGeom>
          <a:ln w="38100" cap="flat" cmpd="sng">
            <a:solidFill>
              <a:srgbClr val="000000"/>
            </a:solidFill>
            <a:prstDash val="solid"/>
            <a:headEnd type="none" w="med" len="med"/>
            <a:tailEnd type="none" w="med" len="med"/>
          </a:ln>
        </p:spPr>
      </p:sp>
      <p:sp>
        <p:nvSpPr>
          <p:cNvPr id="12" name="Line 12">
            <a:extLst>
              <a:ext uri="{FF2B5EF4-FFF2-40B4-BE49-F238E27FC236}">
                <a16:creationId xmlns:a16="http://schemas.microsoft.com/office/drawing/2014/main" xmlns="" id="{522EEB23-F8F7-45F0-86A5-BF3FED573EBE}"/>
              </a:ext>
            </a:extLst>
          </p:cNvPr>
          <p:cNvSpPr/>
          <p:nvPr/>
        </p:nvSpPr>
        <p:spPr>
          <a:xfrm>
            <a:off x="3829819" y="4445951"/>
            <a:ext cx="188143" cy="737237"/>
          </a:xfrm>
          <a:prstGeom prst="line">
            <a:avLst/>
          </a:prstGeom>
          <a:ln w="38100" cap="flat" cmpd="sng">
            <a:solidFill>
              <a:srgbClr val="000000"/>
            </a:solidFill>
            <a:prstDash val="solid"/>
            <a:headEnd type="none" w="med" len="med"/>
            <a:tailEnd type="none" w="med" len="med"/>
          </a:ln>
        </p:spPr>
      </p:sp>
      <p:sp>
        <p:nvSpPr>
          <p:cNvPr id="13" name="Line 13">
            <a:extLst>
              <a:ext uri="{FF2B5EF4-FFF2-40B4-BE49-F238E27FC236}">
                <a16:creationId xmlns:a16="http://schemas.microsoft.com/office/drawing/2014/main" xmlns="" id="{C3A06B79-A16E-4D4D-84DE-5175F4E907A2}"/>
              </a:ext>
            </a:extLst>
          </p:cNvPr>
          <p:cNvSpPr/>
          <p:nvPr/>
        </p:nvSpPr>
        <p:spPr>
          <a:xfrm>
            <a:off x="4913521" y="4531598"/>
            <a:ext cx="341103" cy="796051"/>
          </a:xfrm>
          <a:prstGeom prst="line">
            <a:avLst/>
          </a:prstGeom>
          <a:ln w="38100" cap="flat" cmpd="sng">
            <a:solidFill>
              <a:srgbClr val="000000"/>
            </a:solidFill>
            <a:prstDash val="solid"/>
            <a:headEnd type="none" w="med" len="med"/>
            <a:tailEnd type="none" w="med" len="med"/>
          </a:ln>
        </p:spPr>
      </p:sp>
      <p:sp>
        <p:nvSpPr>
          <p:cNvPr id="14" name="Line 14">
            <a:extLst>
              <a:ext uri="{FF2B5EF4-FFF2-40B4-BE49-F238E27FC236}">
                <a16:creationId xmlns:a16="http://schemas.microsoft.com/office/drawing/2014/main" xmlns="" id="{5A6C2A32-38EF-4A64-BEE7-CF469E88A2B1}"/>
              </a:ext>
            </a:extLst>
          </p:cNvPr>
          <p:cNvSpPr/>
          <p:nvPr/>
        </p:nvSpPr>
        <p:spPr>
          <a:xfrm flipH="1">
            <a:off x="7589111" y="4511605"/>
            <a:ext cx="232501" cy="671583"/>
          </a:xfrm>
          <a:prstGeom prst="line">
            <a:avLst/>
          </a:prstGeom>
          <a:ln w="38100" cap="flat" cmpd="sng">
            <a:solidFill>
              <a:srgbClr val="000000"/>
            </a:solidFill>
            <a:prstDash val="solid"/>
            <a:headEnd type="none" w="med" len="med"/>
            <a:tailEnd type="none" w="med" len="med"/>
          </a:ln>
        </p:spPr>
      </p:sp>
      <p:sp>
        <p:nvSpPr>
          <p:cNvPr id="15" name="Line 15">
            <a:extLst>
              <a:ext uri="{FF2B5EF4-FFF2-40B4-BE49-F238E27FC236}">
                <a16:creationId xmlns:a16="http://schemas.microsoft.com/office/drawing/2014/main" xmlns="" id="{8C1A1C92-1167-46DF-9C70-4322FF1495D2}"/>
              </a:ext>
            </a:extLst>
          </p:cNvPr>
          <p:cNvSpPr/>
          <p:nvPr/>
        </p:nvSpPr>
        <p:spPr>
          <a:xfrm>
            <a:off x="7998291" y="4501717"/>
            <a:ext cx="599608" cy="610033"/>
          </a:xfrm>
          <a:prstGeom prst="line">
            <a:avLst/>
          </a:prstGeom>
          <a:ln w="38100" cap="flat" cmpd="sng">
            <a:solidFill>
              <a:srgbClr val="000000"/>
            </a:solidFill>
            <a:prstDash val="solid"/>
            <a:headEnd type="none" w="med" len="med"/>
            <a:tailEnd type="none" w="med" len="med"/>
          </a:ln>
        </p:spPr>
      </p:sp>
      <p:sp>
        <p:nvSpPr>
          <p:cNvPr id="16" name="Line 16">
            <a:extLst>
              <a:ext uri="{FF2B5EF4-FFF2-40B4-BE49-F238E27FC236}">
                <a16:creationId xmlns:a16="http://schemas.microsoft.com/office/drawing/2014/main" xmlns="" id="{8EF722E5-CE3E-4268-BFE9-EDE2F3973FAF}"/>
              </a:ext>
            </a:extLst>
          </p:cNvPr>
          <p:cNvSpPr/>
          <p:nvPr/>
        </p:nvSpPr>
        <p:spPr>
          <a:xfrm>
            <a:off x="4404274" y="3914513"/>
            <a:ext cx="559839" cy="620975"/>
          </a:xfrm>
          <a:prstGeom prst="line">
            <a:avLst/>
          </a:prstGeom>
          <a:ln w="38100" cap="flat" cmpd="sng">
            <a:solidFill>
              <a:srgbClr val="000000"/>
            </a:solidFill>
            <a:prstDash val="solid"/>
            <a:headEnd type="none" w="med" len="med"/>
            <a:tailEnd type="none" w="med" len="med"/>
          </a:ln>
        </p:spPr>
      </p:sp>
      <p:sp>
        <p:nvSpPr>
          <p:cNvPr id="17" name="Line 17">
            <a:extLst>
              <a:ext uri="{FF2B5EF4-FFF2-40B4-BE49-F238E27FC236}">
                <a16:creationId xmlns:a16="http://schemas.microsoft.com/office/drawing/2014/main" xmlns="" id="{9B5C7F1E-4E2F-4A5F-884A-9540C56803C8}"/>
              </a:ext>
            </a:extLst>
          </p:cNvPr>
          <p:cNvSpPr/>
          <p:nvPr/>
        </p:nvSpPr>
        <p:spPr>
          <a:xfrm flipH="1">
            <a:off x="3719026" y="3751891"/>
            <a:ext cx="616435" cy="448634"/>
          </a:xfrm>
          <a:prstGeom prst="line">
            <a:avLst/>
          </a:prstGeom>
          <a:ln w="38100" cap="flat" cmpd="sng">
            <a:solidFill>
              <a:srgbClr val="000000"/>
            </a:solidFill>
            <a:prstDash val="solid"/>
            <a:headEnd type="none" w="med" len="med"/>
            <a:tailEnd type="none" w="med" len="med"/>
          </a:ln>
        </p:spPr>
      </p:sp>
      <p:sp>
        <p:nvSpPr>
          <p:cNvPr id="18" name="Line 18">
            <a:extLst>
              <a:ext uri="{FF2B5EF4-FFF2-40B4-BE49-F238E27FC236}">
                <a16:creationId xmlns:a16="http://schemas.microsoft.com/office/drawing/2014/main" xmlns="" id="{47BE4E0B-1D2B-4175-A30F-F9098604209E}"/>
              </a:ext>
            </a:extLst>
          </p:cNvPr>
          <p:cNvSpPr/>
          <p:nvPr/>
        </p:nvSpPr>
        <p:spPr>
          <a:xfrm>
            <a:off x="7541730" y="2899498"/>
            <a:ext cx="910120" cy="123101"/>
          </a:xfrm>
          <a:prstGeom prst="line">
            <a:avLst/>
          </a:prstGeom>
          <a:ln w="38100" cap="flat" cmpd="sng">
            <a:solidFill>
              <a:srgbClr val="000000"/>
            </a:solidFill>
            <a:prstDash val="solid"/>
            <a:headEnd type="none" w="med" len="med"/>
            <a:tailEnd type="none" w="med" len="med"/>
          </a:ln>
        </p:spPr>
      </p:sp>
      <p:sp>
        <p:nvSpPr>
          <p:cNvPr id="19" name="Line 19">
            <a:extLst>
              <a:ext uri="{FF2B5EF4-FFF2-40B4-BE49-F238E27FC236}">
                <a16:creationId xmlns:a16="http://schemas.microsoft.com/office/drawing/2014/main" xmlns="" id="{3A6EF128-8B15-4BE8-B366-4687CC08B2CD}"/>
              </a:ext>
            </a:extLst>
          </p:cNvPr>
          <p:cNvSpPr/>
          <p:nvPr/>
        </p:nvSpPr>
        <p:spPr>
          <a:xfrm flipH="1" flipV="1">
            <a:off x="7401430" y="3812840"/>
            <a:ext cx="432881" cy="590883"/>
          </a:xfrm>
          <a:prstGeom prst="line">
            <a:avLst/>
          </a:prstGeom>
          <a:ln w="38100" cap="flat" cmpd="sng">
            <a:solidFill>
              <a:srgbClr val="000000"/>
            </a:solidFill>
            <a:prstDash val="solid"/>
            <a:headEnd type="none" w="med" len="med"/>
            <a:tailEnd type="none" w="med" len="med"/>
          </a:ln>
        </p:spPr>
      </p:sp>
      <p:sp>
        <p:nvSpPr>
          <p:cNvPr id="20" name="Line 20">
            <a:extLst>
              <a:ext uri="{FF2B5EF4-FFF2-40B4-BE49-F238E27FC236}">
                <a16:creationId xmlns:a16="http://schemas.microsoft.com/office/drawing/2014/main" xmlns="" id="{04673259-446E-48BE-BDE5-4E92EED43D79}"/>
              </a:ext>
            </a:extLst>
          </p:cNvPr>
          <p:cNvSpPr/>
          <p:nvPr/>
        </p:nvSpPr>
        <p:spPr>
          <a:xfrm flipV="1">
            <a:off x="6589006" y="3840963"/>
            <a:ext cx="694444" cy="765960"/>
          </a:xfrm>
          <a:prstGeom prst="line">
            <a:avLst/>
          </a:prstGeom>
          <a:ln w="38100" cap="flat" cmpd="sng">
            <a:solidFill>
              <a:srgbClr val="000000"/>
            </a:solidFill>
            <a:prstDash val="solid"/>
            <a:headEnd type="none" w="med" len="med"/>
            <a:tailEnd type="none" w="med" len="med"/>
          </a:ln>
        </p:spPr>
      </p:sp>
      <p:sp>
        <p:nvSpPr>
          <p:cNvPr id="21" name="Line 21">
            <a:extLst>
              <a:ext uri="{FF2B5EF4-FFF2-40B4-BE49-F238E27FC236}">
                <a16:creationId xmlns:a16="http://schemas.microsoft.com/office/drawing/2014/main" xmlns="" id="{383E0145-F8D8-4106-9A32-326FA9695FEF}"/>
              </a:ext>
            </a:extLst>
          </p:cNvPr>
          <p:cNvSpPr/>
          <p:nvPr/>
        </p:nvSpPr>
        <p:spPr>
          <a:xfrm>
            <a:off x="4114836" y="1748561"/>
            <a:ext cx="630201" cy="123101"/>
          </a:xfrm>
          <a:prstGeom prst="line">
            <a:avLst/>
          </a:prstGeom>
          <a:ln w="38100" cap="flat" cmpd="sng">
            <a:solidFill>
              <a:srgbClr val="000000"/>
            </a:solidFill>
            <a:prstDash val="solid"/>
            <a:headEnd type="none" w="med" len="med"/>
            <a:tailEnd type="none" w="med" len="med"/>
          </a:ln>
        </p:spPr>
      </p:sp>
      <p:sp>
        <p:nvSpPr>
          <p:cNvPr id="22" name="Line 22">
            <a:extLst>
              <a:ext uri="{FF2B5EF4-FFF2-40B4-BE49-F238E27FC236}">
                <a16:creationId xmlns:a16="http://schemas.microsoft.com/office/drawing/2014/main" xmlns="" id="{DA24E4C2-57BB-4D58-A699-89E8B2DC5EF6}"/>
              </a:ext>
            </a:extLst>
          </p:cNvPr>
          <p:cNvSpPr/>
          <p:nvPr/>
        </p:nvSpPr>
        <p:spPr>
          <a:xfrm flipH="1">
            <a:off x="6950111" y="1438073"/>
            <a:ext cx="630201" cy="433589"/>
          </a:xfrm>
          <a:prstGeom prst="line">
            <a:avLst/>
          </a:prstGeom>
          <a:ln w="38100" cap="flat" cmpd="sng">
            <a:solidFill>
              <a:srgbClr val="000000"/>
            </a:solidFill>
            <a:prstDash val="solid"/>
            <a:headEnd type="none" w="med" len="med"/>
            <a:tailEnd type="none" w="med" len="med"/>
          </a:ln>
        </p:spPr>
      </p:sp>
      <p:sp>
        <p:nvSpPr>
          <p:cNvPr id="23" name="Line 23">
            <a:extLst>
              <a:ext uri="{FF2B5EF4-FFF2-40B4-BE49-F238E27FC236}">
                <a16:creationId xmlns:a16="http://schemas.microsoft.com/office/drawing/2014/main" xmlns="" id="{BDD7A14A-CC87-4975-9114-630012547F4B}"/>
              </a:ext>
            </a:extLst>
          </p:cNvPr>
          <p:cNvSpPr/>
          <p:nvPr/>
        </p:nvSpPr>
        <p:spPr>
          <a:xfrm flipH="1">
            <a:off x="7419079" y="2258750"/>
            <a:ext cx="815284" cy="620975"/>
          </a:xfrm>
          <a:prstGeom prst="line">
            <a:avLst/>
          </a:prstGeom>
          <a:ln w="38100" cap="flat" cmpd="sng">
            <a:solidFill>
              <a:srgbClr val="000000"/>
            </a:solidFill>
            <a:prstDash val="solid"/>
            <a:headEnd type="none" w="med" len="med"/>
            <a:tailEnd type="none" w="med" len="med"/>
          </a:ln>
        </p:spPr>
      </p:sp>
      <p:sp>
        <p:nvSpPr>
          <p:cNvPr id="24" name="Line 24">
            <a:extLst>
              <a:ext uri="{FF2B5EF4-FFF2-40B4-BE49-F238E27FC236}">
                <a16:creationId xmlns:a16="http://schemas.microsoft.com/office/drawing/2014/main" xmlns="" id="{8D96FB27-6C27-4474-823D-A91839B52349}"/>
              </a:ext>
            </a:extLst>
          </p:cNvPr>
          <p:cNvSpPr/>
          <p:nvPr/>
        </p:nvSpPr>
        <p:spPr>
          <a:xfrm flipH="1">
            <a:off x="7286806" y="3029353"/>
            <a:ext cx="88717" cy="536172"/>
          </a:xfrm>
          <a:prstGeom prst="line">
            <a:avLst/>
          </a:prstGeom>
          <a:ln w="38100" cap="flat" cmpd="sng">
            <a:solidFill>
              <a:srgbClr val="000000"/>
            </a:solidFill>
            <a:prstDash val="solid"/>
            <a:headEnd type="none" w="med" len="med"/>
            <a:tailEnd type="none" w="med" len="med"/>
          </a:ln>
        </p:spPr>
      </p:sp>
      <p:sp>
        <p:nvSpPr>
          <p:cNvPr id="25" name="Line 25">
            <a:extLst>
              <a:ext uri="{FF2B5EF4-FFF2-40B4-BE49-F238E27FC236}">
                <a16:creationId xmlns:a16="http://schemas.microsoft.com/office/drawing/2014/main" xmlns="" id="{E3002823-02FB-404A-9610-192C3FEB59F3}"/>
              </a:ext>
            </a:extLst>
          </p:cNvPr>
          <p:cNvSpPr/>
          <p:nvPr/>
        </p:nvSpPr>
        <p:spPr>
          <a:xfrm>
            <a:off x="6451117" y="2744710"/>
            <a:ext cx="910121" cy="58814"/>
          </a:xfrm>
          <a:prstGeom prst="line">
            <a:avLst/>
          </a:prstGeom>
          <a:ln w="38100" cap="flat" cmpd="sng">
            <a:solidFill>
              <a:srgbClr val="000000"/>
            </a:solidFill>
            <a:prstDash val="solid"/>
            <a:headEnd type="none" w="med" len="med"/>
            <a:tailEnd type="none" w="med" len="med"/>
          </a:ln>
        </p:spPr>
      </p:sp>
      <p:sp>
        <p:nvSpPr>
          <p:cNvPr id="26" name="Line 26">
            <a:extLst>
              <a:ext uri="{FF2B5EF4-FFF2-40B4-BE49-F238E27FC236}">
                <a16:creationId xmlns:a16="http://schemas.microsoft.com/office/drawing/2014/main" xmlns="" id="{6599A532-213E-4D39-AC91-33F1B5A611D1}"/>
              </a:ext>
            </a:extLst>
          </p:cNvPr>
          <p:cNvSpPr/>
          <p:nvPr/>
        </p:nvSpPr>
        <p:spPr>
          <a:xfrm flipV="1">
            <a:off x="6380466" y="2900555"/>
            <a:ext cx="972834" cy="50608"/>
          </a:xfrm>
          <a:prstGeom prst="line">
            <a:avLst/>
          </a:prstGeom>
          <a:ln w="38100" cap="flat" cmpd="sng">
            <a:solidFill>
              <a:srgbClr val="000000"/>
            </a:solidFill>
            <a:prstDash val="solid"/>
            <a:headEnd type="none" w="med" len="med"/>
            <a:tailEnd type="none" w="med" len="med"/>
          </a:ln>
        </p:spPr>
      </p:sp>
      <p:sp>
        <p:nvSpPr>
          <p:cNvPr id="27" name="Line 27">
            <a:extLst>
              <a:ext uri="{FF2B5EF4-FFF2-40B4-BE49-F238E27FC236}">
                <a16:creationId xmlns:a16="http://schemas.microsoft.com/office/drawing/2014/main" xmlns="" id="{92BAF70F-13C8-4E3C-9163-A047ED425106}"/>
              </a:ext>
            </a:extLst>
          </p:cNvPr>
          <p:cNvSpPr/>
          <p:nvPr/>
        </p:nvSpPr>
        <p:spPr>
          <a:xfrm flipV="1">
            <a:off x="6197200" y="2983827"/>
            <a:ext cx="1164037" cy="173709"/>
          </a:xfrm>
          <a:prstGeom prst="line">
            <a:avLst/>
          </a:prstGeom>
          <a:ln w="38100" cap="flat" cmpd="sng">
            <a:solidFill>
              <a:srgbClr val="000000"/>
            </a:solidFill>
            <a:prstDash val="solid"/>
            <a:headEnd type="none" w="med" len="med"/>
            <a:tailEnd type="none" w="med" len="med"/>
          </a:ln>
        </p:spPr>
      </p:sp>
      <p:sp>
        <p:nvSpPr>
          <p:cNvPr id="28" name="Line 28">
            <a:extLst>
              <a:ext uri="{FF2B5EF4-FFF2-40B4-BE49-F238E27FC236}">
                <a16:creationId xmlns:a16="http://schemas.microsoft.com/office/drawing/2014/main" xmlns="" id="{C5200316-C5F9-45D1-B9B0-DC3879220205}"/>
              </a:ext>
            </a:extLst>
          </p:cNvPr>
          <p:cNvSpPr/>
          <p:nvPr/>
        </p:nvSpPr>
        <p:spPr>
          <a:xfrm flipV="1">
            <a:off x="4656093" y="2816805"/>
            <a:ext cx="669970" cy="62918"/>
          </a:xfrm>
          <a:prstGeom prst="line">
            <a:avLst/>
          </a:prstGeom>
          <a:ln w="38100" cap="flat" cmpd="sng">
            <a:solidFill>
              <a:srgbClr val="000000"/>
            </a:solidFill>
            <a:prstDash val="solid"/>
            <a:headEnd type="none" w="med" len="med"/>
            <a:tailEnd type="none" w="med" len="med"/>
          </a:ln>
        </p:spPr>
      </p:sp>
      <p:sp>
        <p:nvSpPr>
          <p:cNvPr id="29" name="Line 29">
            <a:extLst>
              <a:ext uri="{FF2B5EF4-FFF2-40B4-BE49-F238E27FC236}">
                <a16:creationId xmlns:a16="http://schemas.microsoft.com/office/drawing/2014/main" xmlns="" id="{FD6768DD-CD13-44ED-93D7-28ECE0881423}"/>
              </a:ext>
            </a:extLst>
          </p:cNvPr>
          <p:cNvSpPr/>
          <p:nvPr/>
        </p:nvSpPr>
        <p:spPr>
          <a:xfrm>
            <a:off x="4618744" y="2975259"/>
            <a:ext cx="689855" cy="120365"/>
          </a:xfrm>
          <a:prstGeom prst="line">
            <a:avLst/>
          </a:prstGeom>
          <a:ln w="38100" cap="flat" cmpd="sng">
            <a:solidFill>
              <a:srgbClr val="000000"/>
            </a:solidFill>
            <a:prstDash val="solid"/>
            <a:headEnd type="none" w="med" len="med"/>
            <a:tailEnd type="none" w="med" len="med"/>
          </a:ln>
        </p:spPr>
      </p:sp>
      <p:sp>
        <p:nvSpPr>
          <p:cNvPr id="30" name="Line 30">
            <a:extLst>
              <a:ext uri="{FF2B5EF4-FFF2-40B4-BE49-F238E27FC236}">
                <a16:creationId xmlns:a16="http://schemas.microsoft.com/office/drawing/2014/main" xmlns="" id="{0797F773-4B70-4D09-92A1-E0E27AD5E0DE}"/>
              </a:ext>
            </a:extLst>
          </p:cNvPr>
          <p:cNvSpPr/>
          <p:nvPr/>
        </p:nvSpPr>
        <p:spPr>
          <a:xfrm>
            <a:off x="5835650" y="3318255"/>
            <a:ext cx="0" cy="496507"/>
          </a:xfrm>
          <a:prstGeom prst="line">
            <a:avLst/>
          </a:prstGeom>
          <a:ln w="38100" cap="flat" cmpd="sng">
            <a:solidFill>
              <a:srgbClr val="000000"/>
            </a:solidFill>
            <a:prstDash val="solid"/>
            <a:headEnd type="none" w="med" len="med"/>
            <a:tailEnd type="none" w="med" len="med"/>
          </a:ln>
        </p:spPr>
      </p:sp>
      <p:sp>
        <p:nvSpPr>
          <p:cNvPr id="31" name="Line 31">
            <a:extLst>
              <a:ext uri="{FF2B5EF4-FFF2-40B4-BE49-F238E27FC236}">
                <a16:creationId xmlns:a16="http://schemas.microsoft.com/office/drawing/2014/main" xmlns="" id="{311C96CE-1268-4C2E-B3CE-46D0CA9DF67A}"/>
              </a:ext>
            </a:extLst>
          </p:cNvPr>
          <p:cNvSpPr/>
          <p:nvPr/>
        </p:nvSpPr>
        <p:spPr>
          <a:xfrm flipV="1">
            <a:off x="2671686" y="4445949"/>
            <a:ext cx="920827" cy="737237"/>
          </a:xfrm>
          <a:prstGeom prst="line">
            <a:avLst/>
          </a:prstGeom>
          <a:ln w="38100" cap="flat" cmpd="sng">
            <a:solidFill>
              <a:srgbClr val="000000"/>
            </a:solidFill>
            <a:prstDash val="solid"/>
            <a:headEnd type="none" w="med" len="med"/>
            <a:tailEnd type="none" w="med" len="med"/>
          </a:ln>
        </p:spPr>
      </p:sp>
      <p:sp>
        <p:nvSpPr>
          <p:cNvPr id="32" name="Line 32">
            <a:extLst>
              <a:ext uri="{FF2B5EF4-FFF2-40B4-BE49-F238E27FC236}">
                <a16:creationId xmlns:a16="http://schemas.microsoft.com/office/drawing/2014/main" xmlns="" id="{2D0EF17A-097E-43A8-9256-3B13429760CE}"/>
              </a:ext>
            </a:extLst>
          </p:cNvPr>
          <p:cNvSpPr/>
          <p:nvPr/>
        </p:nvSpPr>
        <p:spPr>
          <a:xfrm flipH="1">
            <a:off x="4442876" y="2996526"/>
            <a:ext cx="111662" cy="568998"/>
          </a:xfrm>
          <a:prstGeom prst="line">
            <a:avLst/>
          </a:prstGeom>
          <a:ln w="38100" cap="flat" cmpd="sng">
            <a:solidFill>
              <a:srgbClr val="000000"/>
            </a:solidFill>
            <a:prstDash val="solid"/>
            <a:headEnd type="none" w="med" len="med"/>
            <a:tailEnd type="none" w="med" len="med"/>
          </a:ln>
        </p:spPr>
      </p:sp>
      <p:sp>
        <p:nvSpPr>
          <p:cNvPr id="33" name="Oval 33">
            <a:extLst>
              <a:ext uri="{FF2B5EF4-FFF2-40B4-BE49-F238E27FC236}">
                <a16:creationId xmlns:a16="http://schemas.microsoft.com/office/drawing/2014/main" xmlns="" id="{657A6BBD-5854-400B-9E81-F1261D293522}"/>
              </a:ext>
            </a:extLst>
          </p:cNvPr>
          <p:cNvSpPr/>
          <p:nvPr/>
        </p:nvSpPr>
        <p:spPr>
          <a:xfrm>
            <a:off x="5294334" y="26857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34" name="Oval 34">
            <a:extLst>
              <a:ext uri="{FF2B5EF4-FFF2-40B4-BE49-F238E27FC236}">
                <a16:creationId xmlns:a16="http://schemas.microsoft.com/office/drawing/2014/main" xmlns="" id="{054C2B2B-2D63-4A7F-A9D4-46868A28D54B}"/>
              </a:ext>
            </a:extLst>
          </p:cNvPr>
          <p:cNvSpPr/>
          <p:nvPr/>
        </p:nvSpPr>
        <p:spPr>
          <a:xfrm>
            <a:off x="5219722" y="279366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35" name="Oval 35">
            <a:extLst>
              <a:ext uri="{FF2B5EF4-FFF2-40B4-BE49-F238E27FC236}">
                <a16:creationId xmlns:a16="http://schemas.microsoft.com/office/drawing/2014/main" xmlns="" id="{E3E802E8-01C4-4817-8E54-9415D76E6F66}"/>
              </a:ext>
            </a:extLst>
          </p:cNvPr>
          <p:cNvSpPr/>
          <p:nvPr/>
        </p:nvSpPr>
        <p:spPr>
          <a:xfrm>
            <a:off x="5361604" y="3729539"/>
            <a:ext cx="939183" cy="517023"/>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6" name="Oval 36">
            <a:extLst>
              <a:ext uri="{FF2B5EF4-FFF2-40B4-BE49-F238E27FC236}">
                <a16:creationId xmlns:a16="http://schemas.microsoft.com/office/drawing/2014/main" xmlns="" id="{B535A85F-EC2F-4E95-A209-1AD2736D9E3E}"/>
              </a:ext>
            </a:extLst>
          </p:cNvPr>
          <p:cNvSpPr/>
          <p:nvPr/>
        </p:nvSpPr>
        <p:spPr>
          <a:xfrm>
            <a:off x="3255828" y="4091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37" name="Oval 37">
            <a:extLst>
              <a:ext uri="{FF2B5EF4-FFF2-40B4-BE49-F238E27FC236}">
                <a16:creationId xmlns:a16="http://schemas.microsoft.com/office/drawing/2014/main" xmlns="" id="{DACFD188-D1C7-458C-863B-24FAF6C38290}"/>
              </a:ext>
            </a:extLst>
          </p:cNvPr>
          <p:cNvSpPr/>
          <p:nvPr/>
        </p:nvSpPr>
        <p:spPr>
          <a:xfrm>
            <a:off x="3472967" y="1448180"/>
            <a:ext cx="910121" cy="496507"/>
          </a:xfrm>
          <a:prstGeom prst="ellipse">
            <a:avLst/>
          </a:prstGeom>
          <a:solidFill>
            <a:schemeClr val="bg1"/>
          </a:solidFill>
          <a:ln w="38100"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8" name="Oval 38">
            <a:extLst>
              <a:ext uri="{FF2B5EF4-FFF2-40B4-BE49-F238E27FC236}">
                <a16:creationId xmlns:a16="http://schemas.microsoft.com/office/drawing/2014/main" xmlns="" id="{2CB071A1-B86D-4809-974F-A61120C25EA4}"/>
              </a:ext>
            </a:extLst>
          </p:cNvPr>
          <p:cNvSpPr/>
          <p:nvPr/>
        </p:nvSpPr>
        <p:spPr>
          <a:xfrm>
            <a:off x="7248554" y="1190403"/>
            <a:ext cx="839758"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9" name="Oval 39">
            <a:extLst>
              <a:ext uri="{FF2B5EF4-FFF2-40B4-BE49-F238E27FC236}">
                <a16:creationId xmlns:a16="http://schemas.microsoft.com/office/drawing/2014/main" xmlns="" id="{8BDE5833-0DEE-4BCA-87ED-EF0227AC35C7}"/>
              </a:ext>
            </a:extLst>
          </p:cNvPr>
          <p:cNvSpPr/>
          <p:nvPr/>
        </p:nvSpPr>
        <p:spPr>
          <a:xfrm>
            <a:off x="6161011" y="4527328"/>
            <a:ext cx="920827"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公司</a:t>
            </a:r>
          </a:p>
        </p:txBody>
      </p:sp>
      <p:sp>
        <p:nvSpPr>
          <p:cNvPr id="40" name="Oval 40">
            <a:extLst>
              <a:ext uri="{FF2B5EF4-FFF2-40B4-BE49-F238E27FC236}">
                <a16:creationId xmlns:a16="http://schemas.microsoft.com/office/drawing/2014/main" xmlns="" id="{E2936F36-AE64-4DF2-8FB7-0EC15D679DD0}"/>
              </a:ext>
            </a:extLst>
          </p:cNvPr>
          <p:cNvSpPr/>
          <p:nvPr/>
        </p:nvSpPr>
        <p:spPr>
          <a:xfrm>
            <a:off x="4551286" y="4419015"/>
            <a:ext cx="920827" cy="332373"/>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41" name="Oval 41">
            <a:extLst>
              <a:ext uri="{FF2B5EF4-FFF2-40B4-BE49-F238E27FC236}">
                <a16:creationId xmlns:a16="http://schemas.microsoft.com/office/drawing/2014/main" xmlns="" id="{D4A67B1A-9FAF-4B0A-9491-8302511B2023}"/>
              </a:ext>
            </a:extLst>
          </p:cNvPr>
          <p:cNvSpPr/>
          <p:nvPr/>
        </p:nvSpPr>
        <p:spPr>
          <a:xfrm>
            <a:off x="7396028" y="4278655"/>
            <a:ext cx="91929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grpSp>
        <p:nvGrpSpPr>
          <p:cNvPr id="42" name="Group 42">
            <a:extLst>
              <a:ext uri="{FF2B5EF4-FFF2-40B4-BE49-F238E27FC236}">
                <a16:creationId xmlns:a16="http://schemas.microsoft.com/office/drawing/2014/main" xmlns="" id="{76EF6B9C-589A-4410-8279-209EFE1A7C8E}"/>
              </a:ext>
            </a:extLst>
          </p:cNvPr>
          <p:cNvGrpSpPr/>
          <p:nvPr/>
        </p:nvGrpSpPr>
        <p:grpSpPr>
          <a:xfrm>
            <a:off x="3687303" y="5083974"/>
            <a:ext cx="904361" cy="459576"/>
            <a:chOff x="1200" y="2688"/>
            <a:chExt cx="585" cy="336"/>
          </a:xfrm>
        </p:grpSpPr>
        <p:grpSp>
          <p:nvGrpSpPr>
            <p:cNvPr id="43" name="Group 43">
              <a:extLst>
                <a:ext uri="{FF2B5EF4-FFF2-40B4-BE49-F238E27FC236}">
                  <a16:creationId xmlns:a16="http://schemas.microsoft.com/office/drawing/2014/main" xmlns="" id="{41C93EE8-1B3E-4432-BCF4-F8E67242D34E}"/>
                </a:ext>
              </a:extLst>
            </p:cNvPr>
            <p:cNvGrpSpPr/>
            <p:nvPr/>
          </p:nvGrpSpPr>
          <p:grpSpPr>
            <a:xfrm>
              <a:off x="1200" y="2688"/>
              <a:ext cx="528" cy="336"/>
              <a:chOff x="2949" y="196"/>
              <a:chExt cx="941" cy="598"/>
            </a:xfrm>
          </p:grpSpPr>
          <p:sp>
            <p:nvSpPr>
              <p:cNvPr id="45" name="Oval 44">
                <a:extLst>
                  <a:ext uri="{FF2B5EF4-FFF2-40B4-BE49-F238E27FC236}">
                    <a16:creationId xmlns:a16="http://schemas.microsoft.com/office/drawing/2014/main" xmlns="" id="{22F58F17-F039-44D4-85D7-60B0C0F31F7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Oval 45">
                <a:extLst>
                  <a:ext uri="{FF2B5EF4-FFF2-40B4-BE49-F238E27FC236}">
                    <a16:creationId xmlns:a16="http://schemas.microsoft.com/office/drawing/2014/main" xmlns="" id="{44BE8DF5-B797-4C18-9835-E4271BBD1902}"/>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Oval 46">
                <a:extLst>
                  <a:ext uri="{FF2B5EF4-FFF2-40B4-BE49-F238E27FC236}">
                    <a16:creationId xmlns:a16="http://schemas.microsoft.com/office/drawing/2014/main" xmlns="" id="{0447500D-A534-47AF-AB01-03C067AAECF0}"/>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7">
                <a:extLst>
                  <a:ext uri="{FF2B5EF4-FFF2-40B4-BE49-F238E27FC236}">
                    <a16:creationId xmlns:a16="http://schemas.microsoft.com/office/drawing/2014/main" xmlns="" id="{4621FFDF-CA46-4E27-8EFC-AF4637D1BCC6}"/>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8">
                <a:extLst>
                  <a:ext uri="{FF2B5EF4-FFF2-40B4-BE49-F238E27FC236}">
                    <a16:creationId xmlns:a16="http://schemas.microsoft.com/office/drawing/2014/main" xmlns="" id="{2916B366-D5F9-45F8-9EFA-7C7A72680A4D}"/>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Oval 49">
                <a:extLst>
                  <a:ext uri="{FF2B5EF4-FFF2-40B4-BE49-F238E27FC236}">
                    <a16:creationId xmlns:a16="http://schemas.microsoft.com/office/drawing/2014/main" xmlns="" id="{3DF2EAA1-449D-4135-B2D8-FB0B0EF420F6}"/>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Oval 50">
                <a:extLst>
                  <a:ext uri="{FF2B5EF4-FFF2-40B4-BE49-F238E27FC236}">
                    <a16:creationId xmlns:a16="http://schemas.microsoft.com/office/drawing/2014/main" xmlns="" id="{61BBD850-A7FA-4DA5-8609-5C7115285AA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Oval 51">
                <a:extLst>
                  <a:ext uri="{FF2B5EF4-FFF2-40B4-BE49-F238E27FC236}">
                    <a16:creationId xmlns:a16="http://schemas.microsoft.com/office/drawing/2014/main" xmlns="" id="{F4342FC5-4BD0-4F91-83D9-2DA603E7829D}"/>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Freeform 52">
                <a:extLst>
                  <a:ext uri="{FF2B5EF4-FFF2-40B4-BE49-F238E27FC236}">
                    <a16:creationId xmlns:a16="http://schemas.microsoft.com/office/drawing/2014/main" xmlns="" id="{F407B1B8-62CF-4FAF-8D0B-8CD408ABAEEB}"/>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54" name="Freeform 53">
                <a:extLst>
                  <a:ext uri="{FF2B5EF4-FFF2-40B4-BE49-F238E27FC236}">
                    <a16:creationId xmlns:a16="http://schemas.microsoft.com/office/drawing/2014/main" xmlns="" id="{C320C1AC-FC07-47E4-959C-172881D5FE5C}"/>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55" name="Freeform 54">
                <a:extLst>
                  <a:ext uri="{FF2B5EF4-FFF2-40B4-BE49-F238E27FC236}">
                    <a16:creationId xmlns:a16="http://schemas.microsoft.com/office/drawing/2014/main" xmlns="" id="{C89C4612-D52F-440E-88F6-B717660930B0}"/>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44" name="Text Box 55">
              <a:extLst>
                <a:ext uri="{FF2B5EF4-FFF2-40B4-BE49-F238E27FC236}">
                  <a16:creationId xmlns:a16="http://schemas.microsoft.com/office/drawing/2014/main" xmlns="" id="{6794184A-DD8A-4693-8D2D-07098648DD00}"/>
                </a:ext>
              </a:extLst>
            </p:cNvPr>
            <p:cNvSpPr txBox="1"/>
            <p:nvPr/>
          </p:nvSpPr>
          <p:spPr>
            <a:xfrm>
              <a:off x="1218" y="2737"/>
              <a:ext cx="567" cy="270"/>
            </a:xfrm>
            <a:prstGeom prst="rect">
              <a:avLst/>
            </a:prstGeom>
            <a:noFill/>
            <a:ln w="1905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56" name="Group 56">
            <a:extLst>
              <a:ext uri="{FF2B5EF4-FFF2-40B4-BE49-F238E27FC236}">
                <a16:creationId xmlns:a16="http://schemas.microsoft.com/office/drawing/2014/main" xmlns="" id="{E8DB790B-5C08-41D0-8E9A-E3CDF34CC8F1}"/>
              </a:ext>
            </a:extLst>
          </p:cNvPr>
          <p:cNvGrpSpPr/>
          <p:nvPr/>
        </p:nvGrpSpPr>
        <p:grpSpPr>
          <a:xfrm>
            <a:off x="4850942" y="5155412"/>
            <a:ext cx="904299" cy="459576"/>
            <a:chOff x="1200" y="2688"/>
            <a:chExt cx="586" cy="336"/>
          </a:xfrm>
        </p:grpSpPr>
        <p:grpSp>
          <p:nvGrpSpPr>
            <p:cNvPr id="57" name="Group 57">
              <a:extLst>
                <a:ext uri="{FF2B5EF4-FFF2-40B4-BE49-F238E27FC236}">
                  <a16:creationId xmlns:a16="http://schemas.microsoft.com/office/drawing/2014/main" xmlns="" id="{749D70B3-9A4F-4D1C-A055-B73F830C0D04}"/>
                </a:ext>
              </a:extLst>
            </p:cNvPr>
            <p:cNvGrpSpPr/>
            <p:nvPr/>
          </p:nvGrpSpPr>
          <p:grpSpPr>
            <a:xfrm>
              <a:off x="1200" y="2688"/>
              <a:ext cx="528" cy="336"/>
              <a:chOff x="2949" y="196"/>
              <a:chExt cx="941" cy="598"/>
            </a:xfrm>
          </p:grpSpPr>
          <p:sp>
            <p:nvSpPr>
              <p:cNvPr id="59" name="Oval 58">
                <a:extLst>
                  <a:ext uri="{FF2B5EF4-FFF2-40B4-BE49-F238E27FC236}">
                    <a16:creationId xmlns:a16="http://schemas.microsoft.com/office/drawing/2014/main" xmlns="" id="{2F79809E-851F-49BF-9A40-77045C6A88E0}"/>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Oval 59">
                <a:extLst>
                  <a:ext uri="{FF2B5EF4-FFF2-40B4-BE49-F238E27FC236}">
                    <a16:creationId xmlns:a16="http://schemas.microsoft.com/office/drawing/2014/main" xmlns="" id="{BEBF570C-88C6-49AE-83AC-AE22B8713F67}"/>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Oval 60">
                <a:extLst>
                  <a:ext uri="{FF2B5EF4-FFF2-40B4-BE49-F238E27FC236}">
                    <a16:creationId xmlns:a16="http://schemas.microsoft.com/office/drawing/2014/main" xmlns="" id="{55CA4A20-28C2-4504-8217-52089437B207}"/>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Oval 61">
                <a:extLst>
                  <a:ext uri="{FF2B5EF4-FFF2-40B4-BE49-F238E27FC236}">
                    <a16:creationId xmlns:a16="http://schemas.microsoft.com/office/drawing/2014/main" xmlns="" id="{8FBB0693-77BA-41D3-8CB9-FBD81852BBBD}"/>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Oval 62">
                <a:extLst>
                  <a:ext uri="{FF2B5EF4-FFF2-40B4-BE49-F238E27FC236}">
                    <a16:creationId xmlns:a16="http://schemas.microsoft.com/office/drawing/2014/main" xmlns="" id="{4E5DD389-9328-4500-AF4D-A41D3C041289}"/>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Oval 63">
                <a:extLst>
                  <a:ext uri="{FF2B5EF4-FFF2-40B4-BE49-F238E27FC236}">
                    <a16:creationId xmlns:a16="http://schemas.microsoft.com/office/drawing/2014/main" xmlns="" id="{20A1B960-6B56-4A8C-B11E-2A1F0854AA8E}"/>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Oval 64">
                <a:extLst>
                  <a:ext uri="{FF2B5EF4-FFF2-40B4-BE49-F238E27FC236}">
                    <a16:creationId xmlns:a16="http://schemas.microsoft.com/office/drawing/2014/main" xmlns="" id="{719B3F63-D468-4C6C-8C1E-193F3E8BC58E}"/>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6" name="Oval 65">
                <a:extLst>
                  <a:ext uri="{FF2B5EF4-FFF2-40B4-BE49-F238E27FC236}">
                    <a16:creationId xmlns:a16="http://schemas.microsoft.com/office/drawing/2014/main" xmlns="" id="{F35D1354-3832-4C37-A464-33B17A94A0FA}"/>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Freeform 66">
                <a:extLst>
                  <a:ext uri="{FF2B5EF4-FFF2-40B4-BE49-F238E27FC236}">
                    <a16:creationId xmlns:a16="http://schemas.microsoft.com/office/drawing/2014/main" xmlns="" id="{FD3EC38B-4E0C-4C38-9842-F61511C697E6}"/>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68" name="Freeform 67">
                <a:extLst>
                  <a:ext uri="{FF2B5EF4-FFF2-40B4-BE49-F238E27FC236}">
                    <a16:creationId xmlns:a16="http://schemas.microsoft.com/office/drawing/2014/main" xmlns="" id="{747F4947-6749-40A0-9AF6-4D182429873D}"/>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69" name="Freeform 68">
                <a:extLst>
                  <a:ext uri="{FF2B5EF4-FFF2-40B4-BE49-F238E27FC236}">
                    <a16:creationId xmlns:a16="http://schemas.microsoft.com/office/drawing/2014/main" xmlns="" id="{ED68E4CA-9BCF-4288-9645-D54C50CF8EB9}"/>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58" name="Text Box 69">
              <a:extLst>
                <a:ext uri="{FF2B5EF4-FFF2-40B4-BE49-F238E27FC236}">
                  <a16:creationId xmlns:a16="http://schemas.microsoft.com/office/drawing/2014/main" xmlns="" id="{7240B7FC-AC93-4926-BD2C-178E3509BB4B}"/>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70" name="Group 70">
            <a:extLst>
              <a:ext uri="{FF2B5EF4-FFF2-40B4-BE49-F238E27FC236}">
                <a16:creationId xmlns:a16="http://schemas.microsoft.com/office/drawing/2014/main" xmlns="" id="{F0BE5285-A5EC-4F62-9B6E-7418E759488C}"/>
              </a:ext>
            </a:extLst>
          </p:cNvPr>
          <p:cNvGrpSpPr/>
          <p:nvPr/>
        </p:nvGrpSpPr>
        <p:grpSpPr>
          <a:xfrm>
            <a:off x="7162342" y="5155412"/>
            <a:ext cx="904360" cy="459576"/>
            <a:chOff x="1200" y="2688"/>
            <a:chExt cx="585" cy="336"/>
          </a:xfrm>
        </p:grpSpPr>
        <p:grpSp>
          <p:nvGrpSpPr>
            <p:cNvPr id="71" name="Group 71">
              <a:extLst>
                <a:ext uri="{FF2B5EF4-FFF2-40B4-BE49-F238E27FC236}">
                  <a16:creationId xmlns:a16="http://schemas.microsoft.com/office/drawing/2014/main" xmlns="" id="{0B4B99E7-0F81-4D54-97B1-0AF6B6CFD226}"/>
                </a:ext>
              </a:extLst>
            </p:cNvPr>
            <p:cNvGrpSpPr/>
            <p:nvPr/>
          </p:nvGrpSpPr>
          <p:grpSpPr>
            <a:xfrm>
              <a:off x="1200" y="2688"/>
              <a:ext cx="528" cy="336"/>
              <a:chOff x="2949" y="196"/>
              <a:chExt cx="941" cy="598"/>
            </a:xfrm>
          </p:grpSpPr>
          <p:sp>
            <p:nvSpPr>
              <p:cNvPr id="73" name="Oval 72">
                <a:extLst>
                  <a:ext uri="{FF2B5EF4-FFF2-40B4-BE49-F238E27FC236}">
                    <a16:creationId xmlns:a16="http://schemas.microsoft.com/office/drawing/2014/main" xmlns="" id="{A2557073-87E5-45F4-A363-ACB94C8B202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Oval 73">
                <a:extLst>
                  <a:ext uri="{FF2B5EF4-FFF2-40B4-BE49-F238E27FC236}">
                    <a16:creationId xmlns:a16="http://schemas.microsoft.com/office/drawing/2014/main" xmlns="" id="{43BB1263-8645-424D-8899-C6FC8BACB78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Oval 74">
                <a:extLst>
                  <a:ext uri="{FF2B5EF4-FFF2-40B4-BE49-F238E27FC236}">
                    <a16:creationId xmlns:a16="http://schemas.microsoft.com/office/drawing/2014/main" xmlns="" id="{C8C9A715-B664-411F-8D04-E62E15DB687F}"/>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Oval 75">
                <a:extLst>
                  <a:ext uri="{FF2B5EF4-FFF2-40B4-BE49-F238E27FC236}">
                    <a16:creationId xmlns:a16="http://schemas.microsoft.com/office/drawing/2014/main" xmlns="" id="{4C26BB05-FF15-465B-B9A6-56EB82ED984E}"/>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Oval 76">
                <a:extLst>
                  <a:ext uri="{FF2B5EF4-FFF2-40B4-BE49-F238E27FC236}">
                    <a16:creationId xmlns:a16="http://schemas.microsoft.com/office/drawing/2014/main" xmlns="" id="{6BFF99F2-C706-42BE-A54B-DB5538E2EDC4}"/>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Oval 77">
                <a:extLst>
                  <a:ext uri="{FF2B5EF4-FFF2-40B4-BE49-F238E27FC236}">
                    <a16:creationId xmlns:a16="http://schemas.microsoft.com/office/drawing/2014/main" xmlns="" id="{3C74E1F6-B79F-41F9-8C36-B97211EA3FF5}"/>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Oval 78">
                <a:extLst>
                  <a:ext uri="{FF2B5EF4-FFF2-40B4-BE49-F238E27FC236}">
                    <a16:creationId xmlns:a16="http://schemas.microsoft.com/office/drawing/2014/main" xmlns="" id="{F073155A-E134-4E3A-AE69-039E0CF8EBD2}"/>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Oval 79">
                <a:extLst>
                  <a:ext uri="{FF2B5EF4-FFF2-40B4-BE49-F238E27FC236}">
                    <a16:creationId xmlns:a16="http://schemas.microsoft.com/office/drawing/2014/main" xmlns="" id="{413255E8-1814-4F45-B570-E86DD83C6EB2}"/>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Freeform 80">
                <a:extLst>
                  <a:ext uri="{FF2B5EF4-FFF2-40B4-BE49-F238E27FC236}">
                    <a16:creationId xmlns:a16="http://schemas.microsoft.com/office/drawing/2014/main" xmlns="" id="{21D6F4F0-550C-4B55-993F-1474A017DC3F}"/>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82" name="Freeform 81">
                <a:extLst>
                  <a:ext uri="{FF2B5EF4-FFF2-40B4-BE49-F238E27FC236}">
                    <a16:creationId xmlns:a16="http://schemas.microsoft.com/office/drawing/2014/main" xmlns="" id="{7E0B5AD9-B74E-4C1B-AF23-234A93D62DE8}"/>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83" name="Freeform 82">
                <a:extLst>
                  <a:ext uri="{FF2B5EF4-FFF2-40B4-BE49-F238E27FC236}">
                    <a16:creationId xmlns:a16="http://schemas.microsoft.com/office/drawing/2014/main" xmlns="" id="{974361D6-0150-4638-9D95-1B3FCCA461EB}"/>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72" name="Text Box 83">
              <a:extLst>
                <a:ext uri="{FF2B5EF4-FFF2-40B4-BE49-F238E27FC236}">
                  <a16:creationId xmlns:a16="http://schemas.microsoft.com/office/drawing/2014/main" xmlns="" id="{2CB3F872-49E6-4F9A-9B0E-7FDC1AFCF62A}"/>
                </a:ext>
              </a:extLst>
            </p:cNvPr>
            <p:cNvSpPr txBox="1"/>
            <p:nvPr/>
          </p:nvSpPr>
          <p:spPr>
            <a:xfrm>
              <a:off x="1218" y="2737"/>
              <a:ext cx="567"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84" name="Group 84">
            <a:extLst>
              <a:ext uri="{FF2B5EF4-FFF2-40B4-BE49-F238E27FC236}">
                <a16:creationId xmlns:a16="http://schemas.microsoft.com/office/drawing/2014/main" xmlns="" id="{44FE06CB-3BA2-4CB0-ADD8-BEED419E1ECF}"/>
              </a:ext>
            </a:extLst>
          </p:cNvPr>
          <p:cNvGrpSpPr/>
          <p:nvPr/>
        </p:nvGrpSpPr>
        <p:grpSpPr>
          <a:xfrm>
            <a:off x="8292642" y="5012537"/>
            <a:ext cx="904299" cy="459576"/>
            <a:chOff x="1200" y="2688"/>
            <a:chExt cx="586" cy="336"/>
          </a:xfrm>
        </p:grpSpPr>
        <p:grpSp>
          <p:nvGrpSpPr>
            <p:cNvPr id="85" name="Group 85">
              <a:extLst>
                <a:ext uri="{FF2B5EF4-FFF2-40B4-BE49-F238E27FC236}">
                  <a16:creationId xmlns:a16="http://schemas.microsoft.com/office/drawing/2014/main" xmlns="" id="{58A03800-21E3-4DE8-8FD3-82FFF4AB2A55}"/>
                </a:ext>
              </a:extLst>
            </p:cNvPr>
            <p:cNvGrpSpPr/>
            <p:nvPr/>
          </p:nvGrpSpPr>
          <p:grpSpPr>
            <a:xfrm>
              <a:off x="1200" y="2688"/>
              <a:ext cx="528" cy="336"/>
              <a:chOff x="2949" y="196"/>
              <a:chExt cx="941" cy="598"/>
            </a:xfrm>
          </p:grpSpPr>
          <p:sp>
            <p:nvSpPr>
              <p:cNvPr id="87" name="Oval 86">
                <a:extLst>
                  <a:ext uri="{FF2B5EF4-FFF2-40B4-BE49-F238E27FC236}">
                    <a16:creationId xmlns:a16="http://schemas.microsoft.com/office/drawing/2014/main" xmlns="" id="{110C265F-8F00-43D8-A72E-4ABDC98E0596}"/>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Oval 87">
                <a:extLst>
                  <a:ext uri="{FF2B5EF4-FFF2-40B4-BE49-F238E27FC236}">
                    <a16:creationId xmlns:a16="http://schemas.microsoft.com/office/drawing/2014/main" xmlns="" id="{FC85A36E-10A3-483B-A837-30CD121D1C6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Oval 88">
                <a:extLst>
                  <a:ext uri="{FF2B5EF4-FFF2-40B4-BE49-F238E27FC236}">
                    <a16:creationId xmlns:a16="http://schemas.microsoft.com/office/drawing/2014/main" xmlns="" id="{C1BA2764-BC89-4A21-A872-CA75D9D17709}"/>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Oval 89">
                <a:extLst>
                  <a:ext uri="{FF2B5EF4-FFF2-40B4-BE49-F238E27FC236}">
                    <a16:creationId xmlns:a16="http://schemas.microsoft.com/office/drawing/2014/main" xmlns="" id="{E58F1C64-0751-43BF-A7D3-FC8CE159BE6B}"/>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1" name="Oval 90">
                <a:extLst>
                  <a:ext uri="{FF2B5EF4-FFF2-40B4-BE49-F238E27FC236}">
                    <a16:creationId xmlns:a16="http://schemas.microsoft.com/office/drawing/2014/main" xmlns="" id="{A43EC9DE-0820-4050-A3EF-20FD41142B42}"/>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91">
                <a:extLst>
                  <a:ext uri="{FF2B5EF4-FFF2-40B4-BE49-F238E27FC236}">
                    <a16:creationId xmlns:a16="http://schemas.microsoft.com/office/drawing/2014/main" xmlns="" id="{975FBEA7-2C60-4468-BF2B-4631E895E070}"/>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92">
                <a:extLst>
                  <a:ext uri="{FF2B5EF4-FFF2-40B4-BE49-F238E27FC236}">
                    <a16:creationId xmlns:a16="http://schemas.microsoft.com/office/drawing/2014/main" xmlns="" id="{6C111337-E01F-4D47-A2B4-B8E5C731DFE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4" name="Oval 93">
                <a:extLst>
                  <a:ext uri="{FF2B5EF4-FFF2-40B4-BE49-F238E27FC236}">
                    <a16:creationId xmlns:a16="http://schemas.microsoft.com/office/drawing/2014/main" xmlns="" id="{64A46EED-2972-4F4D-9D34-9AFCFF806226}"/>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Freeform 94">
                <a:extLst>
                  <a:ext uri="{FF2B5EF4-FFF2-40B4-BE49-F238E27FC236}">
                    <a16:creationId xmlns:a16="http://schemas.microsoft.com/office/drawing/2014/main" xmlns="" id="{6514162C-E6A1-4B1A-ACAC-8666082AC5F5}"/>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96" name="Freeform 95">
                <a:extLst>
                  <a:ext uri="{FF2B5EF4-FFF2-40B4-BE49-F238E27FC236}">
                    <a16:creationId xmlns:a16="http://schemas.microsoft.com/office/drawing/2014/main" xmlns="" id="{7EE9CDD2-03D0-4C43-8FC0-14EED25DCFF3}"/>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97" name="Freeform 96">
                <a:extLst>
                  <a:ext uri="{FF2B5EF4-FFF2-40B4-BE49-F238E27FC236}">
                    <a16:creationId xmlns:a16="http://schemas.microsoft.com/office/drawing/2014/main" xmlns="" id="{A70C96D2-9308-41F5-88FB-354288B3CE7F}"/>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86" name="Text Box 97">
              <a:extLst>
                <a:ext uri="{FF2B5EF4-FFF2-40B4-BE49-F238E27FC236}">
                  <a16:creationId xmlns:a16="http://schemas.microsoft.com/office/drawing/2014/main" xmlns="" id="{4580BAAF-AEF0-4000-8E25-77F99532CDAD}"/>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sp>
        <p:nvSpPr>
          <p:cNvPr id="98" name="Line 98">
            <a:extLst>
              <a:ext uri="{FF2B5EF4-FFF2-40B4-BE49-F238E27FC236}">
                <a16:creationId xmlns:a16="http://schemas.microsoft.com/office/drawing/2014/main" xmlns="" id="{B961C5FA-689C-4C69-BC83-EC51B29763D5}"/>
              </a:ext>
            </a:extLst>
          </p:cNvPr>
          <p:cNvSpPr/>
          <p:nvPr/>
        </p:nvSpPr>
        <p:spPr>
          <a:xfrm>
            <a:off x="8849830" y="3052700"/>
            <a:ext cx="910120" cy="187387"/>
          </a:xfrm>
          <a:prstGeom prst="line">
            <a:avLst/>
          </a:prstGeom>
          <a:ln w="38100" cap="flat" cmpd="sng">
            <a:solidFill>
              <a:srgbClr val="000000"/>
            </a:solidFill>
            <a:prstDash val="solid"/>
            <a:headEnd type="none" w="med" len="med"/>
            <a:tailEnd type="none" w="med" len="med"/>
          </a:ln>
        </p:spPr>
      </p:sp>
      <p:sp>
        <p:nvSpPr>
          <p:cNvPr id="99" name="Line 99">
            <a:extLst>
              <a:ext uri="{FF2B5EF4-FFF2-40B4-BE49-F238E27FC236}">
                <a16:creationId xmlns:a16="http://schemas.microsoft.com/office/drawing/2014/main" xmlns="" id="{30D5F24A-A61F-439A-8C0B-ACAD63F40B31}"/>
              </a:ext>
            </a:extLst>
          </p:cNvPr>
          <p:cNvSpPr/>
          <p:nvPr/>
        </p:nvSpPr>
        <p:spPr>
          <a:xfrm>
            <a:off x="8611098" y="3215369"/>
            <a:ext cx="348752" cy="745443"/>
          </a:xfrm>
          <a:prstGeom prst="line">
            <a:avLst/>
          </a:prstGeom>
          <a:ln w="38100" cap="flat" cmpd="sng">
            <a:solidFill>
              <a:srgbClr val="000000"/>
            </a:solidFill>
            <a:prstDash val="solid"/>
            <a:headEnd type="none" w="med" len="med"/>
            <a:tailEnd type="none" w="med" len="med"/>
          </a:ln>
        </p:spPr>
      </p:sp>
      <p:pic>
        <p:nvPicPr>
          <p:cNvPr id="100" name="Picture 100">
            <a:extLst>
              <a:ext uri="{FF2B5EF4-FFF2-40B4-BE49-F238E27FC236}">
                <a16:creationId xmlns:a16="http://schemas.microsoft.com/office/drawing/2014/main" xmlns="" id="{81077326-20EF-4EC7-BB74-E55B4E47DCE0}"/>
              </a:ext>
            </a:extLst>
          </p:cNvPr>
          <p:cNvPicPr/>
          <p:nvPr/>
        </p:nvPicPr>
        <p:blipFill>
          <a:blip r:embed="rId3"/>
          <a:stretch>
            <a:fillRect/>
          </a:stretch>
        </p:blipFill>
        <p:spPr>
          <a:xfrm>
            <a:off x="2382013" y="4918050"/>
            <a:ext cx="397700" cy="355624"/>
          </a:xfrm>
          <a:prstGeom prst="rect">
            <a:avLst/>
          </a:prstGeom>
          <a:noFill/>
          <a:ln w="38100">
            <a:noFill/>
          </a:ln>
        </p:spPr>
      </p:pic>
      <p:sp>
        <p:nvSpPr>
          <p:cNvPr id="101" name="Oval 101">
            <a:extLst>
              <a:ext uri="{FF2B5EF4-FFF2-40B4-BE49-F238E27FC236}">
                <a16:creationId xmlns:a16="http://schemas.microsoft.com/office/drawing/2014/main" xmlns="" id="{D6087807-9AC9-4777-B8EB-2F449ED02CB1}"/>
              </a:ext>
            </a:extLst>
          </p:cNvPr>
          <p:cNvSpPr/>
          <p:nvPr/>
        </p:nvSpPr>
        <p:spPr>
          <a:xfrm>
            <a:off x="7981221" y="28090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02" name="Line 102">
            <a:extLst>
              <a:ext uri="{FF2B5EF4-FFF2-40B4-BE49-F238E27FC236}">
                <a16:creationId xmlns:a16="http://schemas.microsoft.com/office/drawing/2014/main" xmlns="" id="{1A99D143-93D9-4FF9-B7F7-5DD1292040DE}"/>
              </a:ext>
            </a:extLst>
          </p:cNvPr>
          <p:cNvSpPr/>
          <p:nvPr/>
        </p:nvSpPr>
        <p:spPr>
          <a:xfrm>
            <a:off x="3758097" y="2755256"/>
            <a:ext cx="767866" cy="124468"/>
          </a:xfrm>
          <a:prstGeom prst="line">
            <a:avLst/>
          </a:prstGeom>
          <a:ln w="38100" cap="flat" cmpd="sng">
            <a:solidFill>
              <a:srgbClr val="000000"/>
            </a:solidFill>
            <a:prstDash val="solid"/>
            <a:headEnd type="none" w="med" len="med"/>
            <a:tailEnd type="none" w="med" len="med"/>
          </a:ln>
        </p:spPr>
      </p:sp>
      <p:sp>
        <p:nvSpPr>
          <p:cNvPr id="103" name="Oval 103">
            <a:extLst>
              <a:ext uri="{FF2B5EF4-FFF2-40B4-BE49-F238E27FC236}">
                <a16:creationId xmlns:a16="http://schemas.microsoft.com/office/drawing/2014/main" xmlns="" id="{91156DC4-8F30-4923-B660-09A60317DAA7}"/>
              </a:ext>
            </a:extLst>
          </p:cNvPr>
          <p:cNvSpPr/>
          <p:nvPr/>
        </p:nvSpPr>
        <p:spPr>
          <a:xfrm>
            <a:off x="6818186" y="3410749"/>
            <a:ext cx="1003426"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700" b="1" dirty="0">
                <a:latin typeface="+mn-ea"/>
              </a:rPr>
              <a:t> </a:t>
            </a:r>
            <a:r>
              <a:rPr lang="en-US" altLang="zh-CN" sz="1800" b="1" dirty="0">
                <a:latin typeface="+mn-ea"/>
              </a:rPr>
              <a:t>ISP</a:t>
            </a:r>
          </a:p>
        </p:txBody>
      </p:sp>
      <p:sp>
        <p:nvSpPr>
          <p:cNvPr id="104" name="Oval 104">
            <a:extLst>
              <a:ext uri="{FF2B5EF4-FFF2-40B4-BE49-F238E27FC236}">
                <a16:creationId xmlns:a16="http://schemas.microsoft.com/office/drawing/2014/main" xmlns="" id="{4C673ADD-2904-45BF-9286-F1A0B1FBF358}"/>
              </a:ext>
            </a:extLst>
          </p:cNvPr>
          <p:cNvSpPr/>
          <p:nvPr/>
        </p:nvSpPr>
        <p:spPr>
          <a:xfrm>
            <a:off x="4304287" y="2648749"/>
            <a:ext cx="51853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5" name="Oval 105">
            <a:extLst>
              <a:ext uri="{FF2B5EF4-FFF2-40B4-BE49-F238E27FC236}">
                <a16:creationId xmlns:a16="http://schemas.microsoft.com/office/drawing/2014/main" xmlns="" id="{C65BB9D7-62F3-4742-83FC-C44211CD1AA7}"/>
              </a:ext>
            </a:extLst>
          </p:cNvPr>
          <p:cNvSpPr/>
          <p:nvPr/>
        </p:nvSpPr>
        <p:spPr>
          <a:xfrm>
            <a:off x="7149145" y="2648749"/>
            <a:ext cx="52006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6" name="Text Box 106">
            <a:extLst>
              <a:ext uri="{FF2B5EF4-FFF2-40B4-BE49-F238E27FC236}">
                <a16:creationId xmlns:a16="http://schemas.microsoft.com/office/drawing/2014/main" xmlns="" id="{A423FAC5-B375-4AC2-A800-C92FEFC11BE2}"/>
              </a:ext>
            </a:extLst>
          </p:cNvPr>
          <p:cNvSpPr txBox="1"/>
          <p:nvPr/>
        </p:nvSpPr>
        <p:spPr>
          <a:xfrm>
            <a:off x="2143113" y="4825919"/>
            <a:ext cx="33529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A</a:t>
            </a:r>
          </a:p>
        </p:txBody>
      </p:sp>
      <p:pic>
        <p:nvPicPr>
          <p:cNvPr id="107" name="Picture 107">
            <a:extLst>
              <a:ext uri="{FF2B5EF4-FFF2-40B4-BE49-F238E27FC236}">
                <a16:creationId xmlns:a16="http://schemas.microsoft.com/office/drawing/2014/main" xmlns="" id="{A53EA269-6846-4B4F-9853-BD22D5659725}"/>
              </a:ext>
            </a:extLst>
          </p:cNvPr>
          <p:cNvPicPr/>
          <p:nvPr/>
        </p:nvPicPr>
        <p:blipFill>
          <a:blip r:embed="rId3"/>
          <a:stretch>
            <a:fillRect/>
          </a:stretch>
        </p:blipFill>
        <p:spPr>
          <a:xfrm>
            <a:off x="9779763" y="4918050"/>
            <a:ext cx="397700" cy="355624"/>
          </a:xfrm>
          <a:prstGeom prst="rect">
            <a:avLst/>
          </a:prstGeom>
          <a:noFill/>
          <a:ln w="38100">
            <a:noFill/>
          </a:ln>
        </p:spPr>
      </p:pic>
      <p:sp>
        <p:nvSpPr>
          <p:cNvPr id="108" name="Text Box 108">
            <a:extLst>
              <a:ext uri="{FF2B5EF4-FFF2-40B4-BE49-F238E27FC236}">
                <a16:creationId xmlns:a16="http://schemas.microsoft.com/office/drawing/2014/main" xmlns="" id="{89DC774B-08C5-4176-B652-7AA619E8F7E9}"/>
              </a:ext>
            </a:extLst>
          </p:cNvPr>
          <p:cNvSpPr txBox="1"/>
          <p:nvPr/>
        </p:nvSpPr>
        <p:spPr>
          <a:xfrm>
            <a:off x="10105549" y="4857669"/>
            <a:ext cx="323055"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B</a:t>
            </a:r>
          </a:p>
        </p:txBody>
      </p:sp>
      <p:sp>
        <p:nvSpPr>
          <p:cNvPr id="109" name="Text Box 109">
            <a:extLst>
              <a:ext uri="{FF2B5EF4-FFF2-40B4-BE49-F238E27FC236}">
                <a16:creationId xmlns:a16="http://schemas.microsoft.com/office/drawing/2014/main" xmlns="" id="{B5A64978-EDA8-49A6-ACA3-3FF71D52B4E8}"/>
              </a:ext>
            </a:extLst>
          </p:cNvPr>
          <p:cNvSpPr txBox="1"/>
          <p:nvPr/>
        </p:nvSpPr>
        <p:spPr>
          <a:xfrm>
            <a:off x="1633537" y="5934049"/>
            <a:ext cx="9061451" cy="338554"/>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15000"/>
              </a:spcBef>
              <a:spcAft>
                <a:spcPct val="15000"/>
              </a:spcAft>
              <a:buSzPct val="100000"/>
              <a:buNone/>
            </a:pPr>
            <a:r>
              <a:rPr lang="zh-CN" altLang="en-US" sz="1600" dirty="0">
                <a:latin typeface="+mn-ea"/>
              </a:rPr>
              <a:t>主机</a:t>
            </a:r>
            <a:r>
              <a:rPr lang="en-US" altLang="zh-CN" sz="1600" dirty="0">
                <a:latin typeface="+mn-ea"/>
              </a:rPr>
              <a:t>A → </a:t>
            </a:r>
            <a:r>
              <a:rPr lang="zh-CN" altLang="en-US" sz="1600" dirty="0">
                <a:latin typeface="+mn-ea"/>
              </a:rPr>
              <a:t>本地 </a:t>
            </a:r>
            <a:r>
              <a:rPr lang="en-US" altLang="zh-CN" sz="1600" dirty="0">
                <a:latin typeface="+mn-ea"/>
              </a:rPr>
              <a:t>ISP → </a:t>
            </a:r>
            <a:r>
              <a:rPr lang="zh-CN" altLang="en-US" sz="1600" dirty="0">
                <a:latin typeface="+mn-ea"/>
              </a:rPr>
              <a:t>第二层 </a:t>
            </a:r>
            <a:r>
              <a:rPr lang="en-US" altLang="zh-CN" sz="1600" dirty="0">
                <a:latin typeface="+mn-ea"/>
              </a:rPr>
              <a:t>ISP →IXP → </a:t>
            </a:r>
            <a:r>
              <a:rPr lang="zh-CN" altLang="en-US" sz="1600" dirty="0">
                <a:latin typeface="+mn-ea"/>
              </a:rPr>
              <a:t>第一层 </a:t>
            </a:r>
            <a:r>
              <a:rPr lang="en-US" altLang="zh-CN" sz="1600" dirty="0">
                <a:latin typeface="+mn-ea"/>
              </a:rPr>
              <a:t>ISP → IXP → </a:t>
            </a:r>
            <a:r>
              <a:rPr lang="zh-CN" altLang="en-US" sz="1600" dirty="0">
                <a:latin typeface="+mn-ea"/>
              </a:rPr>
              <a:t>第二层 </a:t>
            </a:r>
            <a:r>
              <a:rPr lang="en-US" altLang="zh-CN" sz="1600" dirty="0">
                <a:latin typeface="+mn-ea"/>
              </a:rPr>
              <a:t>ISP → </a:t>
            </a:r>
            <a:r>
              <a:rPr lang="zh-CN" altLang="en-US" sz="1600" dirty="0">
                <a:latin typeface="+mn-ea"/>
              </a:rPr>
              <a:t>本地 </a:t>
            </a:r>
            <a:r>
              <a:rPr lang="en-US" altLang="zh-CN" sz="1600" dirty="0">
                <a:latin typeface="+mn-ea"/>
              </a:rPr>
              <a:t>ISP → </a:t>
            </a:r>
            <a:r>
              <a:rPr lang="zh-CN" altLang="en-US" sz="1600" dirty="0">
                <a:latin typeface="+mn-ea"/>
              </a:rPr>
              <a:t>主机</a:t>
            </a:r>
            <a:r>
              <a:rPr lang="en-US" altLang="zh-CN" sz="1600" dirty="0">
                <a:latin typeface="+mn-ea"/>
              </a:rPr>
              <a:t>B</a:t>
            </a:r>
          </a:p>
        </p:txBody>
      </p:sp>
      <p:sp>
        <p:nvSpPr>
          <p:cNvPr id="110" name="Rectangle 110">
            <a:extLst>
              <a:ext uri="{FF2B5EF4-FFF2-40B4-BE49-F238E27FC236}">
                <a16:creationId xmlns:a16="http://schemas.microsoft.com/office/drawing/2014/main" xmlns="" id="{14150EF1-F0DD-4DAE-AD31-4E873C4A031F}"/>
              </a:ext>
            </a:extLst>
          </p:cNvPr>
          <p:cNvSpPr/>
          <p:nvPr/>
        </p:nvSpPr>
        <p:spPr>
          <a:xfrm>
            <a:off x="1698070" y="5817219"/>
            <a:ext cx="8705030" cy="434956"/>
          </a:xfrm>
          <a:prstGeom prst="rect">
            <a:avLst/>
          </a:prstGeom>
          <a:noFill/>
          <a:ln w="3810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1" name="Line 111">
            <a:extLst>
              <a:ext uri="{FF2B5EF4-FFF2-40B4-BE49-F238E27FC236}">
                <a16:creationId xmlns:a16="http://schemas.microsoft.com/office/drawing/2014/main" xmlns="" id="{CE579D8A-1144-49A8-B9AE-540ED91EF74C}"/>
              </a:ext>
            </a:extLst>
          </p:cNvPr>
          <p:cNvSpPr/>
          <p:nvPr/>
        </p:nvSpPr>
        <p:spPr>
          <a:xfrm>
            <a:off x="5368494" y="1881550"/>
            <a:ext cx="1121206" cy="61550"/>
          </a:xfrm>
          <a:prstGeom prst="line">
            <a:avLst/>
          </a:prstGeom>
          <a:ln w="38100" cap="flat" cmpd="sng">
            <a:solidFill>
              <a:srgbClr val="000000"/>
            </a:solidFill>
            <a:prstDash val="solid"/>
            <a:headEnd type="none" w="med" len="med"/>
            <a:tailEnd type="none" w="med" len="med"/>
          </a:ln>
        </p:spPr>
      </p:sp>
      <p:sp>
        <p:nvSpPr>
          <p:cNvPr id="112" name="Line 112">
            <a:extLst>
              <a:ext uri="{FF2B5EF4-FFF2-40B4-BE49-F238E27FC236}">
                <a16:creationId xmlns:a16="http://schemas.microsoft.com/office/drawing/2014/main" xmlns="" id="{D2848E0D-4B46-4EEC-B970-181FF11124A9}"/>
              </a:ext>
            </a:extLst>
          </p:cNvPr>
          <p:cNvSpPr/>
          <p:nvPr/>
        </p:nvSpPr>
        <p:spPr>
          <a:xfrm>
            <a:off x="4985241" y="2084407"/>
            <a:ext cx="558309" cy="434956"/>
          </a:xfrm>
          <a:prstGeom prst="line">
            <a:avLst/>
          </a:prstGeom>
          <a:ln w="38100" cap="flat" cmpd="sng">
            <a:solidFill>
              <a:srgbClr val="000000"/>
            </a:solidFill>
            <a:prstDash val="solid"/>
            <a:headEnd type="none" w="med" len="med"/>
            <a:tailEnd type="none" w="med" len="med"/>
          </a:ln>
        </p:spPr>
      </p:sp>
      <p:sp>
        <p:nvSpPr>
          <p:cNvPr id="113" name="Oval 113">
            <a:extLst>
              <a:ext uri="{FF2B5EF4-FFF2-40B4-BE49-F238E27FC236}">
                <a16:creationId xmlns:a16="http://schemas.microsoft.com/office/drawing/2014/main" xmlns="" id="{7C64EEB4-99DB-496C-908F-18DA0B9C4AC2}"/>
              </a:ext>
            </a:extLst>
          </p:cNvPr>
          <p:cNvSpPr/>
          <p:nvPr/>
        </p:nvSpPr>
        <p:spPr>
          <a:xfrm>
            <a:off x="6384947" y="18221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114" name="Oval 114">
            <a:extLst>
              <a:ext uri="{FF2B5EF4-FFF2-40B4-BE49-F238E27FC236}">
                <a16:creationId xmlns:a16="http://schemas.microsoft.com/office/drawing/2014/main" xmlns="" id="{0DA5F6EE-88BD-4BB2-A447-5914328A867A}"/>
              </a:ext>
            </a:extLst>
          </p:cNvPr>
          <p:cNvSpPr/>
          <p:nvPr/>
        </p:nvSpPr>
        <p:spPr>
          <a:xfrm>
            <a:off x="3934683" y="3456787"/>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15" name="Oval 116">
            <a:extLst>
              <a:ext uri="{FF2B5EF4-FFF2-40B4-BE49-F238E27FC236}">
                <a16:creationId xmlns:a16="http://schemas.microsoft.com/office/drawing/2014/main" xmlns="" id="{5161C13C-BE54-402C-AD6B-63C2AE517236}"/>
              </a:ext>
            </a:extLst>
          </p:cNvPr>
          <p:cNvSpPr/>
          <p:nvPr/>
        </p:nvSpPr>
        <p:spPr>
          <a:xfrm>
            <a:off x="9358236" y="31483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6" name="Oval 117">
            <a:extLst>
              <a:ext uri="{FF2B5EF4-FFF2-40B4-BE49-F238E27FC236}">
                <a16:creationId xmlns:a16="http://schemas.microsoft.com/office/drawing/2014/main" xmlns="" id="{110BACEF-7861-4482-B697-1E97A2B6E43E}"/>
              </a:ext>
            </a:extLst>
          </p:cNvPr>
          <p:cNvSpPr/>
          <p:nvPr/>
        </p:nvSpPr>
        <p:spPr>
          <a:xfrm>
            <a:off x="8486698" y="37960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7" name="Line 118">
            <a:extLst>
              <a:ext uri="{FF2B5EF4-FFF2-40B4-BE49-F238E27FC236}">
                <a16:creationId xmlns:a16="http://schemas.microsoft.com/office/drawing/2014/main" xmlns="" id="{E9918DC3-FC2B-4368-8F7F-8A5BE4E7B6CF}"/>
              </a:ext>
            </a:extLst>
          </p:cNvPr>
          <p:cNvSpPr/>
          <p:nvPr/>
        </p:nvSpPr>
        <p:spPr>
          <a:xfrm flipH="1">
            <a:off x="8462441" y="1147581"/>
            <a:ext cx="279920" cy="868543"/>
          </a:xfrm>
          <a:prstGeom prst="line">
            <a:avLst/>
          </a:prstGeom>
          <a:ln w="38100" cap="flat" cmpd="sng">
            <a:solidFill>
              <a:srgbClr val="000000"/>
            </a:solidFill>
            <a:prstDash val="solid"/>
            <a:headEnd type="none" w="med" len="med"/>
            <a:tailEnd type="none" w="med" len="med"/>
          </a:ln>
        </p:spPr>
      </p:sp>
      <p:sp>
        <p:nvSpPr>
          <p:cNvPr id="118" name="Line 119">
            <a:extLst>
              <a:ext uri="{FF2B5EF4-FFF2-40B4-BE49-F238E27FC236}">
                <a16:creationId xmlns:a16="http://schemas.microsoft.com/office/drawing/2014/main" xmlns="" id="{77DB7830-06A9-4138-9F7C-E83FA378426F}"/>
              </a:ext>
            </a:extLst>
          </p:cNvPr>
          <p:cNvSpPr/>
          <p:nvPr/>
        </p:nvSpPr>
        <p:spPr>
          <a:xfrm flipV="1">
            <a:off x="8549857" y="1571062"/>
            <a:ext cx="702092" cy="372037"/>
          </a:xfrm>
          <a:prstGeom prst="line">
            <a:avLst/>
          </a:prstGeom>
          <a:ln w="38100" cap="flat" cmpd="sng">
            <a:solidFill>
              <a:srgbClr val="000000"/>
            </a:solidFill>
            <a:prstDash val="solid"/>
            <a:headEnd type="none" w="med" len="med"/>
            <a:tailEnd type="none" w="med" len="med"/>
          </a:ln>
        </p:spPr>
      </p:sp>
      <p:sp>
        <p:nvSpPr>
          <p:cNvPr id="119" name="Oval 120">
            <a:extLst>
              <a:ext uri="{FF2B5EF4-FFF2-40B4-BE49-F238E27FC236}">
                <a16:creationId xmlns:a16="http://schemas.microsoft.com/office/drawing/2014/main" xmlns="" id="{BD95012A-5C6A-4DE2-8B13-0BFBED286CE9}"/>
              </a:ext>
            </a:extLst>
          </p:cNvPr>
          <p:cNvSpPr/>
          <p:nvPr/>
        </p:nvSpPr>
        <p:spPr>
          <a:xfrm>
            <a:off x="8850236" y="1419568"/>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0" name="Oval 121">
            <a:extLst>
              <a:ext uri="{FF2B5EF4-FFF2-40B4-BE49-F238E27FC236}">
                <a16:creationId xmlns:a16="http://schemas.microsoft.com/office/drawing/2014/main" xmlns="" id="{998AD859-321D-4B35-AEFC-BC0C92626786}"/>
              </a:ext>
            </a:extLst>
          </p:cNvPr>
          <p:cNvSpPr/>
          <p:nvPr/>
        </p:nvSpPr>
        <p:spPr>
          <a:xfrm>
            <a:off x="8331123" y="895693"/>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1" name="Line 122">
            <a:extLst>
              <a:ext uri="{FF2B5EF4-FFF2-40B4-BE49-F238E27FC236}">
                <a16:creationId xmlns:a16="http://schemas.microsoft.com/office/drawing/2014/main" xmlns="" id="{2740408D-59C2-4B9A-A6BA-0D2DE2017F52}"/>
              </a:ext>
            </a:extLst>
          </p:cNvPr>
          <p:cNvSpPr/>
          <p:nvPr/>
        </p:nvSpPr>
        <p:spPr>
          <a:xfrm>
            <a:off x="4825994" y="1313606"/>
            <a:ext cx="209556" cy="558056"/>
          </a:xfrm>
          <a:prstGeom prst="line">
            <a:avLst/>
          </a:prstGeom>
          <a:ln w="38100" cap="flat" cmpd="sng">
            <a:solidFill>
              <a:srgbClr val="000000"/>
            </a:solidFill>
            <a:prstDash val="solid"/>
            <a:headEnd type="none" w="med" len="med"/>
            <a:tailEnd type="none" w="med" len="med"/>
          </a:ln>
        </p:spPr>
      </p:sp>
      <p:sp>
        <p:nvSpPr>
          <p:cNvPr id="122" name="Oval 123">
            <a:extLst>
              <a:ext uri="{FF2B5EF4-FFF2-40B4-BE49-F238E27FC236}">
                <a16:creationId xmlns:a16="http://schemas.microsoft.com/office/drawing/2014/main" xmlns="" id="{5FB5EB7D-CB6B-4AD3-B002-9E2D269B32C7}"/>
              </a:ext>
            </a:extLst>
          </p:cNvPr>
          <p:cNvSpPr/>
          <p:nvPr/>
        </p:nvSpPr>
        <p:spPr>
          <a:xfrm>
            <a:off x="4494234" y="17840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23" name="Text Box 124">
            <a:extLst>
              <a:ext uri="{FF2B5EF4-FFF2-40B4-BE49-F238E27FC236}">
                <a16:creationId xmlns:a16="http://schemas.microsoft.com/office/drawing/2014/main" xmlns="" id="{5BA621AA-B914-46A3-B758-DE24ECF247EE}"/>
              </a:ext>
            </a:extLst>
          </p:cNvPr>
          <p:cNvSpPr txBox="1"/>
          <p:nvPr/>
        </p:nvSpPr>
        <p:spPr>
          <a:xfrm>
            <a:off x="5641440" y="1573775"/>
            <a:ext cx="1328219"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第一层</a:t>
            </a:r>
          </a:p>
        </p:txBody>
      </p:sp>
      <p:sp>
        <p:nvSpPr>
          <p:cNvPr id="124" name="Text Box 125">
            <a:extLst>
              <a:ext uri="{FF2B5EF4-FFF2-40B4-BE49-F238E27FC236}">
                <a16:creationId xmlns:a16="http://schemas.microsoft.com/office/drawing/2014/main" xmlns="" id="{8B39FCE4-51F8-450B-A137-EE28E6707EE3}"/>
              </a:ext>
            </a:extLst>
          </p:cNvPr>
          <p:cNvSpPr txBox="1"/>
          <p:nvPr/>
        </p:nvSpPr>
        <p:spPr>
          <a:xfrm>
            <a:off x="5954887" y="1181627"/>
            <a:ext cx="112695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第二层</a:t>
            </a:r>
          </a:p>
        </p:txBody>
      </p:sp>
      <p:sp>
        <p:nvSpPr>
          <p:cNvPr id="125" name="Text Box 126">
            <a:extLst>
              <a:ext uri="{FF2B5EF4-FFF2-40B4-BE49-F238E27FC236}">
                <a16:creationId xmlns:a16="http://schemas.microsoft.com/office/drawing/2014/main" xmlns="" id="{B97B9BD3-43C3-4CCD-A5F7-6A7379ABB436}"/>
              </a:ext>
            </a:extLst>
          </p:cNvPr>
          <p:cNvSpPr txBox="1"/>
          <p:nvPr/>
        </p:nvSpPr>
        <p:spPr>
          <a:xfrm>
            <a:off x="6102450" y="764518"/>
            <a:ext cx="1019034"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第三层</a:t>
            </a:r>
          </a:p>
        </p:txBody>
      </p:sp>
      <p:sp>
        <p:nvSpPr>
          <p:cNvPr id="126" name="Line 127">
            <a:extLst>
              <a:ext uri="{FF2B5EF4-FFF2-40B4-BE49-F238E27FC236}">
                <a16:creationId xmlns:a16="http://schemas.microsoft.com/office/drawing/2014/main" xmlns="" id="{7DA058E1-06CD-4439-BE50-16E198212922}"/>
              </a:ext>
            </a:extLst>
          </p:cNvPr>
          <p:cNvSpPr/>
          <p:nvPr/>
        </p:nvSpPr>
        <p:spPr>
          <a:xfrm>
            <a:off x="8565719" y="2137437"/>
            <a:ext cx="1121206" cy="310487"/>
          </a:xfrm>
          <a:prstGeom prst="line">
            <a:avLst/>
          </a:prstGeom>
          <a:ln w="38100" cap="flat" cmpd="sng">
            <a:solidFill>
              <a:srgbClr val="000000"/>
            </a:solidFill>
            <a:prstDash val="solid"/>
            <a:headEnd type="none" w="med" len="med"/>
            <a:tailEnd type="none" w="med" len="med"/>
          </a:ln>
        </p:spPr>
      </p:sp>
      <p:sp>
        <p:nvSpPr>
          <p:cNvPr id="127" name="Oval 128">
            <a:extLst>
              <a:ext uri="{FF2B5EF4-FFF2-40B4-BE49-F238E27FC236}">
                <a16:creationId xmlns:a16="http://schemas.microsoft.com/office/drawing/2014/main" xmlns="" id="{0F316D39-D05D-4C3D-873F-D0C32F9BFE1A}"/>
              </a:ext>
            </a:extLst>
          </p:cNvPr>
          <p:cNvSpPr/>
          <p:nvPr/>
        </p:nvSpPr>
        <p:spPr>
          <a:xfrm>
            <a:off x="9432790" y="2284755"/>
            <a:ext cx="919298"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8" name="Line 129">
            <a:extLst>
              <a:ext uri="{FF2B5EF4-FFF2-40B4-BE49-F238E27FC236}">
                <a16:creationId xmlns:a16="http://schemas.microsoft.com/office/drawing/2014/main" xmlns="" id="{33D302F2-E636-437A-9E69-C106E6BC8248}"/>
              </a:ext>
            </a:extLst>
          </p:cNvPr>
          <p:cNvSpPr/>
          <p:nvPr/>
        </p:nvSpPr>
        <p:spPr>
          <a:xfrm>
            <a:off x="3760817" y="903587"/>
            <a:ext cx="839757" cy="248937"/>
          </a:xfrm>
          <a:prstGeom prst="line">
            <a:avLst/>
          </a:prstGeom>
          <a:ln w="38100" cap="flat" cmpd="sng">
            <a:solidFill>
              <a:srgbClr val="000000"/>
            </a:solidFill>
            <a:prstDash val="solid"/>
            <a:headEnd type="none" w="med" len="med"/>
            <a:tailEnd type="none" w="med" len="med"/>
          </a:ln>
        </p:spPr>
      </p:sp>
      <p:sp>
        <p:nvSpPr>
          <p:cNvPr id="129" name="Line 130">
            <a:extLst>
              <a:ext uri="{FF2B5EF4-FFF2-40B4-BE49-F238E27FC236}">
                <a16:creationId xmlns:a16="http://schemas.microsoft.com/office/drawing/2014/main" xmlns="" id="{B0BA166A-7823-4D64-BA0D-78741D3AB376}"/>
              </a:ext>
            </a:extLst>
          </p:cNvPr>
          <p:cNvSpPr/>
          <p:nvPr/>
        </p:nvSpPr>
        <p:spPr>
          <a:xfrm flipH="1">
            <a:off x="4823386" y="531550"/>
            <a:ext cx="140725" cy="620975"/>
          </a:xfrm>
          <a:prstGeom prst="line">
            <a:avLst/>
          </a:prstGeom>
          <a:ln w="38100" cap="flat" cmpd="sng">
            <a:solidFill>
              <a:srgbClr val="000000"/>
            </a:solidFill>
            <a:prstDash val="solid"/>
            <a:headEnd type="none" w="med" len="med"/>
            <a:tailEnd type="none" w="med" len="med"/>
          </a:ln>
        </p:spPr>
      </p:sp>
      <p:sp>
        <p:nvSpPr>
          <p:cNvPr id="130" name="Oval 131">
            <a:extLst>
              <a:ext uri="{FF2B5EF4-FFF2-40B4-BE49-F238E27FC236}">
                <a16:creationId xmlns:a16="http://schemas.microsoft.com/office/drawing/2014/main" xmlns="" id="{394F3FB1-11F2-4677-9E80-2D2047A30695}"/>
              </a:ext>
            </a:extLst>
          </p:cNvPr>
          <p:cNvSpPr/>
          <p:nvPr/>
        </p:nvSpPr>
        <p:spPr>
          <a:xfrm>
            <a:off x="4202971" y="9802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1" name="Oval 132">
            <a:extLst>
              <a:ext uri="{FF2B5EF4-FFF2-40B4-BE49-F238E27FC236}">
                <a16:creationId xmlns:a16="http://schemas.microsoft.com/office/drawing/2014/main" xmlns="" id="{80A7E59C-02C8-4BFF-B324-57399D4AD2D8}"/>
              </a:ext>
            </a:extLst>
          </p:cNvPr>
          <p:cNvSpPr/>
          <p:nvPr/>
        </p:nvSpPr>
        <p:spPr>
          <a:xfrm>
            <a:off x="4489315" y="276321"/>
            <a:ext cx="919298"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2" name="Oval 133">
            <a:extLst>
              <a:ext uri="{FF2B5EF4-FFF2-40B4-BE49-F238E27FC236}">
                <a16:creationId xmlns:a16="http://schemas.microsoft.com/office/drawing/2014/main" xmlns="" id="{1612CBE5-0EF3-4E18-A652-7B634BF69F9F}"/>
              </a:ext>
            </a:extLst>
          </p:cNvPr>
          <p:cNvSpPr/>
          <p:nvPr/>
        </p:nvSpPr>
        <p:spPr>
          <a:xfrm>
            <a:off x="3181273" y="708121"/>
            <a:ext cx="920827"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3" name="Line 134">
            <a:extLst>
              <a:ext uri="{FF2B5EF4-FFF2-40B4-BE49-F238E27FC236}">
                <a16:creationId xmlns:a16="http://schemas.microsoft.com/office/drawing/2014/main" xmlns="" id="{2C58C064-EDF6-4F47-8FD9-2EA8C6184C6B}"/>
              </a:ext>
            </a:extLst>
          </p:cNvPr>
          <p:cNvSpPr/>
          <p:nvPr/>
        </p:nvSpPr>
        <p:spPr>
          <a:xfrm>
            <a:off x="2594574" y="2416256"/>
            <a:ext cx="770925" cy="247569"/>
          </a:xfrm>
          <a:prstGeom prst="line">
            <a:avLst/>
          </a:prstGeom>
          <a:ln w="38100" cap="flat" cmpd="sng">
            <a:solidFill>
              <a:srgbClr val="000000"/>
            </a:solidFill>
            <a:prstDash val="solid"/>
            <a:headEnd type="none" w="med" len="med"/>
            <a:tailEnd type="none" w="med" len="med"/>
          </a:ln>
        </p:spPr>
      </p:sp>
      <p:sp>
        <p:nvSpPr>
          <p:cNvPr id="134" name="Line 135">
            <a:extLst>
              <a:ext uri="{FF2B5EF4-FFF2-40B4-BE49-F238E27FC236}">
                <a16:creationId xmlns:a16="http://schemas.microsoft.com/office/drawing/2014/main" xmlns="" id="{49165B5F-D83E-4ACE-81A9-7DE760646A68}"/>
              </a:ext>
            </a:extLst>
          </p:cNvPr>
          <p:cNvSpPr/>
          <p:nvPr/>
        </p:nvSpPr>
        <p:spPr>
          <a:xfrm flipV="1">
            <a:off x="2597179" y="2795243"/>
            <a:ext cx="839758" cy="373405"/>
          </a:xfrm>
          <a:prstGeom prst="line">
            <a:avLst/>
          </a:prstGeom>
          <a:ln w="38100" cap="flat" cmpd="sng">
            <a:solidFill>
              <a:srgbClr val="000000"/>
            </a:solidFill>
            <a:prstDash val="solid"/>
            <a:headEnd type="none" w="med" len="med"/>
            <a:tailEnd type="none" w="med" len="med"/>
          </a:ln>
        </p:spPr>
      </p:sp>
      <p:sp>
        <p:nvSpPr>
          <p:cNvPr id="135" name="Oval 136">
            <a:extLst>
              <a:ext uri="{FF2B5EF4-FFF2-40B4-BE49-F238E27FC236}">
                <a16:creationId xmlns:a16="http://schemas.microsoft.com/office/drawing/2014/main" xmlns="" id="{3BE0BC33-01E5-4469-9588-656AD87ED831}"/>
              </a:ext>
            </a:extLst>
          </p:cNvPr>
          <p:cNvSpPr/>
          <p:nvPr/>
        </p:nvSpPr>
        <p:spPr>
          <a:xfrm>
            <a:off x="1946198" y="2147983"/>
            <a:ext cx="92082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6" name="Oval 137">
            <a:extLst>
              <a:ext uri="{FF2B5EF4-FFF2-40B4-BE49-F238E27FC236}">
                <a16:creationId xmlns:a16="http://schemas.microsoft.com/office/drawing/2014/main" xmlns="" id="{F019D8F2-8B9A-418E-A788-5D6CD5C92654}"/>
              </a:ext>
            </a:extLst>
          </p:cNvPr>
          <p:cNvSpPr/>
          <p:nvPr/>
        </p:nvSpPr>
        <p:spPr>
          <a:xfrm>
            <a:off x="2019165" y="3011583"/>
            <a:ext cx="919298"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7" name="Line 138">
            <a:extLst>
              <a:ext uri="{FF2B5EF4-FFF2-40B4-BE49-F238E27FC236}">
                <a16:creationId xmlns:a16="http://schemas.microsoft.com/office/drawing/2014/main" xmlns="" id="{9CB675A0-6ED2-4A10-B91C-70C8D6F1353C}"/>
              </a:ext>
            </a:extLst>
          </p:cNvPr>
          <p:cNvSpPr/>
          <p:nvPr/>
        </p:nvSpPr>
        <p:spPr>
          <a:xfrm>
            <a:off x="2736376" y="1795281"/>
            <a:ext cx="700562" cy="868543"/>
          </a:xfrm>
          <a:prstGeom prst="line">
            <a:avLst/>
          </a:prstGeom>
          <a:ln w="38100" cap="flat" cmpd="sng">
            <a:solidFill>
              <a:srgbClr val="000000"/>
            </a:solidFill>
            <a:prstDash val="solid"/>
            <a:headEnd type="none" w="med" len="med"/>
            <a:tailEnd type="none" w="med" len="med"/>
          </a:ln>
        </p:spPr>
      </p:sp>
      <p:sp>
        <p:nvSpPr>
          <p:cNvPr id="138" name="Oval 139">
            <a:extLst>
              <a:ext uri="{FF2B5EF4-FFF2-40B4-BE49-F238E27FC236}">
                <a16:creationId xmlns:a16="http://schemas.microsoft.com/office/drawing/2014/main" xmlns="" id="{B46F9E58-D590-44C1-877A-780D1006298B}"/>
              </a:ext>
            </a:extLst>
          </p:cNvPr>
          <p:cNvSpPr/>
          <p:nvPr/>
        </p:nvSpPr>
        <p:spPr>
          <a:xfrm>
            <a:off x="2967896" y="2521749"/>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9" name="Oval 140">
            <a:extLst>
              <a:ext uri="{FF2B5EF4-FFF2-40B4-BE49-F238E27FC236}">
                <a16:creationId xmlns:a16="http://schemas.microsoft.com/office/drawing/2014/main" xmlns="" id="{F3A4499A-EEDF-4EE1-9906-622FF13CF534}"/>
              </a:ext>
            </a:extLst>
          </p:cNvPr>
          <p:cNvSpPr/>
          <p:nvPr/>
        </p:nvSpPr>
        <p:spPr>
          <a:xfrm>
            <a:off x="2236653" y="1424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40" name="Line 141">
            <a:extLst>
              <a:ext uri="{FF2B5EF4-FFF2-40B4-BE49-F238E27FC236}">
                <a16:creationId xmlns:a16="http://schemas.microsoft.com/office/drawing/2014/main" xmlns="" id="{1F05A034-BEAB-4F48-A063-FD86BF29FCED}"/>
              </a:ext>
            </a:extLst>
          </p:cNvPr>
          <p:cNvSpPr/>
          <p:nvPr/>
        </p:nvSpPr>
        <p:spPr>
          <a:xfrm>
            <a:off x="7958238" y="846981"/>
            <a:ext cx="422174" cy="1240582"/>
          </a:xfrm>
          <a:prstGeom prst="line">
            <a:avLst/>
          </a:prstGeom>
          <a:ln w="38100" cap="flat" cmpd="sng">
            <a:solidFill>
              <a:srgbClr val="000000"/>
            </a:solidFill>
            <a:prstDash val="solid"/>
            <a:headEnd type="none" w="med" len="med"/>
            <a:tailEnd type="none" w="med" len="med"/>
          </a:ln>
        </p:spPr>
      </p:sp>
      <p:sp>
        <p:nvSpPr>
          <p:cNvPr id="141" name="Oval 142">
            <a:extLst>
              <a:ext uri="{FF2B5EF4-FFF2-40B4-BE49-F238E27FC236}">
                <a16:creationId xmlns:a16="http://schemas.microsoft.com/office/drawing/2014/main" xmlns="" id="{1E6D8BE7-76D8-4B12-A56E-6CB895E16AAE}"/>
              </a:ext>
            </a:extLst>
          </p:cNvPr>
          <p:cNvSpPr/>
          <p:nvPr/>
        </p:nvSpPr>
        <p:spPr>
          <a:xfrm>
            <a:off x="7469111" y="484530"/>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42" name="Oval 143">
            <a:extLst>
              <a:ext uri="{FF2B5EF4-FFF2-40B4-BE49-F238E27FC236}">
                <a16:creationId xmlns:a16="http://schemas.microsoft.com/office/drawing/2014/main" xmlns="" id="{14336FA7-42B1-4F96-A8C1-F6AEB0BED524}"/>
              </a:ext>
            </a:extLst>
          </p:cNvPr>
          <p:cNvSpPr/>
          <p:nvPr/>
        </p:nvSpPr>
        <p:spPr>
          <a:xfrm>
            <a:off x="7909783" y="1872462"/>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Tree>
    <p:extLst>
      <p:ext uri="{BB962C8B-B14F-4D97-AF65-F5344CB8AC3E}">
        <p14:creationId xmlns:p14="http://schemas.microsoft.com/office/powerpoint/2010/main" val="1602887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3A1CC456-2C67-411C-A464-16A9896894F8}"/>
              </a:ext>
            </a:extLst>
          </p:cNvPr>
          <p:cNvSpPr txBox="1">
            <a:spLocks/>
          </p:cNvSpPr>
          <p:nvPr/>
        </p:nvSpPr>
        <p:spPr>
          <a:xfrm>
            <a:off x="3047067" y="999450"/>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Internet</a:t>
            </a:r>
            <a:r>
              <a:rPr lang="zh-CN" altLang="en-US" sz="3600" b="1" dirty="0">
                <a:solidFill>
                  <a:srgbClr val="5B9BD5"/>
                </a:solidFill>
                <a:latin typeface="+mn-ea"/>
                <a:ea typeface="+mn-ea"/>
              </a:rPr>
              <a:t>结构组成</a:t>
            </a:r>
            <a:r>
              <a:rPr lang="en-US" altLang="zh-CN" sz="3600" b="1" dirty="0">
                <a:solidFill>
                  <a:srgbClr val="5B9BD5"/>
                </a:solidFill>
                <a:latin typeface="+mn-ea"/>
                <a:ea typeface="+mn-ea"/>
              </a:rPr>
              <a:t>: </a:t>
            </a:r>
            <a:r>
              <a:rPr lang="zh-CN" altLang="en-US" sz="3600" b="1" dirty="0">
                <a:solidFill>
                  <a:srgbClr val="5B9BD5"/>
                </a:solidFill>
                <a:latin typeface="+mn-ea"/>
                <a:ea typeface="+mn-ea"/>
              </a:rPr>
              <a:t>网络的网络</a:t>
            </a:r>
          </a:p>
        </p:txBody>
      </p:sp>
      <p:sp>
        <p:nvSpPr>
          <p:cNvPr id="5" name="Rectangle 3">
            <a:extLst>
              <a:ext uri="{FF2B5EF4-FFF2-40B4-BE49-F238E27FC236}">
                <a16:creationId xmlns:a16="http://schemas.microsoft.com/office/drawing/2014/main" xmlns="" id="{5464C903-AF0D-4D30-8BAE-19563EB43722}"/>
              </a:ext>
            </a:extLst>
          </p:cNvPr>
          <p:cNvSpPr txBox="1">
            <a:spLocks/>
          </p:cNvSpPr>
          <p:nvPr/>
        </p:nvSpPr>
        <p:spPr>
          <a:xfrm>
            <a:off x="474662" y="2083435"/>
            <a:ext cx="11464925" cy="21932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松散分层，由众多网络构成的网络</a:t>
            </a:r>
          </a:p>
          <a:p>
            <a:pPr>
              <a:buSzPct val="85000"/>
            </a:pPr>
            <a:r>
              <a:rPr lang="zh-CN" altLang="en-US" sz="2400" dirty="0">
                <a:latin typeface="+mn-ea"/>
                <a:cs typeface="微软雅黑" panose="020B0503020204020204" pitchFamily="34" charset="-122"/>
              </a:rPr>
              <a:t>构成</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核心主干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第一层” </a:t>
            </a:r>
            <a:r>
              <a:rPr lang="en-US" altLang="zh-CN" sz="2400" dirty="0">
                <a:latin typeface="+mn-ea"/>
                <a:cs typeface="微软雅黑" panose="020B0503020204020204" pitchFamily="34" charset="-122"/>
              </a:rPr>
              <a:t>ISPs </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National Backbone Provider (NBPs)</a:t>
            </a:r>
            <a:r>
              <a:rPr lang="zh-CN" altLang="en-US" sz="2400" dirty="0">
                <a:latin typeface="+mn-ea"/>
                <a:cs typeface="微软雅黑" panose="020B0503020204020204" pitchFamily="34" charset="-122"/>
              </a:rPr>
              <a:t>国家</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国际级</a:t>
            </a:r>
            <a:r>
              <a:rPr lang="en-US" altLang="zh-CN" sz="2400" dirty="0">
                <a:latin typeface="+mn-ea"/>
                <a:cs typeface="微软雅黑" panose="020B0503020204020204" pitchFamily="34" charset="-122"/>
              </a:rPr>
              <a:t>ISP</a:t>
            </a:r>
          </a:p>
          <a:p>
            <a:pPr>
              <a:buSzPct val="85000"/>
            </a:pPr>
            <a:r>
              <a:rPr lang="en-US" altLang="zh-CN" sz="2400" dirty="0">
                <a:latin typeface="+mn-ea"/>
                <a:cs typeface="微软雅黑" panose="020B0503020204020204" pitchFamily="34" charset="-122"/>
              </a:rPr>
              <a:t>(e.g., AT&amp;T</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Verizon</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MCI, NTT, Sprint), </a:t>
            </a:r>
            <a:r>
              <a:rPr lang="zh-CN" altLang="en-US" sz="2400" dirty="0">
                <a:latin typeface="+mn-ea"/>
                <a:cs typeface="微软雅黑" panose="020B0503020204020204" pitchFamily="34" charset="-122"/>
              </a:rPr>
              <a:t>覆盖国际区域的</a:t>
            </a:r>
          </a:p>
          <a:p>
            <a:pPr lvl="1">
              <a:buSzPct val="70000"/>
            </a:pPr>
            <a:r>
              <a:rPr lang="en-US" altLang="zh-CN" dirty="0">
                <a:latin typeface="+mn-ea"/>
                <a:cs typeface="微软雅黑" panose="020B0503020204020204" pitchFamily="34" charset="-122"/>
              </a:rPr>
              <a:t>ISP</a:t>
            </a:r>
            <a:r>
              <a:rPr lang="zh-CN" altLang="en-US" dirty="0">
                <a:latin typeface="+mn-ea"/>
                <a:cs typeface="微软雅黑" panose="020B0503020204020204" pitchFamily="34" charset="-122"/>
              </a:rPr>
              <a:t>彼此对等，直接互连或通过因特网交换点（</a:t>
            </a:r>
            <a:r>
              <a:rPr lang="en-US" altLang="zh-CN" dirty="0">
                <a:latin typeface="+mn-ea"/>
                <a:cs typeface="微软雅黑" panose="020B0503020204020204" pitchFamily="34" charset="-122"/>
              </a:rPr>
              <a:t>Internet Exchange Point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IXP</a:t>
            </a:r>
            <a:r>
              <a:rPr lang="zh-CN" altLang="en-US" dirty="0">
                <a:latin typeface="+mn-ea"/>
                <a:cs typeface="微软雅黑" panose="020B0503020204020204" pitchFamily="34" charset="-122"/>
              </a:rPr>
              <a:t>）互连。</a:t>
            </a:r>
          </a:p>
        </p:txBody>
      </p:sp>
      <p:grpSp>
        <p:nvGrpSpPr>
          <p:cNvPr id="6" name="Group 28">
            <a:extLst>
              <a:ext uri="{FF2B5EF4-FFF2-40B4-BE49-F238E27FC236}">
                <a16:creationId xmlns:a16="http://schemas.microsoft.com/office/drawing/2014/main" xmlns="" id="{7A0B1718-2568-4DF7-B970-2F75FB0B9F0A}"/>
              </a:ext>
            </a:extLst>
          </p:cNvPr>
          <p:cNvGrpSpPr/>
          <p:nvPr/>
        </p:nvGrpSpPr>
        <p:grpSpPr>
          <a:xfrm>
            <a:off x="645795" y="4213225"/>
            <a:ext cx="11333168" cy="2386013"/>
            <a:chOff x="-4" y="2198"/>
            <a:chExt cx="6461" cy="1503"/>
          </a:xfrm>
        </p:grpSpPr>
        <p:sp>
          <p:nvSpPr>
            <p:cNvPr id="7" name="Oval 4">
              <a:extLst>
                <a:ext uri="{FF2B5EF4-FFF2-40B4-BE49-F238E27FC236}">
                  <a16:creationId xmlns:a16="http://schemas.microsoft.com/office/drawing/2014/main" xmlns="" id="{27651FF4-6B38-45B4-B034-4E29D83CD212}"/>
                </a:ext>
              </a:extLst>
            </p:cNvPr>
            <p:cNvSpPr/>
            <p:nvPr/>
          </p:nvSpPr>
          <p:spPr>
            <a:xfrm>
              <a:off x="1533" y="3205"/>
              <a:ext cx="1172" cy="496"/>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5">
              <a:extLst>
                <a:ext uri="{FF2B5EF4-FFF2-40B4-BE49-F238E27FC236}">
                  <a16:creationId xmlns:a16="http://schemas.microsoft.com/office/drawing/2014/main" xmlns="" id="{A535BE94-87D2-4D42-95DD-960035F1D107}"/>
                </a:ext>
              </a:extLst>
            </p:cNvPr>
            <p:cNvSpPr/>
            <p:nvPr/>
          </p:nvSpPr>
          <p:spPr>
            <a:xfrm>
              <a:off x="2225" y="2447"/>
              <a:ext cx="1172" cy="496"/>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6">
              <a:extLst>
                <a:ext uri="{FF2B5EF4-FFF2-40B4-BE49-F238E27FC236}">
                  <a16:creationId xmlns:a16="http://schemas.microsoft.com/office/drawing/2014/main" xmlns="" id="{07B2AD69-39E4-408B-A76C-2C6D1CC8B1CB}"/>
                </a:ext>
              </a:extLst>
            </p:cNvPr>
            <p:cNvSpPr/>
            <p:nvPr/>
          </p:nvSpPr>
          <p:spPr>
            <a:xfrm>
              <a:off x="3025" y="3181"/>
              <a:ext cx="1172" cy="496"/>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grpSp>
          <p:nvGrpSpPr>
            <p:cNvPr id="10" name="Group 18">
              <a:extLst>
                <a:ext uri="{FF2B5EF4-FFF2-40B4-BE49-F238E27FC236}">
                  <a16:creationId xmlns:a16="http://schemas.microsoft.com/office/drawing/2014/main" xmlns="" id="{7E0BB521-3BF2-48F9-B63E-5E619913CC18}"/>
                </a:ext>
              </a:extLst>
            </p:cNvPr>
            <p:cNvGrpSpPr/>
            <p:nvPr/>
          </p:nvGrpSpPr>
          <p:grpSpPr>
            <a:xfrm>
              <a:off x="-4" y="2510"/>
              <a:ext cx="3313" cy="971"/>
              <a:chOff x="-4" y="2510"/>
              <a:chExt cx="3313" cy="971"/>
            </a:xfrm>
          </p:grpSpPr>
          <p:sp>
            <p:nvSpPr>
              <p:cNvPr id="20" name="Oval 7">
                <a:extLst>
                  <a:ext uri="{FF2B5EF4-FFF2-40B4-BE49-F238E27FC236}">
                    <a16:creationId xmlns:a16="http://schemas.microsoft.com/office/drawing/2014/main" xmlns="" id="{6EC3D354-1483-429D-AB5A-C05F64B24813}"/>
                  </a:ext>
                </a:extLst>
              </p:cNvPr>
              <p:cNvSpPr/>
              <p:nvPr/>
            </p:nvSpPr>
            <p:spPr>
              <a:xfrm>
                <a:off x="3227" y="31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Oval 8">
                <a:extLst>
                  <a:ext uri="{FF2B5EF4-FFF2-40B4-BE49-F238E27FC236}">
                    <a16:creationId xmlns:a16="http://schemas.microsoft.com/office/drawing/2014/main" xmlns="" id="{4360D412-9D4C-4E1C-A17A-6644CDB5516A}"/>
                  </a:ext>
                </a:extLst>
              </p:cNvPr>
              <p:cNvSpPr/>
              <p:nvPr/>
            </p:nvSpPr>
            <p:spPr>
              <a:xfrm>
                <a:off x="2943" y="2889"/>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Oval 9">
                <a:extLst>
                  <a:ext uri="{FF2B5EF4-FFF2-40B4-BE49-F238E27FC236}">
                    <a16:creationId xmlns:a16="http://schemas.microsoft.com/office/drawing/2014/main" xmlns="" id="{742D5F40-1D22-4F27-9AAE-8201EDA0D4C2}"/>
                  </a:ext>
                </a:extLst>
              </p:cNvPr>
              <p:cNvSpPr/>
              <p:nvPr/>
            </p:nvSpPr>
            <p:spPr>
              <a:xfrm>
                <a:off x="2651" y="2905"/>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Oval 10">
                <a:extLst>
                  <a:ext uri="{FF2B5EF4-FFF2-40B4-BE49-F238E27FC236}">
                    <a16:creationId xmlns:a16="http://schemas.microsoft.com/office/drawing/2014/main" xmlns="" id="{8AB6CC20-2DB9-4EF3-968C-30191184E7C5}"/>
                  </a:ext>
                </a:extLst>
              </p:cNvPr>
              <p:cNvSpPr/>
              <p:nvPr/>
            </p:nvSpPr>
            <p:spPr>
              <a:xfrm>
                <a:off x="2355" y="31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Oval 11">
                <a:extLst>
                  <a:ext uri="{FF2B5EF4-FFF2-40B4-BE49-F238E27FC236}">
                    <a16:creationId xmlns:a16="http://schemas.microsoft.com/office/drawing/2014/main" xmlns="" id="{2675D1E1-9DC4-4596-AF85-D2DBE7574C97}"/>
                  </a:ext>
                </a:extLst>
              </p:cNvPr>
              <p:cNvSpPr/>
              <p:nvPr/>
            </p:nvSpPr>
            <p:spPr>
              <a:xfrm>
                <a:off x="2667" y="33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12">
                <a:extLst>
                  <a:ext uri="{FF2B5EF4-FFF2-40B4-BE49-F238E27FC236}">
                    <a16:creationId xmlns:a16="http://schemas.microsoft.com/office/drawing/2014/main" xmlns="" id="{3E53A8E1-AFB2-476A-A449-FBA2CB8999C9}"/>
                  </a:ext>
                </a:extLst>
              </p:cNvPr>
              <p:cNvSpPr/>
              <p:nvPr/>
            </p:nvSpPr>
            <p:spPr>
              <a:xfrm>
                <a:off x="2991" y="33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13">
                <a:extLst>
                  <a:ext uri="{FF2B5EF4-FFF2-40B4-BE49-F238E27FC236}">
                    <a16:creationId xmlns:a16="http://schemas.microsoft.com/office/drawing/2014/main" xmlns="" id="{4C589B05-4AA7-4159-A1B2-27EC8769466B}"/>
                  </a:ext>
                </a:extLst>
              </p:cNvPr>
              <p:cNvSpPr/>
              <p:nvPr/>
            </p:nvSpPr>
            <p:spPr>
              <a:xfrm flipV="1">
                <a:off x="2752" y="3428"/>
                <a:ext cx="240" cy="4"/>
              </a:xfrm>
              <a:prstGeom prst="line">
                <a:avLst/>
              </a:prstGeom>
              <a:ln w="12700" cap="flat" cmpd="sng">
                <a:solidFill>
                  <a:schemeClr val="tx1"/>
                </a:solidFill>
                <a:prstDash val="solid"/>
                <a:headEnd type="none" w="sm" len="sm"/>
                <a:tailEnd type="none" w="sm" len="sm"/>
              </a:ln>
            </p:spPr>
          </p:sp>
          <p:sp>
            <p:nvSpPr>
              <p:cNvPr id="27" name="Line 14">
                <a:extLst>
                  <a:ext uri="{FF2B5EF4-FFF2-40B4-BE49-F238E27FC236}">
                    <a16:creationId xmlns:a16="http://schemas.microsoft.com/office/drawing/2014/main" xmlns="" id="{D4E2284F-0343-409E-A01F-EF29CC07FA0E}"/>
                  </a:ext>
                </a:extLst>
              </p:cNvPr>
              <p:cNvSpPr/>
              <p:nvPr/>
            </p:nvSpPr>
            <p:spPr>
              <a:xfrm>
                <a:off x="3010" y="2960"/>
                <a:ext cx="232" cy="232"/>
              </a:xfrm>
              <a:prstGeom prst="line">
                <a:avLst/>
              </a:prstGeom>
              <a:ln w="12700" cap="flat" cmpd="sng">
                <a:solidFill>
                  <a:schemeClr val="tx1"/>
                </a:solidFill>
                <a:prstDash val="solid"/>
                <a:headEnd type="none" w="sm" len="sm"/>
                <a:tailEnd type="none" w="sm" len="sm"/>
              </a:ln>
            </p:spPr>
          </p:sp>
          <p:sp>
            <p:nvSpPr>
              <p:cNvPr id="28" name="Line 15">
                <a:extLst>
                  <a:ext uri="{FF2B5EF4-FFF2-40B4-BE49-F238E27FC236}">
                    <a16:creationId xmlns:a16="http://schemas.microsoft.com/office/drawing/2014/main" xmlns="" id="{56DD0D43-B8E0-40C1-A52F-A622AE7A948F}"/>
                  </a:ext>
                </a:extLst>
              </p:cNvPr>
              <p:cNvSpPr/>
              <p:nvPr/>
            </p:nvSpPr>
            <p:spPr>
              <a:xfrm flipV="1">
                <a:off x="2416" y="2980"/>
                <a:ext cx="248" cy="224"/>
              </a:xfrm>
              <a:prstGeom prst="line">
                <a:avLst/>
              </a:prstGeom>
              <a:ln w="12700" cap="flat" cmpd="sng">
                <a:solidFill>
                  <a:schemeClr val="tx1"/>
                </a:solidFill>
                <a:prstDash val="solid"/>
                <a:headEnd type="none" w="sm" len="sm"/>
                <a:tailEnd type="none" w="sm" len="sm"/>
              </a:ln>
            </p:spPr>
          </p:sp>
          <p:sp>
            <p:nvSpPr>
              <p:cNvPr id="29" name="Rectangle 16">
                <a:extLst>
                  <a:ext uri="{FF2B5EF4-FFF2-40B4-BE49-F238E27FC236}">
                    <a16:creationId xmlns:a16="http://schemas.microsoft.com/office/drawing/2014/main" xmlns="" id="{D2F9C6AB-BC48-430C-AAAC-C3B0F9228B9A}"/>
                  </a:ext>
                </a:extLst>
              </p:cNvPr>
              <p:cNvSpPr/>
              <p:nvPr/>
            </p:nvSpPr>
            <p:spPr>
              <a:xfrm>
                <a:off x="-4" y="2510"/>
                <a:ext cx="1445" cy="60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mn-ea"/>
                  </a:rPr>
                  <a:t>第一层提供</a:t>
                </a:r>
              </a:p>
              <a:p>
                <a:pPr marL="0" lvl="0" indent="0">
                  <a:spcBef>
                    <a:spcPct val="0"/>
                  </a:spcBef>
                  <a:buSzPct val="100000"/>
                  <a:buNone/>
                </a:pPr>
                <a:r>
                  <a:rPr lang="zh-CN" altLang="en-US" sz="2800" dirty="0">
                    <a:latin typeface="+mn-ea"/>
                  </a:rPr>
                  <a:t>专用对等互连</a:t>
                </a:r>
              </a:p>
            </p:txBody>
          </p:sp>
          <p:sp>
            <p:nvSpPr>
              <p:cNvPr id="30" name="Line 17">
                <a:extLst>
                  <a:ext uri="{FF2B5EF4-FFF2-40B4-BE49-F238E27FC236}">
                    <a16:creationId xmlns:a16="http://schemas.microsoft.com/office/drawing/2014/main" xmlns="" id="{DAB756D3-62A8-447E-A1B8-E83DCB98B9FD}"/>
                  </a:ext>
                </a:extLst>
              </p:cNvPr>
              <p:cNvSpPr/>
              <p:nvPr/>
            </p:nvSpPr>
            <p:spPr>
              <a:xfrm>
                <a:off x="992" y="2612"/>
                <a:ext cx="1472" cy="432"/>
              </a:xfrm>
              <a:prstGeom prst="line">
                <a:avLst/>
              </a:prstGeom>
              <a:ln w="12700" cap="flat" cmpd="sng">
                <a:solidFill>
                  <a:schemeClr val="tx1"/>
                </a:solidFill>
                <a:prstDash val="solid"/>
                <a:headEnd type="none" w="sm" len="sm"/>
                <a:tailEnd type="stealth" w="med" len="med"/>
              </a:ln>
            </p:spPr>
          </p:sp>
        </p:grpSp>
        <p:grpSp>
          <p:nvGrpSpPr>
            <p:cNvPr id="11" name="Group 27">
              <a:extLst>
                <a:ext uri="{FF2B5EF4-FFF2-40B4-BE49-F238E27FC236}">
                  <a16:creationId xmlns:a16="http://schemas.microsoft.com/office/drawing/2014/main" xmlns="" id="{1BA747AD-733E-4601-9030-698206FFF6B1}"/>
                </a:ext>
              </a:extLst>
            </p:cNvPr>
            <p:cNvGrpSpPr/>
            <p:nvPr/>
          </p:nvGrpSpPr>
          <p:grpSpPr>
            <a:xfrm>
              <a:off x="2442" y="2198"/>
              <a:ext cx="4015" cy="1018"/>
              <a:chOff x="2442" y="2198"/>
              <a:chExt cx="4015" cy="1018"/>
            </a:xfrm>
          </p:grpSpPr>
          <p:grpSp>
            <p:nvGrpSpPr>
              <p:cNvPr id="12" name="Group 21">
                <a:extLst>
                  <a:ext uri="{FF2B5EF4-FFF2-40B4-BE49-F238E27FC236}">
                    <a16:creationId xmlns:a16="http://schemas.microsoft.com/office/drawing/2014/main" xmlns="" id="{D01899D4-8E35-471A-9D5A-661BCDF2B201}"/>
                  </a:ext>
                </a:extLst>
              </p:cNvPr>
              <p:cNvGrpSpPr/>
              <p:nvPr/>
            </p:nvGrpSpPr>
            <p:grpSpPr>
              <a:xfrm>
                <a:off x="3572" y="2760"/>
                <a:ext cx="452" cy="251"/>
                <a:chOff x="3572" y="2760"/>
                <a:chExt cx="452" cy="251"/>
              </a:xfrm>
            </p:grpSpPr>
            <p:sp>
              <p:nvSpPr>
                <p:cNvPr id="18" name="Rectangle 19">
                  <a:extLst>
                    <a:ext uri="{FF2B5EF4-FFF2-40B4-BE49-F238E27FC236}">
                      <a16:creationId xmlns:a16="http://schemas.microsoft.com/office/drawing/2014/main" xmlns="" id="{A021F729-412A-48F8-94DC-B6A709D7A1E1}"/>
                    </a:ext>
                  </a:extLst>
                </p:cNvPr>
                <p:cNvSpPr/>
                <p:nvPr/>
              </p:nvSpPr>
              <p:spPr>
                <a:xfrm>
                  <a:off x="3588" y="2765"/>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20">
                  <a:extLst>
                    <a:ext uri="{FF2B5EF4-FFF2-40B4-BE49-F238E27FC236}">
                      <a16:creationId xmlns:a16="http://schemas.microsoft.com/office/drawing/2014/main" xmlns="" id="{CE9FACC4-E380-4DAF-8975-509E5CA79325}"/>
                    </a:ext>
                  </a:extLst>
                </p:cNvPr>
                <p:cNvSpPr/>
                <p:nvPr/>
              </p:nvSpPr>
              <p:spPr>
                <a:xfrm>
                  <a:off x="3572" y="2760"/>
                  <a:ext cx="404" cy="25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13" name="Line 22">
                <a:extLst>
                  <a:ext uri="{FF2B5EF4-FFF2-40B4-BE49-F238E27FC236}">
                    <a16:creationId xmlns:a16="http://schemas.microsoft.com/office/drawing/2014/main" xmlns="" id="{9B994538-8958-4866-BCB7-1BFD7684B891}"/>
                  </a:ext>
                </a:extLst>
              </p:cNvPr>
              <p:cNvSpPr/>
              <p:nvPr/>
            </p:nvSpPr>
            <p:spPr>
              <a:xfrm flipH="1">
                <a:off x="3290" y="2928"/>
                <a:ext cx="316" cy="268"/>
              </a:xfrm>
              <a:prstGeom prst="line">
                <a:avLst/>
              </a:prstGeom>
              <a:ln w="12700" cap="flat" cmpd="sng">
                <a:solidFill>
                  <a:schemeClr val="tx1"/>
                </a:solidFill>
                <a:prstDash val="solid"/>
                <a:headEnd type="none" w="sm" len="sm"/>
                <a:tailEnd type="none" w="sm" len="sm"/>
              </a:ln>
            </p:spPr>
          </p:sp>
          <p:sp>
            <p:nvSpPr>
              <p:cNvPr id="14" name="Line 23">
                <a:extLst>
                  <a:ext uri="{FF2B5EF4-FFF2-40B4-BE49-F238E27FC236}">
                    <a16:creationId xmlns:a16="http://schemas.microsoft.com/office/drawing/2014/main" xmlns="" id="{FB6DCB1A-DF02-4C50-A0B0-8CAFAA86E035}"/>
                  </a:ext>
                </a:extLst>
              </p:cNvPr>
              <p:cNvSpPr/>
              <p:nvPr/>
            </p:nvSpPr>
            <p:spPr>
              <a:xfrm flipH="1">
                <a:off x="3018" y="2876"/>
                <a:ext cx="568" cy="72"/>
              </a:xfrm>
              <a:prstGeom prst="line">
                <a:avLst/>
              </a:prstGeom>
              <a:ln w="12700" cap="flat" cmpd="sng">
                <a:solidFill>
                  <a:schemeClr val="tx1"/>
                </a:solidFill>
                <a:prstDash val="solid"/>
                <a:headEnd type="none" w="sm" len="sm"/>
                <a:tailEnd type="none" w="sm" len="sm"/>
              </a:ln>
            </p:spPr>
          </p:sp>
          <p:sp>
            <p:nvSpPr>
              <p:cNvPr id="15" name="Line 24">
                <a:extLst>
                  <a:ext uri="{FF2B5EF4-FFF2-40B4-BE49-F238E27FC236}">
                    <a16:creationId xmlns:a16="http://schemas.microsoft.com/office/drawing/2014/main" xmlns="" id="{49A558E4-8F43-417A-9B48-8959A9714675}"/>
                  </a:ext>
                </a:extLst>
              </p:cNvPr>
              <p:cNvSpPr/>
              <p:nvPr/>
            </p:nvSpPr>
            <p:spPr>
              <a:xfrm flipH="1">
                <a:off x="2442" y="2912"/>
                <a:ext cx="1144" cy="304"/>
              </a:xfrm>
              <a:prstGeom prst="line">
                <a:avLst/>
              </a:prstGeom>
              <a:ln w="12700" cap="flat" cmpd="sng">
                <a:solidFill>
                  <a:schemeClr val="tx1"/>
                </a:solidFill>
                <a:prstDash val="solid"/>
                <a:headEnd type="none" w="sm" len="sm"/>
                <a:tailEnd type="none" w="sm" len="sm"/>
              </a:ln>
            </p:spPr>
          </p:sp>
          <p:sp>
            <p:nvSpPr>
              <p:cNvPr id="16" name="Rectangle 25">
                <a:extLst>
                  <a:ext uri="{FF2B5EF4-FFF2-40B4-BE49-F238E27FC236}">
                    <a16:creationId xmlns:a16="http://schemas.microsoft.com/office/drawing/2014/main" xmlns="" id="{91AB758E-38CB-4B53-8290-E4BAFC23CB0C}"/>
                  </a:ext>
                </a:extLst>
              </p:cNvPr>
              <p:cNvSpPr/>
              <p:nvPr/>
            </p:nvSpPr>
            <p:spPr>
              <a:xfrm>
                <a:off x="4371" y="2198"/>
                <a:ext cx="2086" cy="60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mn-ea"/>
                    <a:cs typeface="微软雅黑" panose="020B0503020204020204" pitchFamily="34" charset="-122"/>
                  </a:rPr>
                  <a:t>第一层也提供公用的因特网交换点</a:t>
                </a:r>
                <a:r>
                  <a:rPr lang="en-US" altLang="zh-CN" sz="2800" dirty="0">
                    <a:latin typeface="+mn-ea"/>
                    <a:cs typeface="微软雅黑" panose="020B0503020204020204" pitchFamily="34" charset="-122"/>
                  </a:rPr>
                  <a:t>(IXPs)</a:t>
                </a:r>
              </a:p>
            </p:txBody>
          </p:sp>
          <p:sp>
            <p:nvSpPr>
              <p:cNvPr id="17" name="Line 26">
                <a:extLst>
                  <a:ext uri="{FF2B5EF4-FFF2-40B4-BE49-F238E27FC236}">
                    <a16:creationId xmlns:a16="http://schemas.microsoft.com/office/drawing/2014/main" xmlns="" id="{A43D5D43-0605-4E48-BCE7-BEEE4CC6E0EB}"/>
                  </a:ext>
                </a:extLst>
              </p:cNvPr>
              <p:cNvSpPr/>
              <p:nvPr/>
            </p:nvSpPr>
            <p:spPr>
              <a:xfrm flipH="1">
                <a:off x="4008" y="2340"/>
                <a:ext cx="400" cy="344"/>
              </a:xfrm>
              <a:prstGeom prst="line">
                <a:avLst/>
              </a:prstGeom>
              <a:ln w="12700" cap="flat" cmpd="sng">
                <a:solidFill>
                  <a:schemeClr val="tx1"/>
                </a:solidFill>
                <a:prstDash val="solid"/>
                <a:headEnd type="none" w="sm" len="sm"/>
                <a:tailEnd type="stealth" w="med" len="med"/>
              </a:ln>
            </p:spPr>
          </p:sp>
        </p:grpSp>
      </p:grpSp>
      <p:sp>
        <p:nvSpPr>
          <p:cNvPr id="32" name="Title 1">
            <a:extLst>
              <a:ext uri="{FF2B5EF4-FFF2-40B4-BE49-F238E27FC236}">
                <a16:creationId xmlns:a16="http://schemas.microsoft.com/office/drawing/2014/main" xmlns="" id="{2B78FB27-8900-4D8C-929D-B00436551973}"/>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4071759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BA2A9C78-53FE-49C5-AFBF-4F1F2A2AAD8A}"/>
              </a:ext>
            </a:extLst>
          </p:cNvPr>
          <p:cNvSpPr txBox="1">
            <a:spLocks/>
          </p:cNvSpPr>
          <p:nvPr/>
        </p:nvSpPr>
        <p:spPr>
          <a:xfrm>
            <a:off x="3353276" y="1015101"/>
            <a:ext cx="57076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a:t>
            </a:r>
            <a:r>
              <a:rPr lang="zh-CN" altLang="en-US" sz="3600" b="1" dirty="0">
                <a:solidFill>
                  <a:srgbClr val="5B9BD5"/>
                </a:solidFill>
                <a:latin typeface="+mn-ea"/>
                <a:ea typeface="+mn-ea"/>
              </a:rPr>
              <a:t>第二层</a:t>
            </a:r>
            <a:r>
              <a:rPr lang="en-US" altLang="zh-CN" sz="3600" b="1" dirty="0">
                <a:solidFill>
                  <a:srgbClr val="5B9BD5"/>
                </a:solidFill>
                <a:latin typeface="+mn-ea"/>
                <a:ea typeface="+mn-ea"/>
              </a:rPr>
              <a:t>ISP(</a:t>
            </a:r>
            <a:r>
              <a:rPr lang="zh-CN" altLang="en-US" sz="3600" b="1" dirty="0">
                <a:solidFill>
                  <a:srgbClr val="5B9BD5"/>
                </a:solidFill>
                <a:latin typeface="+mn-ea"/>
                <a:ea typeface="+mn-ea"/>
              </a:rPr>
              <a:t>区域级</a:t>
            </a:r>
            <a:r>
              <a:rPr lang="en-US" altLang="zh-CN" sz="3600" b="1" dirty="0">
                <a:solidFill>
                  <a:srgbClr val="5B9BD5"/>
                </a:solidFill>
                <a:latin typeface="+mn-ea"/>
                <a:ea typeface="+mn-ea"/>
              </a:rPr>
              <a:t>ISP): </a:t>
            </a:r>
          </a:p>
        </p:txBody>
      </p:sp>
      <p:sp>
        <p:nvSpPr>
          <p:cNvPr id="5" name="Rectangle 3">
            <a:extLst>
              <a:ext uri="{FF2B5EF4-FFF2-40B4-BE49-F238E27FC236}">
                <a16:creationId xmlns:a16="http://schemas.microsoft.com/office/drawing/2014/main" xmlns="" id="{171AFD25-4688-4B27-80E0-E10C58991A9C}"/>
              </a:ext>
            </a:extLst>
          </p:cNvPr>
          <p:cNvSpPr txBox="1">
            <a:spLocks/>
          </p:cNvSpPr>
          <p:nvPr/>
        </p:nvSpPr>
        <p:spPr>
          <a:xfrm>
            <a:off x="2182019" y="2036763"/>
            <a:ext cx="8440738"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第二层” </a:t>
            </a:r>
            <a:r>
              <a:rPr lang="en-US" altLang="zh-CN" sz="2400" dirty="0">
                <a:latin typeface="+mn-ea"/>
                <a:cs typeface="微软雅黑" panose="020B0503020204020204" pitchFamily="34" charset="-122"/>
              </a:rPr>
              <a:t>ISPs: </a:t>
            </a:r>
            <a:r>
              <a:rPr lang="zh-CN" altLang="en-US" sz="2400" dirty="0">
                <a:latin typeface="+mn-ea"/>
                <a:cs typeface="微软雅黑" panose="020B0503020204020204" pitchFamily="34" charset="-122"/>
              </a:rPr>
              <a:t>较小的</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通常是区域级的</a:t>
            </a:r>
            <a:r>
              <a:rPr lang="en-US" altLang="zh-CN" sz="2400" dirty="0">
                <a:latin typeface="+mn-ea"/>
                <a:cs typeface="微软雅黑" panose="020B0503020204020204" pitchFamily="34" charset="-122"/>
              </a:rPr>
              <a:t>) ISPs</a:t>
            </a:r>
          </a:p>
          <a:p>
            <a:pPr lvl="1">
              <a:buSzPct val="70000"/>
            </a:pPr>
            <a:r>
              <a:rPr lang="zh-CN" altLang="en-US" dirty="0">
                <a:latin typeface="+mn-ea"/>
                <a:cs typeface="微软雅黑" panose="020B0503020204020204" pitchFamily="34" charset="-122"/>
              </a:rPr>
              <a:t>连接到</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个或多个 </a:t>
            </a:r>
            <a:r>
              <a:rPr lang="en-US" altLang="zh-CN" dirty="0">
                <a:latin typeface="+mn-ea"/>
                <a:cs typeface="微软雅黑" panose="020B0503020204020204" pitchFamily="34" charset="-122"/>
              </a:rPr>
              <a:t>tier-1 ISPs, </a:t>
            </a:r>
            <a:r>
              <a:rPr lang="zh-CN" altLang="en-US" dirty="0">
                <a:latin typeface="+mn-ea"/>
                <a:cs typeface="微软雅黑" panose="020B0503020204020204" pitchFamily="34" charset="-122"/>
              </a:rPr>
              <a:t>也可能连接其他 </a:t>
            </a:r>
            <a:r>
              <a:rPr lang="en-US" altLang="zh-CN" dirty="0">
                <a:latin typeface="+mn-ea"/>
                <a:cs typeface="微软雅黑" panose="020B0503020204020204" pitchFamily="34" charset="-122"/>
              </a:rPr>
              <a:t>tier-2 ISPs</a:t>
            </a:r>
          </a:p>
        </p:txBody>
      </p:sp>
      <p:sp>
        <p:nvSpPr>
          <p:cNvPr id="6" name="Oval 4">
            <a:extLst>
              <a:ext uri="{FF2B5EF4-FFF2-40B4-BE49-F238E27FC236}">
                <a16:creationId xmlns:a16="http://schemas.microsoft.com/office/drawing/2014/main" xmlns="" id="{0A61AE5C-C7C8-48ED-A012-084055770119}"/>
              </a:ext>
            </a:extLst>
          </p:cNvPr>
          <p:cNvSpPr/>
          <p:nvPr/>
        </p:nvSpPr>
        <p:spPr>
          <a:xfrm>
            <a:off x="3957638" y="488473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7" name="Oval 5">
            <a:extLst>
              <a:ext uri="{FF2B5EF4-FFF2-40B4-BE49-F238E27FC236}">
                <a16:creationId xmlns:a16="http://schemas.microsoft.com/office/drawing/2014/main" xmlns="" id="{73B27B54-FA72-4490-87B7-7FA887728C5B}"/>
              </a:ext>
            </a:extLst>
          </p:cNvPr>
          <p:cNvSpPr/>
          <p:nvPr/>
        </p:nvSpPr>
        <p:spPr>
          <a:xfrm>
            <a:off x="5056188" y="368141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6">
            <a:extLst>
              <a:ext uri="{FF2B5EF4-FFF2-40B4-BE49-F238E27FC236}">
                <a16:creationId xmlns:a16="http://schemas.microsoft.com/office/drawing/2014/main" xmlns="" id="{58BBF996-499A-4B57-A20F-6B565F7AFDF4}"/>
              </a:ext>
            </a:extLst>
          </p:cNvPr>
          <p:cNvSpPr/>
          <p:nvPr/>
        </p:nvSpPr>
        <p:spPr>
          <a:xfrm>
            <a:off x="6326188" y="484663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7">
            <a:extLst>
              <a:ext uri="{FF2B5EF4-FFF2-40B4-BE49-F238E27FC236}">
                <a16:creationId xmlns:a16="http://schemas.microsoft.com/office/drawing/2014/main" xmlns="" id="{D32A91EA-DB22-4437-B7F0-E1143DFEA71D}"/>
              </a:ext>
            </a:extLst>
          </p:cNvPr>
          <p:cNvSpPr/>
          <p:nvPr/>
        </p:nvSpPr>
        <p:spPr>
          <a:xfrm>
            <a:off x="6646863" y="48529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xmlns="" id="{D5AA976C-BD6A-4B9C-AF5E-A70F600D47D4}"/>
              </a:ext>
            </a:extLst>
          </p:cNvPr>
          <p:cNvSpPr/>
          <p:nvPr/>
        </p:nvSpPr>
        <p:spPr>
          <a:xfrm>
            <a:off x="6196013" y="43830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xmlns="" id="{932DAEC8-21D3-4BF3-A13D-652C38D95CF7}"/>
              </a:ext>
            </a:extLst>
          </p:cNvPr>
          <p:cNvSpPr/>
          <p:nvPr/>
        </p:nvSpPr>
        <p:spPr>
          <a:xfrm>
            <a:off x="5732463" y="44084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xmlns="" id="{9F0DB5EB-CAAD-43A8-9E6C-5CA0E75F62B9}"/>
              </a:ext>
            </a:extLst>
          </p:cNvPr>
          <p:cNvSpPr/>
          <p:nvPr/>
        </p:nvSpPr>
        <p:spPr>
          <a:xfrm>
            <a:off x="5262563" y="48656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xmlns="" id="{8DD1B44E-FAEF-4912-A303-39C4E1473D30}"/>
              </a:ext>
            </a:extLst>
          </p:cNvPr>
          <p:cNvSpPr/>
          <p:nvPr/>
        </p:nvSpPr>
        <p:spPr>
          <a:xfrm>
            <a:off x="5757863" y="51831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xmlns="" id="{7CDC1CA0-BAF0-4832-8262-030E615628AC}"/>
              </a:ext>
            </a:extLst>
          </p:cNvPr>
          <p:cNvSpPr/>
          <p:nvPr/>
        </p:nvSpPr>
        <p:spPr>
          <a:xfrm>
            <a:off x="6272213" y="51704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xmlns="" id="{D393C099-C7D1-43D9-A57C-7B06DF208AB5}"/>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xmlns="" id="{4B557368-D151-4513-884E-366A0ED231C2}"/>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xmlns="" id="{5D12E443-4E02-4BDE-A3D5-C865C7BA5F13}"/>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xmlns="" id="{7AF9EC5F-4AB1-4C0D-8E5E-43E942B93E8A}"/>
              </a:ext>
            </a:extLst>
          </p:cNvPr>
          <p:cNvGrpSpPr/>
          <p:nvPr/>
        </p:nvGrpSpPr>
        <p:grpSpPr>
          <a:xfrm>
            <a:off x="7194550" y="4178300"/>
            <a:ext cx="717550" cy="398463"/>
            <a:chOff x="3572" y="2632"/>
            <a:chExt cx="452" cy="251"/>
          </a:xfrm>
        </p:grpSpPr>
        <p:sp>
          <p:nvSpPr>
            <p:cNvPr id="19" name="Rectangle 16">
              <a:extLst>
                <a:ext uri="{FF2B5EF4-FFF2-40B4-BE49-F238E27FC236}">
                  <a16:creationId xmlns:a16="http://schemas.microsoft.com/office/drawing/2014/main" xmlns="" id="{F04498EC-C0F3-499D-BB4E-887843EF1184}"/>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xmlns="" id="{371E126E-B949-4BD9-9D01-87BB246A08AC}"/>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1" name="Line 19">
            <a:extLst>
              <a:ext uri="{FF2B5EF4-FFF2-40B4-BE49-F238E27FC236}">
                <a16:creationId xmlns:a16="http://schemas.microsoft.com/office/drawing/2014/main" xmlns="" id="{0503FF69-C4AF-4A86-8F66-607EB55E1C2A}"/>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xmlns="" id="{97914D0B-A64C-4205-A320-75C43B6D27A1}"/>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xmlns="" id="{1C06DFD6-29D4-4703-9D51-F816E3C62ECB}"/>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xmlns="" id="{5B3411C0-B4FE-413D-BB07-F59D4AF3F965}"/>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xmlns="" id="{B3843328-FE73-4694-8841-E704FCDAAC78}"/>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xmlns="" id="{FBA9B7BA-6F6E-457E-9045-C014486D0653}"/>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xmlns="" id="{918D3396-0A49-4F98-8F6C-5AC7CE3D6E71}"/>
                  </a:ext>
                </a:extLst>
              </p:cNvPr>
              <p:cNvSpPr/>
              <p:nvPr/>
            </p:nvSpPr>
            <p:spPr>
              <a:xfrm>
                <a:off x="3182" y="217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7" name="Oval 24">
                <a:extLst>
                  <a:ext uri="{FF2B5EF4-FFF2-40B4-BE49-F238E27FC236}">
                    <a16:creationId xmlns:a16="http://schemas.microsoft.com/office/drawing/2014/main" xmlns="" id="{1886B5C7-B554-40CC-BCF0-0FEB6A9568AB}"/>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xmlns="" id="{A87A3190-188D-4E6A-A0BE-F0EA3A3B794A}"/>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xmlns="" id="{E94F9B26-9DC1-4668-A075-0FA9071B5751}"/>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xmlns="" id="{B420317C-C3E8-46C5-85A9-B1F7A63FD846}"/>
                  </a:ext>
                </a:extLst>
              </p:cNvPr>
              <p:cNvSpPr/>
              <p:nvPr/>
            </p:nvSpPr>
            <p:spPr>
              <a:xfrm>
                <a:off x="1750" y="2144"/>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4" name="Oval 28">
                <a:extLst>
                  <a:ext uri="{FF2B5EF4-FFF2-40B4-BE49-F238E27FC236}">
                    <a16:creationId xmlns:a16="http://schemas.microsoft.com/office/drawing/2014/main" xmlns="" id="{627392DC-152E-4A6E-85A9-8FE5C1059C4D}"/>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xmlns="" id="{EDC41720-0E96-4092-8BFB-6CD7CFB3C102}"/>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xmlns="" id="{BB7197E7-F23C-4483-973B-797361833B18}"/>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xmlns="" id="{D0DC77D5-D1B0-4DC1-9C1B-865BC9DF5DF0}"/>
                  </a:ext>
                </a:extLst>
              </p:cNvPr>
              <p:cNvSpPr/>
              <p:nvPr/>
            </p:nvSpPr>
            <p:spPr>
              <a:xfrm>
                <a:off x="1366" y="3552"/>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1" name="Oval 32">
                <a:extLst>
                  <a:ext uri="{FF2B5EF4-FFF2-40B4-BE49-F238E27FC236}">
                    <a16:creationId xmlns:a16="http://schemas.microsoft.com/office/drawing/2014/main" xmlns="" id="{BAFDCE1D-1061-4568-BE02-7C6CB536589C}"/>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xmlns="" id="{2AC1F0FC-EA5D-4830-9E6B-2EE479815993}"/>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xmlns="" id="{D2AA764C-56C0-4DB5-AEE2-196F9B769AA0}"/>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xmlns="" id="{70901788-4C00-4E94-B21C-AC4CCB2859C1}"/>
                  </a:ext>
                </a:extLst>
              </p:cNvPr>
              <p:cNvSpPr/>
              <p:nvPr/>
            </p:nvSpPr>
            <p:spPr>
              <a:xfrm>
                <a:off x="2814" y="3560"/>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8" name="Oval 36">
                <a:extLst>
                  <a:ext uri="{FF2B5EF4-FFF2-40B4-BE49-F238E27FC236}">
                    <a16:creationId xmlns:a16="http://schemas.microsoft.com/office/drawing/2014/main" xmlns="" id="{9FC0736E-5DA8-471C-A9C1-DEE930F6539F}"/>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xmlns="" id="{944B0FA4-692A-4223-9285-93A5254B990E}"/>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xmlns="" id="{D597B9B0-3BD9-46CE-8D69-0725C84E851C}"/>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xmlns="" id="{255EAE7C-4F4B-4D24-85D2-D8DF21A62F48}"/>
                  </a:ext>
                </a:extLst>
              </p:cNvPr>
              <p:cNvSpPr/>
              <p:nvPr/>
            </p:nvSpPr>
            <p:spPr>
              <a:xfrm>
                <a:off x="4230" y="325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5" name="Oval 40">
                <a:extLst>
                  <a:ext uri="{FF2B5EF4-FFF2-40B4-BE49-F238E27FC236}">
                    <a16:creationId xmlns:a16="http://schemas.microsoft.com/office/drawing/2014/main" xmlns="" id="{760AAAB8-99F7-4702-ADD2-AE88C7B878DB}"/>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xmlns="" id="{448ED8B6-E602-4F5B-9BB0-9FA3CFB9EA72}"/>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xmlns="" id="{82C53913-6381-4B0E-89D2-194E1D7D85F4}"/>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xmlns="" id="{D1876EA9-5188-4FB0-AE10-A94827476248}"/>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8" name="Group 49">
            <a:extLst>
              <a:ext uri="{FF2B5EF4-FFF2-40B4-BE49-F238E27FC236}">
                <a16:creationId xmlns:a16="http://schemas.microsoft.com/office/drawing/2014/main" xmlns="" id="{64D11C2D-A521-48E3-88C4-E2B4749B67C7}"/>
              </a:ext>
            </a:extLst>
          </p:cNvPr>
          <p:cNvGrpSpPr/>
          <p:nvPr/>
        </p:nvGrpSpPr>
        <p:grpSpPr>
          <a:xfrm>
            <a:off x="1701800" y="3406775"/>
            <a:ext cx="3562350" cy="1198563"/>
            <a:chOff x="112" y="2146"/>
            <a:chExt cx="2244" cy="755"/>
          </a:xfrm>
        </p:grpSpPr>
        <p:sp>
          <p:nvSpPr>
            <p:cNvPr id="49" name="Rectangle 46">
              <a:extLst>
                <a:ext uri="{FF2B5EF4-FFF2-40B4-BE49-F238E27FC236}">
                  <a16:creationId xmlns:a16="http://schemas.microsoft.com/office/drawing/2014/main" xmlns="" id="{92F88E3A-48BF-4BA6-8D1F-96F671D7E772}"/>
                </a:ext>
              </a:extLst>
            </p:cNvPr>
            <p:cNvSpPr/>
            <p:nvPr/>
          </p:nvSpPr>
          <p:spPr>
            <a:xfrm>
              <a:off x="112" y="2146"/>
              <a:ext cx="129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Clr>
                  <a:schemeClr val="accent2"/>
                </a:buClr>
                <a:buFont typeface="Wingdings" panose="05000000000000000000" pitchFamily="2" charset="2"/>
                <a:buChar char="q"/>
              </a:pPr>
              <a:r>
                <a:rPr lang="zh-CN" altLang="en-US" sz="1800" b="1" dirty="0">
                  <a:latin typeface="+mn-ea"/>
                </a:rPr>
                <a:t>第二层</a:t>
              </a:r>
              <a:r>
                <a:rPr lang="en-US" altLang="zh-CN" sz="1800" b="1" dirty="0">
                  <a:latin typeface="+mn-ea"/>
                </a:rPr>
                <a:t>ISP</a:t>
              </a:r>
              <a:r>
                <a:rPr lang="zh-CN" altLang="en-US" sz="1800" b="1" dirty="0">
                  <a:latin typeface="+mn-ea"/>
                </a:rPr>
                <a:t>需要向第一层</a:t>
              </a:r>
              <a:r>
                <a:rPr lang="en-US" altLang="zh-CN" sz="1800" b="1" dirty="0">
                  <a:latin typeface="+mn-ea"/>
                </a:rPr>
                <a:t>ISP</a:t>
              </a:r>
              <a:r>
                <a:rPr lang="zh-CN" altLang="en-US" sz="1800" b="1" dirty="0">
                  <a:latin typeface="+mn-ea"/>
                </a:rPr>
                <a:t>付费</a:t>
              </a:r>
            </a:p>
            <a:p>
              <a:pPr marL="0" lvl="0" indent="0">
                <a:spcBef>
                  <a:spcPct val="0"/>
                </a:spcBef>
                <a:buClr>
                  <a:schemeClr val="accent2"/>
                </a:buClr>
                <a:buFont typeface="Wingdings" panose="05000000000000000000" pitchFamily="2" charset="2"/>
                <a:buChar char="q"/>
              </a:pPr>
              <a:r>
                <a:rPr lang="zh-CN" altLang="en-US" sz="1800" b="1" dirty="0">
                  <a:latin typeface="+mn-ea"/>
                </a:rPr>
                <a:t>第二层</a:t>
              </a:r>
              <a:r>
                <a:rPr lang="en-US" altLang="zh-CN" sz="1800" b="1" dirty="0">
                  <a:latin typeface="+mn-ea"/>
                </a:rPr>
                <a:t>ISP</a:t>
              </a:r>
              <a:r>
                <a:rPr lang="zh-CN" altLang="en-US" sz="1800" b="1" dirty="0">
                  <a:latin typeface="+mn-ea"/>
                </a:rPr>
                <a:t>是第一层</a:t>
              </a:r>
              <a:r>
                <a:rPr lang="en-US" altLang="zh-CN" sz="1800" b="1" dirty="0">
                  <a:latin typeface="+mn-ea"/>
                </a:rPr>
                <a:t>ISP</a:t>
              </a:r>
              <a:r>
                <a:rPr lang="zh-CN" altLang="en-US" sz="1800" b="1" dirty="0">
                  <a:latin typeface="+mn-ea"/>
                </a:rPr>
                <a:t>的客户</a:t>
              </a:r>
            </a:p>
          </p:txBody>
        </p:sp>
        <p:sp>
          <p:nvSpPr>
            <p:cNvPr id="50" name="Line 47">
              <a:extLst>
                <a:ext uri="{FF2B5EF4-FFF2-40B4-BE49-F238E27FC236}">
                  <a16:creationId xmlns:a16="http://schemas.microsoft.com/office/drawing/2014/main" xmlns="" id="{64E29CD6-CDA7-4D77-9423-6245EDBE63E4}"/>
                </a:ext>
              </a:extLst>
            </p:cNvPr>
            <p:cNvSpPr/>
            <p:nvPr/>
          </p:nvSpPr>
          <p:spPr>
            <a:xfrm flipV="1">
              <a:off x="1344" y="2392"/>
              <a:ext cx="1012" cy="368"/>
            </a:xfrm>
            <a:prstGeom prst="line">
              <a:avLst/>
            </a:prstGeom>
            <a:ln w="12700" cap="flat" cmpd="sng">
              <a:solidFill>
                <a:schemeClr val="tx1"/>
              </a:solidFill>
              <a:prstDash val="solid"/>
              <a:headEnd type="none" w="sm" len="sm"/>
              <a:tailEnd type="stealth" w="med" len="med"/>
            </a:ln>
          </p:spPr>
        </p:sp>
        <p:sp>
          <p:nvSpPr>
            <p:cNvPr id="51" name="Line 48">
              <a:extLst>
                <a:ext uri="{FF2B5EF4-FFF2-40B4-BE49-F238E27FC236}">
                  <a16:creationId xmlns:a16="http://schemas.microsoft.com/office/drawing/2014/main" xmlns="" id="{764243DB-DC6D-40BB-8BE0-916A6660530A}"/>
                </a:ext>
              </a:extLst>
            </p:cNvPr>
            <p:cNvSpPr/>
            <p:nvPr/>
          </p:nvSpPr>
          <p:spPr>
            <a:xfrm flipV="1">
              <a:off x="1352" y="2412"/>
              <a:ext cx="360" cy="344"/>
            </a:xfrm>
            <a:prstGeom prst="line">
              <a:avLst/>
            </a:prstGeom>
            <a:ln w="12700" cap="flat" cmpd="sng">
              <a:solidFill>
                <a:schemeClr val="tx1"/>
              </a:solidFill>
              <a:prstDash val="solid"/>
              <a:headEnd type="none" w="sm" len="sm"/>
              <a:tailEnd type="stealth" w="med" len="med"/>
            </a:ln>
          </p:spPr>
        </p:sp>
      </p:grpSp>
      <p:grpSp>
        <p:nvGrpSpPr>
          <p:cNvPr id="52" name="Group 58">
            <a:extLst>
              <a:ext uri="{FF2B5EF4-FFF2-40B4-BE49-F238E27FC236}">
                <a16:creationId xmlns:a16="http://schemas.microsoft.com/office/drawing/2014/main" xmlns="" id="{37F2F8CC-FC39-4726-BC84-BE1040B8D761}"/>
              </a:ext>
            </a:extLst>
          </p:cNvPr>
          <p:cNvGrpSpPr/>
          <p:nvPr/>
        </p:nvGrpSpPr>
        <p:grpSpPr>
          <a:xfrm>
            <a:off x="7532688" y="3019425"/>
            <a:ext cx="3033712" cy="2135188"/>
            <a:chOff x="3785" y="1902"/>
            <a:chExt cx="1911" cy="1345"/>
          </a:xfrm>
        </p:grpSpPr>
        <p:sp>
          <p:nvSpPr>
            <p:cNvPr id="53" name="Oval 50">
              <a:extLst>
                <a:ext uri="{FF2B5EF4-FFF2-40B4-BE49-F238E27FC236}">
                  <a16:creationId xmlns:a16="http://schemas.microsoft.com/office/drawing/2014/main" xmlns="" id="{DE4B9D86-6532-4EE7-8F57-8A4B32316563}"/>
                </a:ext>
              </a:extLst>
            </p:cNvPr>
            <p:cNvSpPr/>
            <p:nvPr/>
          </p:nvSpPr>
          <p:spPr>
            <a:xfrm>
              <a:off x="3993" y="2321"/>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51">
              <a:extLst>
                <a:ext uri="{FF2B5EF4-FFF2-40B4-BE49-F238E27FC236}">
                  <a16:creationId xmlns:a16="http://schemas.microsoft.com/office/drawing/2014/main" xmlns="" id="{EB2464BF-3A8E-4A37-905B-2606354F5286}"/>
                </a:ext>
              </a:extLst>
            </p:cNvPr>
            <p:cNvSpPr/>
            <p:nvPr/>
          </p:nvSpPr>
          <p:spPr>
            <a:xfrm>
              <a:off x="4564" y="1902"/>
              <a:ext cx="113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r>
                <a:rPr lang="zh-CN" altLang="en-US" sz="1800" b="1" dirty="0">
                  <a:latin typeface="+mn-ea"/>
                </a:rPr>
                <a:t>之间可以使用专用对等点互连，或使用</a:t>
              </a:r>
              <a:r>
                <a:rPr lang="en-US" altLang="zh-CN" sz="1800" b="1" dirty="0">
                  <a:latin typeface="+mn-ea"/>
                </a:rPr>
                <a:t>IXP</a:t>
              </a:r>
              <a:r>
                <a:rPr lang="zh-CN" altLang="en-US" sz="1800" b="1" dirty="0">
                  <a:latin typeface="+mn-ea"/>
                </a:rPr>
                <a:t>互连</a:t>
              </a:r>
            </a:p>
          </p:txBody>
        </p:sp>
        <p:sp>
          <p:nvSpPr>
            <p:cNvPr id="55" name="Oval 52">
              <a:extLst>
                <a:ext uri="{FF2B5EF4-FFF2-40B4-BE49-F238E27FC236}">
                  <a16:creationId xmlns:a16="http://schemas.microsoft.com/office/drawing/2014/main" xmlns="" id="{744442E4-9406-4F64-AEF9-A49C1503DBB6}"/>
                </a:ext>
              </a:extLst>
            </p:cNvPr>
            <p:cNvSpPr/>
            <p:nvPr/>
          </p:nvSpPr>
          <p:spPr>
            <a:xfrm>
              <a:off x="4601" y="3145"/>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6" name="Line 53">
              <a:extLst>
                <a:ext uri="{FF2B5EF4-FFF2-40B4-BE49-F238E27FC236}">
                  <a16:creationId xmlns:a16="http://schemas.microsoft.com/office/drawing/2014/main" xmlns="" id="{622157F1-964C-4FD7-96C7-BFA3F0A72047}"/>
                </a:ext>
              </a:extLst>
            </p:cNvPr>
            <p:cNvSpPr/>
            <p:nvPr/>
          </p:nvSpPr>
          <p:spPr>
            <a:xfrm>
              <a:off x="4064" y="2408"/>
              <a:ext cx="552" cy="728"/>
            </a:xfrm>
            <a:prstGeom prst="line">
              <a:avLst/>
            </a:prstGeom>
            <a:ln w="12700" cap="flat" cmpd="sng">
              <a:solidFill>
                <a:schemeClr val="tx1"/>
              </a:solidFill>
              <a:prstDash val="solid"/>
              <a:headEnd type="none" w="sm" len="sm"/>
              <a:tailEnd type="none" w="sm" len="sm"/>
            </a:ln>
          </p:spPr>
        </p:sp>
        <p:sp>
          <p:nvSpPr>
            <p:cNvPr id="57" name="Oval 54">
              <a:extLst>
                <a:ext uri="{FF2B5EF4-FFF2-40B4-BE49-F238E27FC236}">
                  <a16:creationId xmlns:a16="http://schemas.microsoft.com/office/drawing/2014/main" xmlns="" id="{0FD977AA-CEA6-4F29-AA65-372D14C22596}"/>
                </a:ext>
              </a:extLst>
            </p:cNvPr>
            <p:cNvSpPr/>
            <p:nvPr/>
          </p:nvSpPr>
          <p:spPr>
            <a:xfrm>
              <a:off x="3785" y="2393"/>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Line 55">
              <a:extLst>
                <a:ext uri="{FF2B5EF4-FFF2-40B4-BE49-F238E27FC236}">
                  <a16:creationId xmlns:a16="http://schemas.microsoft.com/office/drawing/2014/main" xmlns="" id="{3A47ABEA-3812-47D7-842C-966057E1B93A}"/>
                </a:ext>
              </a:extLst>
            </p:cNvPr>
            <p:cNvSpPr/>
            <p:nvPr/>
          </p:nvSpPr>
          <p:spPr>
            <a:xfrm>
              <a:off x="3832" y="2488"/>
              <a:ext cx="0" cy="152"/>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xmlns="" id="{477740D1-F5C6-4592-968D-1BEA09CADBE9}"/>
                </a:ext>
              </a:extLst>
            </p:cNvPr>
            <p:cNvSpPr/>
            <p:nvPr/>
          </p:nvSpPr>
          <p:spPr>
            <a:xfrm flipH="1">
              <a:off x="4388" y="2000"/>
              <a:ext cx="260" cy="824"/>
            </a:xfrm>
            <a:prstGeom prst="line">
              <a:avLst/>
            </a:prstGeom>
            <a:ln w="12700" cap="flat" cmpd="sng">
              <a:solidFill>
                <a:schemeClr val="tx1"/>
              </a:solidFill>
              <a:prstDash val="solid"/>
              <a:headEnd type="none" w="sm" len="sm"/>
              <a:tailEnd type="stealth" w="med" len="med"/>
            </a:ln>
          </p:spPr>
        </p:sp>
        <p:sp>
          <p:nvSpPr>
            <p:cNvPr id="60" name="Line 57">
              <a:extLst>
                <a:ext uri="{FF2B5EF4-FFF2-40B4-BE49-F238E27FC236}">
                  <a16:creationId xmlns:a16="http://schemas.microsoft.com/office/drawing/2014/main" xmlns="" id="{B0925C94-AC32-4395-B784-54189AB448BA}"/>
                </a:ext>
              </a:extLst>
            </p:cNvPr>
            <p:cNvSpPr/>
            <p:nvPr/>
          </p:nvSpPr>
          <p:spPr>
            <a:xfrm flipH="1">
              <a:off x="3880" y="2012"/>
              <a:ext cx="760" cy="400"/>
            </a:xfrm>
            <a:prstGeom prst="line">
              <a:avLst/>
            </a:prstGeom>
            <a:ln w="12700" cap="flat" cmpd="sng">
              <a:solidFill>
                <a:schemeClr val="tx1"/>
              </a:solidFill>
              <a:prstDash val="solid"/>
              <a:headEnd type="none" w="sm" len="sm"/>
              <a:tailEnd type="stealth" w="med" len="med"/>
            </a:ln>
          </p:spPr>
        </p:sp>
      </p:grpSp>
      <p:sp>
        <p:nvSpPr>
          <p:cNvPr id="62" name="Title 1">
            <a:extLst>
              <a:ext uri="{FF2B5EF4-FFF2-40B4-BE49-F238E27FC236}">
                <a16:creationId xmlns:a16="http://schemas.microsoft.com/office/drawing/2014/main" xmlns="" id="{012C610B-041E-4628-9AF4-CED405711EFC}"/>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810338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0-#ppt_w/2"/>
                                          </p:val>
                                        </p:tav>
                                        <p:tav tm="100000">
                                          <p:val>
                                            <p:strVal val="#ppt_x"/>
                                          </p:val>
                                        </p:tav>
                                      </p:tavLst>
                                    </p:anim>
                                    <p:anim calcmode="lin" valueType="num">
                                      <p:cBhvr additive="base">
                                        <p:cTn id="25"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217830" y="265728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5B9BD5"/>
                  </a:solidFill>
                  <a:cs typeface="微软雅黑" panose="020B0503020204020204" pitchFamily="34" charset="-122"/>
                </a:rPr>
                <a:t>计算机网络和</a:t>
              </a:r>
              <a:r>
                <a:rPr lang="en-US" altLang="zh-CN" sz="2400" b="1" dirty="0">
                  <a:solidFill>
                    <a:srgbClr val="5B9BD5"/>
                  </a:solidFill>
                  <a:cs typeface="微软雅黑" panose="020B0503020204020204" pitchFamily="34" charset="-122"/>
                </a:rPr>
                <a:t>Internet</a:t>
              </a:r>
              <a:r>
                <a:rPr lang="zh-CN" altLang="en-US" sz="2400" b="1" dirty="0" smtClean="0">
                  <a:solidFill>
                    <a:srgbClr val="5B9BD5"/>
                  </a:solidFill>
                  <a:cs typeface="微软雅黑" panose="020B0503020204020204" pitchFamily="34" charset="-122"/>
                </a:rPr>
                <a:t>发展史</a:t>
              </a:r>
              <a:endParaRPr lang="zh-CN" altLang="en-US" sz="2400" b="1" dirty="0">
                <a:solidFill>
                  <a:srgbClr val="5B9BD5"/>
                </a:solidFill>
                <a:cs typeface="微软雅黑" panose="020B0503020204020204" pitchFamily="34" charset="-122"/>
              </a:endParaRPr>
            </a:p>
          </p:txBody>
        </p:sp>
      </p:grpSp>
      <p:grpSp>
        <p:nvGrpSpPr>
          <p:cNvPr id="44" name="组合 43"/>
          <p:cNvGrpSpPr/>
          <p:nvPr/>
        </p:nvGrpSpPr>
        <p:grpSpPr>
          <a:xfrm>
            <a:off x="1217830" y="345761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smtClean="0">
                  <a:solidFill>
                    <a:srgbClr val="37415C"/>
                  </a:solidFill>
                  <a:cs typeface="+mn-ea"/>
                  <a:sym typeface="+mn-lt"/>
                </a:rPr>
                <a:t>什么</a:t>
              </a:r>
              <a:r>
                <a:rPr lang="zh-CN" altLang="en-US" sz="2400" b="1" dirty="0">
                  <a:solidFill>
                    <a:srgbClr val="37415C"/>
                  </a:solidFill>
                  <a:cs typeface="+mn-ea"/>
                  <a:sym typeface="+mn-lt"/>
                </a:rPr>
                <a:t>是</a:t>
              </a:r>
              <a:r>
                <a:rPr lang="en-US" altLang="zh-CN" sz="2400" b="1" dirty="0">
                  <a:solidFill>
                    <a:srgbClr val="37415C"/>
                  </a:solidFill>
                  <a:cs typeface="+mn-ea"/>
                  <a:sym typeface="+mn-lt"/>
                </a:rPr>
                <a:t>Internet</a:t>
              </a:r>
              <a:r>
                <a:rPr lang="en-US" altLang="zh-CN" sz="2400" b="1" dirty="0" smtClean="0">
                  <a:solidFill>
                    <a:srgbClr val="37415C"/>
                  </a:solidFill>
                  <a:cs typeface="+mn-ea"/>
                  <a:sym typeface="+mn-lt"/>
                </a:rPr>
                <a:t>?</a:t>
              </a:r>
              <a:endParaRPr lang="en-US" altLang="zh-CN" sz="2400" b="1" dirty="0">
                <a:solidFill>
                  <a:srgbClr val="37415C"/>
                </a:solidFill>
                <a:cs typeface="+mn-ea"/>
                <a:sym typeface="+mn-lt"/>
              </a:endParaRPr>
            </a:p>
          </p:txBody>
        </p:sp>
      </p:grpSp>
      <p:grpSp>
        <p:nvGrpSpPr>
          <p:cNvPr id="46" name="组合 45"/>
          <p:cNvGrpSpPr/>
          <p:nvPr/>
        </p:nvGrpSpPr>
        <p:grpSpPr>
          <a:xfrm>
            <a:off x="1217830" y="425794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网络边缘</a:t>
              </a:r>
              <a:r>
                <a:rPr lang="zh-CN" altLang="en-US" sz="2400" b="1" dirty="0" smtClean="0">
                  <a:solidFill>
                    <a:schemeClr val="accent1"/>
                  </a:solidFill>
                  <a:cs typeface="+mn-ea"/>
                  <a:sym typeface="+mn-lt"/>
                </a:rPr>
                <a:t>部分</a:t>
              </a:r>
              <a:endParaRPr lang="zh-CN" altLang="en-US" sz="2400" b="1" dirty="0">
                <a:solidFill>
                  <a:schemeClr val="accent1"/>
                </a:solidFill>
                <a:cs typeface="+mn-ea"/>
                <a:sym typeface="+mn-lt"/>
              </a:endParaRPr>
            </a:p>
          </p:txBody>
        </p:sp>
      </p:grpSp>
      <p:grpSp>
        <p:nvGrpSpPr>
          <p:cNvPr id="49" name="组合 48"/>
          <p:cNvGrpSpPr/>
          <p:nvPr/>
        </p:nvGrpSpPr>
        <p:grpSpPr>
          <a:xfrm>
            <a:off x="1217830" y="5087306"/>
            <a:ext cx="3916379" cy="405045"/>
            <a:chOff x="727761" y="3323530"/>
            <a:chExt cx="3916379" cy="405045"/>
          </a:xfrm>
        </p:grpSpPr>
        <p:sp>
          <p:nvSpPr>
            <p:cNvPr id="50"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04</a:t>
              </a:r>
            </a:p>
          </p:txBody>
        </p:sp>
        <p:sp>
          <p:nvSpPr>
            <p:cNvPr id="51" name="TextBox 13"/>
            <p:cNvSpPr txBox="1"/>
            <p:nvPr/>
          </p:nvSpPr>
          <p:spPr>
            <a:xfrm>
              <a:off x="1355261" y="3424941"/>
              <a:ext cx="3288879" cy="219976"/>
            </a:xfrm>
            <a:prstGeom prst="rect">
              <a:avLst/>
            </a:prstGeom>
            <a:noFill/>
          </p:spPr>
          <p:txBody>
            <a:bodyPr wrap="none" lIns="0" tIns="0" rIns="0" bIns="0" anchor="ctr" anchorCtr="0">
              <a:noAutofit/>
            </a:bodyPr>
            <a:lstStyle/>
            <a:p>
              <a:r>
                <a:rPr lang="zh-CN" altLang="en-US" sz="2400" b="1" dirty="0" smtClean="0">
                  <a:cs typeface="微软雅黑" panose="020B0503020204020204" pitchFamily="34" charset="-122"/>
                </a:rPr>
                <a:t>网络</a:t>
              </a:r>
              <a:r>
                <a:rPr lang="zh-CN" altLang="en-US" sz="2400" b="1" dirty="0">
                  <a:cs typeface="微软雅黑" panose="020B0503020204020204" pitchFamily="34" charset="-122"/>
                </a:rPr>
                <a:t>核心</a:t>
              </a:r>
              <a:r>
                <a:rPr lang="zh-CN" altLang="en-US" sz="2400" b="1" dirty="0" smtClean="0">
                  <a:cs typeface="微软雅黑" panose="020B0503020204020204" pitchFamily="34" charset="-122"/>
                </a:rPr>
                <a:t>部分</a:t>
              </a:r>
              <a:endParaRPr lang="zh-CN" altLang="en-US" sz="2400" b="1" dirty="0">
                <a:solidFill>
                  <a:srgbClr val="37415C"/>
                </a:solidFill>
                <a:cs typeface="+mn-ea"/>
                <a:sym typeface="+mn-lt"/>
              </a:endParaRPr>
            </a:p>
          </p:txBody>
        </p:sp>
      </p:grpSp>
      <p:grpSp>
        <p:nvGrpSpPr>
          <p:cNvPr id="52" name="组合 51"/>
          <p:cNvGrpSpPr/>
          <p:nvPr/>
        </p:nvGrpSpPr>
        <p:grpSpPr>
          <a:xfrm>
            <a:off x="6840271" y="272840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05</a:t>
              </a: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smtClean="0">
                  <a:solidFill>
                    <a:srgbClr val="5B9BD5"/>
                  </a:solidFill>
                  <a:cs typeface="微软雅黑" panose="020B0503020204020204" pitchFamily="34" charset="-122"/>
                </a:rPr>
                <a:t>Internet</a:t>
              </a:r>
              <a:r>
                <a:rPr lang="zh-CN" altLang="en-US" sz="2400" b="1" dirty="0">
                  <a:solidFill>
                    <a:srgbClr val="5B9BD5"/>
                  </a:solidFill>
                  <a:cs typeface="微软雅黑" panose="020B0503020204020204" pitchFamily="34" charset="-122"/>
                </a:rPr>
                <a:t>主干</a:t>
              </a:r>
              <a:r>
                <a:rPr lang="en-US" altLang="zh-CN" sz="2400" b="1" dirty="0">
                  <a:solidFill>
                    <a:srgbClr val="5B9BD5"/>
                  </a:solidFill>
                  <a:cs typeface="微软雅黑" panose="020B0503020204020204" pitchFamily="34" charset="-122"/>
                </a:rPr>
                <a:t>/ISPs</a:t>
              </a:r>
              <a:r>
                <a:rPr lang="zh-CN" altLang="en-US" sz="2400" b="1" dirty="0">
                  <a:solidFill>
                    <a:srgbClr val="5B9BD5"/>
                  </a:solidFill>
                  <a:cs typeface="微软雅黑" panose="020B0503020204020204" pitchFamily="34" charset="-122"/>
                </a:rPr>
                <a:t>的结构</a:t>
              </a:r>
              <a:r>
                <a:rPr lang="zh-CN" altLang="en-US" sz="2400" b="1" dirty="0" smtClean="0">
                  <a:solidFill>
                    <a:srgbClr val="5B9BD5"/>
                  </a:solidFill>
                  <a:cs typeface="微软雅黑" panose="020B0503020204020204" pitchFamily="34" charset="-122"/>
                </a:rPr>
                <a:t>组成</a:t>
              </a:r>
              <a:endParaRPr lang="zh-CN" altLang="en-US" sz="2400" b="1" dirty="0">
                <a:solidFill>
                  <a:srgbClr val="5B9BD5"/>
                </a:solidFill>
                <a:cs typeface="微软雅黑" panose="020B0503020204020204" pitchFamily="34" charset="-122"/>
              </a:endParaRPr>
            </a:p>
          </p:txBody>
        </p:sp>
      </p:grpSp>
      <p:grpSp>
        <p:nvGrpSpPr>
          <p:cNvPr id="55" name="组合 54"/>
          <p:cNvGrpSpPr/>
          <p:nvPr/>
        </p:nvGrpSpPr>
        <p:grpSpPr>
          <a:xfrm>
            <a:off x="6840271" y="352669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06</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smtClean="0">
                  <a:cs typeface="微软雅黑" panose="020B0503020204020204" pitchFamily="34" charset="-122"/>
                </a:rPr>
                <a:t>分组交换网</a:t>
              </a:r>
              <a:r>
                <a:rPr lang="zh-CN" altLang="en-US" sz="2400" b="1" dirty="0">
                  <a:cs typeface="微软雅黑" panose="020B0503020204020204" pitchFamily="34" charset="-122"/>
                </a:rPr>
                <a:t>络中的延迟和</a:t>
              </a:r>
              <a:r>
                <a:rPr lang="zh-CN" altLang="en-US" sz="2400" b="1" dirty="0" smtClean="0">
                  <a:cs typeface="微软雅黑" panose="020B0503020204020204" pitchFamily="34" charset="-122"/>
                </a:rPr>
                <a:t>丢失</a:t>
              </a:r>
              <a:endParaRPr lang="zh-CN" altLang="en-US" sz="2400" b="1" dirty="0">
                <a:cs typeface="微软雅黑" panose="020B0503020204020204" pitchFamily="34" charset="-122"/>
              </a:endParaRPr>
            </a:p>
          </p:txBody>
        </p:sp>
      </p:grpSp>
      <p:grpSp>
        <p:nvGrpSpPr>
          <p:cNvPr id="58" name="组合 57"/>
          <p:cNvGrpSpPr/>
          <p:nvPr/>
        </p:nvGrpSpPr>
        <p:grpSpPr>
          <a:xfrm>
            <a:off x="6840271" y="432498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07</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smtClean="0">
                  <a:solidFill>
                    <a:srgbClr val="5B9BD5"/>
                  </a:solidFill>
                  <a:cs typeface="微软雅黑" panose="020B0503020204020204" pitchFamily="34" charset="-122"/>
                </a:rPr>
                <a:t>协议</a:t>
              </a:r>
              <a:r>
                <a:rPr lang="zh-CN" altLang="en-US" sz="2400" b="1" dirty="0">
                  <a:solidFill>
                    <a:srgbClr val="5B9BD5"/>
                  </a:solidFill>
                  <a:cs typeface="微软雅黑" panose="020B0503020204020204" pitchFamily="34" charset="-122"/>
                </a:rPr>
                <a:t>层及其服务</a:t>
              </a:r>
              <a:r>
                <a:rPr lang="zh-CN" altLang="en-US" sz="2400" b="1" dirty="0" smtClean="0">
                  <a:solidFill>
                    <a:srgbClr val="5B9BD5"/>
                  </a:solidFill>
                  <a:cs typeface="微软雅黑" panose="020B0503020204020204" pitchFamily="34" charset="-122"/>
                </a:rPr>
                <a:t>模型</a:t>
              </a:r>
              <a:endParaRPr lang="zh-CN" altLang="en-US" sz="2400" b="1" dirty="0">
                <a:solidFill>
                  <a:srgbClr val="5B9BD5"/>
                </a:solidFill>
                <a:cs typeface="微软雅黑" panose="020B0503020204020204" pitchFamily="34" charset="-122"/>
              </a:endParaRPr>
            </a:p>
          </p:txBody>
        </p:sp>
      </p:grpSp>
      <p:grpSp>
        <p:nvGrpSpPr>
          <p:cNvPr id="61" name="组合 60"/>
          <p:cNvGrpSpPr/>
          <p:nvPr/>
        </p:nvGrpSpPr>
        <p:grpSpPr>
          <a:xfrm>
            <a:off x="6840271" y="5123282"/>
            <a:ext cx="3901389" cy="405045"/>
            <a:chOff x="727761" y="3323530"/>
            <a:chExt cx="3901389" cy="405045"/>
          </a:xfrm>
        </p:grpSpPr>
        <p:sp>
          <p:nvSpPr>
            <p:cNvPr id="6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08</a:t>
              </a:r>
            </a:p>
          </p:txBody>
        </p:sp>
        <p:sp>
          <p:nvSpPr>
            <p:cNvPr id="6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攻击威胁下的网络</a:t>
              </a:r>
            </a:p>
          </p:txBody>
        </p:sp>
      </p:grpSp>
    </p:spTree>
    <p:extLst>
      <p:ext uri="{BB962C8B-B14F-4D97-AF65-F5344CB8AC3E}">
        <p14:creationId xmlns:p14="http://schemas.microsoft.com/office/powerpoint/2010/main" val="59604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0-#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0-#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3ED741C4-5848-4DBE-9D24-DF84754D9D19}"/>
              </a:ext>
            </a:extLst>
          </p:cNvPr>
          <p:cNvSpPr txBox="1">
            <a:spLocks/>
          </p:cNvSpPr>
          <p:nvPr/>
        </p:nvSpPr>
        <p:spPr>
          <a:xfrm>
            <a:off x="2941289" y="1521678"/>
            <a:ext cx="8440738"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rPr>
              <a:t>“Tier-3” ISPs and local ISPs </a:t>
            </a:r>
          </a:p>
          <a:p>
            <a:pPr lvl="1">
              <a:buSzPct val="70000"/>
            </a:pPr>
            <a:r>
              <a:rPr lang="zh-CN" altLang="en-US" dirty="0">
                <a:latin typeface="+mn-ea"/>
              </a:rPr>
              <a:t>最后的接入网络 </a:t>
            </a:r>
            <a:r>
              <a:rPr lang="en-US" altLang="zh-CN" dirty="0">
                <a:latin typeface="+mn-ea"/>
              </a:rPr>
              <a:t>(</a:t>
            </a:r>
            <a:r>
              <a:rPr lang="zh-CN" altLang="en-US" dirty="0">
                <a:latin typeface="+mn-ea"/>
              </a:rPr>
              <a:t>最接近端系统</a:t>
            </a:r>
            <a:r>
              <a:rPr lang="en-US" altLang="zh-CN" dirty="0">
                <a:latin typeface="+mn-ea"/>
              </a:rPr>
              <a:t>)</a:t>
            </a:r>
          </a:p>
          <a:p>
            <a:pPr>
              <a:buSzPct val="85000"/>
              <a:buFont typeface="Arial" panose="020B0604020202020204" pitchFamily="34" charset="0"/>
              <a:buNone/>
            </a:pPr>
            <a:endParaRPr lang="en-US" altLang="zh-CN" b="1" dirty="0">
              <a:solidFill>
                <a:srgbClr val="FF0000"/>
              </a:solidFill>
              <a:latin typeface="+mn-ea"/>
            </a:endParaRPr>
          </a:p>
          <a:p>
            <a:pPr>
              <a:buSzPct val="85000"/>
              <a:buFont typeface="Arial" panose="020B0604020202020204" pitchFamily="34" charset="0"/>
              <a:buNone/>
            </a:pPr>
            <a:endParaRPr lang="en-US" altLang="zh-CN" b="1" dirty="0">
              <a:solidFill>
                <a:srgbClr val="FF0000"/>
              </a:solidFill>
              <a:latin typeface="+mn-ea"/>
            </a:endParaRPr>
          </a:p>
        </p:txBody>
      </p:sp>
      <p:sp>
        <p:nvSpPr>
          <p:cNvPr id="5" name="Oval 3">
            <a:extLst>
              <a:ext uri="{FF2B5EF4-FFF2-40B4-BE49-F238E27FC236}">
                <a16:creationId xmlns:a16="http://schemas.microsoft.com/office/drawing/2014/main" xmlns="" id="{79BB074A-CD16-4C89-B0BE-1E04849A6C77}"/>
              </a:ext>
            </a:extLst>
          </p:cNvPr>
          <p:cNvSpPr/>
          <p:nvPr/>
        </p:nvSpPr>
        <p:spPr>
          <a:xfrm>
            <a:off x="3957638" y="488473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6" name="Oval 4">
            <a:extLst>
              <a:ext uri="{FF2B5EF4-FFF2-40B4-BE49-F238E27FC236}">
                <a16:creationId xmlns:a16="http://schemas.microsoft.com/office/drawing/2014/main" xmlns="" id="{74D5B309-7096-435D-BCB0-9C32D5E56FB7}"/>
              </a:ext>
            </a:extLst>
          </p:cNvPr>
          <p:cNvSpPr/>
          <p:nvPr/>
        </p:nvSpPr>
        <p:spPr>
          <a:xfrm>
            <a:off x="5056188" y="368141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7" name="Oval 5">
            <a:extLst>
              <a:ext uri="{FF2B5EF4-FFF2-40B4-BE49-F238E27FC236}">
                <a16:creationId xmlns:a16="http://schemas.microsoft.com/office/drawing/2014/main" xmlns="" id="{76FE8E02-7FF4-4CEE-9421-320DDB365E92}"/>
              </a:ext>
            </a:extLst>
          </p:cNvPr>
          <p:cNvSpPr/>
          <p:nvPr/>
        </p:nvSpPr>
        <p:spPr>
          <a:xfrm>
            <a:off x="6326188" y="484663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8" name="Oval 6">
            <a:extLst>
              <a:ext uri="{FF2B5EF4-FFF2-40B4-BE49-F238E27FC236}">
                <a16:creationId xmlns:a16="http://schemas.microsoft.com/office/drawing/2014/main" xmlns="" id="{557D8B13-D105-4455-97D7-B7568B7F81E9}"/>
              </a:ext>
            </a:extLst>
          </p:cNvPr>
          <p:cNvSpPr/>
          <p:nvPr/>
        </p:nvSpPr>
        <p:spPr>
          <a:xfrm>
            <a:off x="6646863" y="48529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Oval 7">
            <a:extLst>
              <a:ext uri="{FF2B5EF4-FFF2-40B4-BE49-F238E27FC236}">
                <a16:creationId xmlns:a16="http://schemas.microsoft.com/office/drawing/2014/main" xmlns="" id="{951D08B0-DA88-4BDA-8B09-87A4E436ACAB}"/>
              </a:ext>
            </a:extLst>
          </p:cNvPr>
          <p:cNvSpPr/>
          <p:nvPr/>
        </p:nvSpPr>
        <p:spPr>
          <a:xfrm>
            <a:off x="6196013" y="43830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xmlns="" id="{4482089D-CDA8-4185-99F6-CA122B44EEAD}"/>
              </a:ext>
            </a:extLst>
          </p:cNvPr>
          <p:cNvSpPr/>
          <p:nvPr/>
        </p:nvSpPr>
        <p:spPr>
          <a:xfrm>
            <a:off x="5732463" y="44084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xmlns="" id="{4DAA11CB-6B63-4B38-BA9C-7763B68DF93A}"/>
              </a:ext>
            </a:extLst>
          </p:cNvPr>
          <p:cNvSpPr/>
          <p:nvPr/>
        </p:nvSpPr>
        <p:spPr>
          <a:xfrm>
            <a:off x="5262563" y="48656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xmlns="" id="{DCA813BB-1011-4D6C-B91F-2FB4E4BE6B91}"/>
              </a:ext>
            </a:extLst>
          </p:cNvPr>
          <p:cNvSpPr/>
          <p:nvPr/>
        </p:nvSpPr>
        <p:spPr>
          <a:xfrm>
            <a:off x="5757863" y="51831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xmlns="" id="{F0990D01-4CB0-4F7E-A07B-0870F2CEAD38}"/>
              </a:ext>
            </a:extLst>
          </p:cNvPr>
          <p:cNvSpPr/>
          <p:nvPr/>
        </p:nvSpPr>
        <p:spPr>
          <a:xfrm>
            <a:off x="6272213" y="51704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Line 12">
            <a:extLst>
              <a:ext uri="{FF2B5EF4-FFF2-40B4-BE49-F238E27FC236}">
                <a16:creationId xmlns:a16="http://schemas.microsoft.com/office/drawing/2014/main" xmlns="" id="{7E3A0847-6310-41DC-875D-F3F7A979B973}"/>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5" name="Line 13">
            <a:extLst>
              <a:ext uri="{FF2B5EF4-FFF2-40B4-BE49-F238E27FC236}">
                <a16:creationId xmlns:a16="http://schemas.microsoft.com/office/drawing/2014/main" xmlns="" id="{ABC812A4-C49F-4450-AD39-2C80602AAF64}"/>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xmlns="" id="{6C5291B6-1EC3-4B22-AC9C-F4E69AF09172}"/>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7" name="Group 17">
            <a:extLst>
              <a:ext uri="{FF2B5EF4-FFF2-40B4-BE49-F238E27FC236}">
                <a16:creationId xmlns:a16="http://schemas.microsoft.com/office/drawing/2014/main" xmlns="" id="{4227BA9E-19B2-4BB7-A99A-0CF2B7422DAE}"/>
              </a:ext>
            </a:extLst>
          </p:cNvPr>
          <p:cNvGrpSpPr/>
          <p:nvPr/>
        </p:nvGrpSpPr>
        <p:grpSpPr>
          <a:xfrm>
            <a:off x="7194550" y="4178300"/>
            <a:ext cx="717550" cy="398463"/>
            <a:chOff x="3572" y="2632"/>
            <a:chExt cx="452" cy="251"/>
          </a:xfrm>
        </p:grpSpPr>
        <p:sp>
          <p:nvSpPr>
            <p:cNvPr id="18" name="Rectangle 15">
              <a:extLst>
                <a:ext uri="{FF2B5EF4-FFF2-40B4-BE49-F238E27FC236}">
                  <a16:creationId xmlns:a16="http://schemas.microsoft.com/office/drawing/2014/main" xmlns="" id="{9FB28607-E006-4293-ABE6-17E017BA171E}"/>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16">
              <a:extLst>
                <a:ext uri="{FF2B5EF4-FFF2-40B4-BE49-F238E27FC236}">
                  <a16:creationId xmlns:a16="http://schemas.microsoft.com/office/drawing/2014/main" xmlns="" id="{9480A67D-7993-499A-B2F2-BD9A01C657E7}"/>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0" name="Line 18">
            <a:extLst>
              <a:ext uri="{FF2B5EF4-FFF2-40B4-BE49-F238E27FC236}">
                <a16:creationId xmlns:a16="http://schemas.microsoft.com/office/drawing/2014/main" xmlns="" id="{93B836F2-3FAA-4ECC-921B-591CD061BC74}"/>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1" name="Line 19">
            <a:extLst>
              <a:ext uri="{FF2B5EF4-FFF2-40B4-BE49-F238E27FC236}">
                <a16:creationId xmlns:a16="http://schemas.microsoft.com/office/drawing/2014/main" xmlns="" id="{79EEB741-43D8-47A8-9686-1BCFF40293F8}"/>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xmlns="" id="{EF502D91-1364-404F-9984-DCB4C9C34ECC}"/>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3" name="Group 44">
            <a:extLst>
              <a:ext uri="{FF2B5EF4-FFF2-40B4-BE49-F238E27FC236}">
                <a16:creationId xmlns:a16="http://schemas.microsoft.com/office/drawing/2014/main" xmlns="" id="{8717689E-B3C0-45F2-B37E-C37F59692D82}"/>
              </a:ext>
            </a:extLst>
          </p:cNvPr>
          <p:cNvGrpSpPr/>
          <p:nvPr/>
        </p:nvGrpSpPr>
        <p:grpSpPr>
          <a:xfrm>
            <a:off x="3471863" y="3287713"/>
            <a:ext cx="6216650" cy="2835275"/>
            <a:chOff x="1227" y="2071"/>
            <a:chExt cx="3916" cy="1786"/>
          </a:xfrm>
        </p:grpSpPr>
        <p:grpSp>
          <p:nvGrpSpPr>
            <p:cNvPr id="24" name="Group 24">
              <a:extLst>
                <a:ext uri="{FF2B5EF4-FFF2-40B4-BE49-F238E27FC236}">
                  <a16:creationId xmlns:a16="http://schemas.microsoft.com/office/drawing/2014/main" xmlns="" id="{A4A10EC7-3D48-4C5C-A42D-B6ACA42C9B3C}"/>
                </a:ext>
              </a:extLst>
            </p:cNvPr>
            <p:cNvGrpSpPr/>
            <p:nvPr/>
          </p:nvGrpSpPr>
          <p:grpSpPr>
            <a:xfrm>
              <a:off x="3043" y="2103"/>
              <a:ext cx="1052" cy="370"/>
              <a:chOff x="3043" y="2103"/>
              <a:chExt cx="1052" cy="370"/>
            </a:xfrm>
          </p:grpSpPr>
          <p:sp>
            <p:nvSpPr>
              <p:cNvPr id="44" name="Oval 21">
                <a:extLst>
                  <a:ext uri="{FF2B5EF4-FFF2-40B4-BE49-F238E27FC236}">
                    <a16:creationId xmlns:a16="http://schemas.microsoft.com/office/drawing/2014/main" xmlns="" id="{60A68847-FE96-45AF-8837-1C9DB87F789C}"/>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22">
                <a:extLst>
                  <a:ext uri="{FF2B5EF4-FFF2-40B4-BE49-F238E27FC236}">
                    <a16:creationId xmlns:a16="http://schemas.microsoft.com/office/drawing/2014/main" xmlns="" id="{FB71CC44-1B51-4071-A74E-8A7EFDE6A9D4}"/>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6" name="Oval 23">
                <a:extLst>
                  <a:ext uri="{FF2B5EF4-FFF2-40B4-BE49-F238E27FC236}">
                    <a16:creationId xmlns:a16="http://schemas.microsoft.com/office/drawing/2014/main" xmlns="" id="{3CD2E5AC-0489-49D8-A1F2-5C571E9B77C5}"/>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8">
              <a:extLst>
                <a:ext uri="{FF2B5EF4-FFF2-40B4-BE49-F238E27FC236}">
                  <a16:creationId xmlns:a16="http://schemas.microsoft.com/office/drawing/2014/main" xmlns="" id="{76DDC036-5AC0-42ED-BF4E-6F1C50864A28}"/>
                </a:ext>
              </a:extLst>
            </p:cNvPr>
            <p:cNvGrpSpPr/>
            <p:nvPr/>
          </p:nvGrpSpPr>
          <p:grpSpPr>
            <a:xfrm>
              <a:off x="1611" y="2071"/>
              <a:ext cx="1052" cy="370"/>
              <a:chOff x="1611" y="2071"/>
              <a:chExt cx="1052" cy="370"/>
            </a:xfrm>
          </p:grpSpPr>
          <p:sp>
            <p:nvSpPr>
              <p:cNvPr id="41" name="Oval 25">
                <a:extLst>
                  <a:ext uri="{FF2B5EF4-FFF2-40B4-BE49-F238E27FC236}">
                    <a16:creationId xmlns:a16="http://schemas.microsoft.com/office/drawing/2014/main" xmlns="" id="{B6E8C25F-D975-41B3-AF4A-3BAE7333B9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26">
                <a:extLst>
                  <a:ext uri="{FF2B5EF4-FFF2-40B4-BE49-F238E27FC236}">
                    <a16:creationId xmlns:a16="http://schemas.microsoft.com/office/drawing/2014/main" xmlns="" id="{3C5D410E-C92D-450B-A4D6-A36FFBD21310}"/>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3" name="Oval 27">
                <a:extLst>
                  <a:ext uri="{FF2B5EF4-FFF2-40B4-BE49-F238E27FC236}">
                    <a16:creationId xmlns:a16="http://schemas.microsoft.com/office/drawing/2014/main" xmlns="" id="{301FD1DD-D017-4469-B11C-F321875639C3}"/>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32">
              <a:extLst>
                <a:ext uri="{FF2B5EF4-FFF2-40B4-BE49-F238E27FC236}">
                  <a16:creationId xmlns:a16="http://schemas.microsoft.com/office/drawing/2014/main" xmlns="" id="{6F625E1F-C68B-43C0-8D9F-E7A2D708F614}"/>
                </a:ext>
              </a:extLst>
            </p:cNvPr>
            <p:cNvGrpSpPr/>
            <p:nvPr/>
          </p:nvGrpSpPr>
          <p:grpSpPr>
            <a:xfrm>
              <a:off x="1227" y="3477"/>
              <a:ext cx="1052" cy="372"/>
              <a:chOff x="1227" y="3477"/>
              <a:chExt cx="1052" cy="372"/>
            </a:xfrm>
          </p:grpSpPr>
          <p:sp>
            <p:nvSpPr>
              <p:cNvPr id="38" name="Oval 29">
                <a:extLst>
                  <a:ext uri="{FF2B5EF4-FFF2-40B4-BE49-F238E27FC236}">
                    <a16:creationId xmlns:a16="http://schemas.microsoft.com/office/drawing/2014/main" xmlns="" id="{0D38E53D-95E3-41B1-BB16-B3D050A6E23D}"/>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0">
                <a:extLst>
                  <a:ext uri="{FF2B5EF4-FFF2-40B4-BE49-F238E27FC236}">
                    <a16:creationId xmlns:a16="http://schemas.microsoft.com/office/drawing/2014/main" xmlns="" id="{706AA30C-40F3-4553-BB72-E882EDB3F5B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0" name="Oval 31">
                <a:extLst>
                  <a:ext uri="{FF2B5EF4-FFF2-40B4-BE49-F238E27FC236}">
                    <a16:creationId xmlns:a16="http://schemas.microsoft.com/office/drawing/2014/main" xmlns="" id="{3280F705-FE04-4745-80E9-37C135C1E865}"/>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6">
              <a:extLst>
                <a:ext uri="{FF2B5EF4-FFF2-40B4-BE49-F238E27FC236}">
                  <a16:creationId xmlns:a16="http://schemas.microsoft.com/office/drawing/2014/main" xmlns="" id="{17CA89FF-8966-4EAF-82F6-ACE0458CB75B}"/>
                </a:ext>
              </a:extLst>
            </p:cNvPr>
            <p:cNvGrpSpPr/>
            <p:nvPr/>
          </p:nvGrpSpPr>
          <p:grpSpPr>
            <a:xfrm>
              <a:off x="2675" y="3487"/>
              <a:ext cx="1052" cy="370"/>
              <a:chOff x="2675" y="3487"/>
              <a:chExt cx="1052" cy="370"/>
            </a:xfrm>
          </p:grpSpPr>
          <p:sp>
            <p:nvSpPr>
              <p:cNvPr id="35" name="Oval 33">
                <a:extLst>
                  <a:ext uri="{FF2B5EF4-FFF2-40B4-BE49-F238E27FC236}">
                    <a16:creationId xmlns:a16="http://schemas.microsoft.com/office/drawing/2014/main" xmlns="" id="{2D6FAD8E-6249-4682-B93D-B0164564ADBC}"/>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xmlns="" id="{9700E776-49F3-4C6F-A310-2F27CDF2D1F8}"/>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7" name="Oval 35">
                <a:extLst>
                  <a:ext uri="{FF2B5EF4-FFF2-40B4-BE49-F238E27FC236}">
                    <a16:creationId xmlns:a16="http://schemas.microsoft.com/office/drawing/2014/main" xmlns="" id="{18C759A4-2D38-4781-8D20-5C9D57DFE848}"/>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40">
              <a:extLst>
                <a:ext uri="{FF2B5EF4-FFF2-40B4-BE49-F238E27FC236}">
                  <a16:creationId xmlns:a16="http://schemas.microsoft.com/office/drawing/2014/main" xmlns="" id="{19A79996-59D6-4E2E-9892-A9E0D2619A0C}"/>
                </a:ext>
              </a:extLst>
            </p:cNvPr>
            <p:cNvGrpSpPr/>
            <p:nvPr/>
          </p:nvGrpSpPr>
          <p:grpSpPr>
            <a:xfrm>
              <a:off x="4091" y="3183"/>
              <a:ext cx="1052" cy="370"/>
              <a:chOff x="4091" y="3183"/>
              <a:chExt cx="1052" cy="370"/>
            </a:xfrm>
          </p:grpSpPr>
          <p:sp>
            <p:nvSpPr>
              <p:cNvPr id="32" name="Oval 37">
                <a:extLst>
                  <a:ext uri="{FF2B5EF4-FFF2-40B4-BE49-F238E27FC236}">
                    <a16:creationId xmlns:a16="http://schemas.microsoft.com/office/drawing/2014/main" xmlns="" id="{556CE74F-CD65-4A03-A1FB-259284769E17}"/>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38">
                <a:extLst>
                  <a:ext uri="{FF2B5EF4-FFF2-40B4-BE49-F238E27FC236}">
                    <a16:creationId xmlns:a16="http://schemas.microsoft.com/office/drawing/2014/main" xmlns="" id="{BC47E966-6C70-474E-A595-B6356DD9D130}"/>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4" name="Oval 39">
                <a:extLst>
                  <a:ext uri="{FF2B5EF4-FFF2-40B4-BE49-F238E27FC236}">
                    <a16:creationId xmlns:a16="http://schemas.microsoft.com/office/drawing/2014/main" xmlns="" id="{02B2F0B6-DD14-4CB4-BFDF-4442E5AFD9C2}"/>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9" name="Oval 41">
              <a:extLst>
                <a:ext uri="{FF2B5EF4-FFF2-40B4-BE49-F238E27FC236}">
                  <a16:creationId xmlns:a16="http://schemas.microsoft.com/office/drawing/2014/main" xmlns="" id="{9DFF6726-B760-4902-AC87-4DF401006C3A}"/>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42">
              <a:extLst>
                <a:ext uri="{FF2B5EF4-FFF2-40B4-BE49-F238E27FC236}">
                  <a16:creationId xmlns:a16="http://schemas.microsoft.com/office/drawing/2014/main" xmlns="" id="{2EC1C3A2-EC83-42EA-BC31-4FEC5A49CF3A}"/>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1" name="Oval 43">
              <a:extLst>
                <a:ext uri="{FF2B5EF4-FFF2-40B4-BE49-F238E27FC236}">
                  <a16:creationId xmlns:a16="http://schemas.microsoft.com/office/drawing/2014/main" xmlns="" id="{3E55C24D-F24D-4EF8-98DB-4BBA3C7367F5}"/>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7" name="Oval 45">
            <a:extLst>
              <a:ext uri="{FF2B5EF4-FFF2-40B4-BE49-F238E27FC236}">
                <a16:creationId xmlns:a16="http://schemas.microsoft.com/office/drawing/2014/main" xmlns="" id="{E963B1A5-2E9E-475B-9750-C641F24CD5DC}"/>
              </a:ext>
            </a:extLst>
          </p:cNvPr>
          <p:cNvSpPr/>
          <p:nvPr/>
        </p:nvSpPr>
        <p:spPr>
          <a:xfrm>
            <a:off x="7862888" y="36845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6">
            <a:extLst>
              <a:ext uri="{FF2B5EF4-FFF2-40B4-BE49-F238E27FC236}">
                <a16:creationId xmlns:a16="http://schemas.microsoft.com/office/drawing/2014/main" xmlns="" id="{62D0129F-62B2-47CC-ABEE-E54E3B08FBDF}"/>
              </a:ext>
            </a:extLst>
          </p:cNvPr>
          <p:cNvSpPr/>
          <p:nvPr/>
        </p:nvSpPr>
        <p:spPr>
          <a:xfrm>
            <a:off x="8828088" y="49926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Line 47">
            <a:extLst>
              <a:ext uri="{FF2B5EF4-FFF2-40B4-BE49-F238E27FC236}">
                <a16:creationId xmlns:a16="http://schemas.microsoft.com/office/drawing/2014/main" xmlns="" id="{0BDECBEB-5044-42A2-AF0D-D073CBAB54A2}"/>
              </a:ext>
            </a:extLst>
          </p:cNvPr>
          <p:cNvSpPr/>
          <p:nvPr/>
        </p:nvSpPr>
        <p:spPr>
          <a:xfrm>
            <a:off x="7975600" y="3822700"/>
            <a:ext cx="876300" cy="1155700"/>
          </a:xfrm>
          <a:prstGeom prst="line">
            <a:avLst/>
          </a:prstGeom>
          <a:ln w="12700" cap="flat" cmpd="sng">
            <a:solidFill>
              <a:schemeClr val="tx1"/>
            </a:solidFill>
            <a:prstDash val="solid"/>
            <a:headEnd type="none" w="sm" len="sm"/>
            <a:tailEnd type="none" w="sm" len="sm"/>
          </a:ln>
        </p:spPr>
      </p:sp>
      <p:sp>
        <p:nvSpPr>
          <p:cNvPr id="50" name="Oval 48">
            <a:extLst>
              <a:ext uri="{FF2B5EF4-FFF2-40B4-BE49-F238E27FC236}">
                <a16:creationId xmlns:a16="http://schemas.microsoft.com/office/drawing/2014/main" xmlns="" id="{738CFC18-5850-4BBE-B8FD-F701B1F6D953}"/>
              </a:ext>
            </a:extLst>
          </p:cNvPr>
          <p:cNvSpPr/>
          <p:nvPr/>
        </p:nvSpPr>
        <p:spPr>
          <a:xfrm>
            <a:off x="7532688" y="37988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Line 49">
            <a:extLst>
              <a:ext uri="{FF2B5EF4-FFF2-40B4-BE49-F238E27FC236}">
                <a16:creationId xmlns:a16="http://schemas.microsoft.com/office/drawing/2014/main" xmlns="" id="{9C048E51-56EC-4F5C-84C8-5AFFF5388868}"/>
              </a:ext>
            </a:extLst>
          </p:cNvPr>
          <p:cNvSpPr/>
          <p:nvPr/>
        </p:nvSpPr>
        <p:spPr>
          <a:xfrm>
            <a:off x="7607300" y="3949700"/>
            <a:ext cx="0" cy="241300"/>
          </a:xfrm>
          <a:prstGeom prst="line">
            <a:avLst/>
          </a:prstGeom>
          <a:ln w="12700" cap="flat" cmpd="sng">
            <a:solidFill>
              <a:schemeClr val="tx1"/>
            </a:solidFill>
            <a:prstDash val="solid"/>
            <a:headEnd type="none" w="sm" len="sm"/>
            <a:tailEnd type="none" w="sm" len="sm"/>
          </a:ln>
        </p:spPr>
      </p:sp>
      <p:grpSp>
        <p:nvGrpSpPr>
          <p:cNvPr id="52" name="Group 77">
            <a:extLst>
              <a:ext uri="{FF2B5EF4-FFF2-40B4-BE49-F238E27FC236}">
                <a16:creationId xmlns:a16="http://schemas.microsoft.com/office/drawing/2014/main" xmlns="" id="{91E21848-9E01-420E-8240-9AD32FD8690A}"/>
              </a:ext>
            </a:extLst>
          </p:cNvPr>
          <p:cNvGrpSpPr/>
          <p:nvPr/>
        </p:nvGrpSpPr>
        <p:grpSpPr>
          <a:xfrm>
            <a:off x="2818672" y="2295525"/>
            <a:ext cx="7877903" cy="4495800"/>
            <a:chOff x="971" y="1559"/>
            <a:chExt cx="4296" cy="2620"/>
          </a:xfrm>
        </p:grpSpPr>
        <p:grpSp>
          <p:nvGrpSpPr>
            <p:cNvPr id="53" name="Group 52">
              <a:extLst>
                <a:ext uri="{FF2B5EF4-FFF2-40B4-BE49-F238E27FC236}">
                  <a16:creationId xmlns:a16="http://schemas.microsoft.com/office/drawing/2014/main" xmlns="" id="{A7561FA0-E2D3-4AF3-8E5D-6B93D71709DA}"/>
                </a:ext>
              </a:extLst>
            </p:cNvPr>
            <p:cNvGrpSpPr/>
            <p:nvPr/>
          </p:nvGrpSpPr>
          <p:grpSpPr>
            <a:xfrm>
              <a:off x="3323" y="1687"/>
              <a:ext cx="664" cy="436"/>
              <a:chOff x="3323" y="1687"/>
              <a:chExt cx="664" cy="436"/>
            </a:xfrm>
          </p:grpSpPr>
          <p:sp>
            <p:nvSpPr>
              <p:cNvPr id="78" name="Oval 50">
                <a:extLst>
                  <a:ext uri="{FF2B5EF4-FFF2-40B4-BE49-F238E27FC236}">
                    <a16:creationId xmlns:a16="http://schemas.microsoft.com/office/drawing/2014/main" xmlns="" id="{B093C032-F8ED-4F60-9964-5C246DF0592A}"/>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51">
                <a:extLst>
                  <a:ext uri="{FF2B5EF4-FFF2-40B4-BE49-F238E27FC236}">
                    <a16:creationId xmlns:a16="http://schemas.microsoft.com/office/drawing/2014/main" xmlns="" id="{9411F920-0E1E-4119-898F-A90F99C075C0}"/>
                  </a:ext>
                </a:extLst>
              </p:cNvPr>
              <p:cNvSpPr/>
              <p:nvPr/>
            </p:nvSpPr>
            <p:spPr>
              <a:xfrm>
                <a:off x="3403" y="1706"/>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4" name="Group 55">
              <a:extLst>
                <a:ext uri="{FF2B5EF4-FFF2-40B4-BE49-F238E27FC236}">
                  <a16:creationId xmlns:a16="http://schemas.microsoft.com/office/drawing/2014/main" xmlns="" id="{E39EDD71-F479-4B72-A37D-4EAD686E5D0F}"/>
                </a:ext>
              </a:extLst>
            </p:cNvPr>
            <p:cNvGrpSpPr/>
            <p:nvPr/>
          </p:nvGrpSpPr>
          <p:grpSpPr>
            <a:xfrm>
              <a:off x="2715" y="1783"/>
              <a:ext cx="664" cy="436"/>
              <a:chOff x="2715" y="1783"/>
              <a:chExt cx="664" cy="436"/>
            </a:xfrm>
          </p:grpSpPr>
          <p:sp>
            <p:nvSpPr>
              <p:cNvPr id="76" name="Oval 53">
                <a:extLst>
                  <a:ext uri="{FF2B5EF4-FFF2-40B4-BE49-F238E27FC236}">
                    <a16:creationId xmlns:a16="http://schemas.microsoft.com/office/drawing/2014/main" xmlns="" id="{850EC40E-E171-4DA4-BF11-76DE6CDB7AB4}"/>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54">
                <a:extLst>
                  <a:ext uri="{FF2B5EF4-FFF2-40B4-BE49-F238E27FC236}">
                    <a16:creationId xmlns:a16="http://schemas.microsoft.com/office/drawing/2014/main" xmlns="" id="{7A5CFC7F-B23C-45DB-BC83-84FD8D15F0A5}"/>
                  </a:ext>
                </a:extLst>
              </p:cNvPr>
              <p:cNvSpPr/>
              <p:nvPr/>
            </p:nvSpPr>
            <p:spPr>
              <a:xfrm>
                <a:off x="2795" y="180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5" name="Group 58">
              <a:extLst>
                <a:ext uri="{FF2B5EF4-FFF2-40B4-BE49-F238E27FC236}">
                  <a16:creationId xmlns:a16="http://schemas.microsoft.com/office/drawing/2014/main" xmlns="" id="{CD7BB593-1105-4C08-BC8D-9072B529ED2A}"/>
                </a:ext>
              </a:extLst>
            </p:cNvPr>
            <p:cNvGrpSpPr/>
            <p:nvPr/>
          </p:nvGrpSpPr>
          <p:grpSpPr>
            <a:xfrm>
              <a:off x="3795" y="1775"/>
              <a:ext cx="664" cy="436"/>
              <a:chOff x="3795" y="1775"/>
              <a:chExt cx="664" cy="436"/>
            </a:xfrm>
          </p:grpSpPr>
          <p:sp>
            <p:nvSpPr>
              <p:cNvPr id="74" name="Oval 56">
                <a:extLst>
                  <a:ext uri="{FF2B5EF4-FFF2-40B4-BE49-F238E27FC236}">
                    <a16:creationId xmlns:a16="http://schemas.microsoft.com/office/drawing/2014/main" xmlns="" id="{06AB6FAA-20A3-41A5-B654-B81AFF8F967D}"/>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57">
                <a:extLst>
                  <a:ext uri="{FF2B5EF4-FFF2-40B4-BE49-F238E27FC236}">
                    <a16:creationId xmlns:a16="http://schemas.microsoft.com/office/drawing/2014/main" xmlns="" id="{425E656B-4040-4DF9-AFE8-4BBAD01AD23C}"/>
                  </a:ext>
                </a:extLst>
              </p:cNvPr>
              <p:cNvSpPr/>
              <p:nvPr/>
            </p:nvSpPr>
            <p:spPr>
              <a:xfrm>
                <a:off x="3875" y="179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61">
              <a:extLst>
                <a:ext uri="{FF2B5EF4-FFF2-40B4-BE49-F238E27FC236}">
                  <a16:creationId xmlns:a16="http://schemas.microsoft.com/office/drawing/2014/main" xmlns="" id="{3C97E8EA-DFAB-490A-BE01-E49D4732386D}"/>
                </a:ext>
              </a:extLst>
            </p:cNvPr>
            <p:cNvGrpSpPr/>
            <p:nvPr/>
          </p:nvGrpSpPr>
          <p:grpSpPr>
            <a:xfrm>
              <a:off x="971" y="3703"/>
              <a:ext cx="664" cy="436"/>
              <a:chOff x="971" y="3703"/>
              <a:chExt cx="664" cy="436"/>
            </a:xfrm>
          </p:grpSpPr>
          <p:sp>
            <p:nvSpPr>
              <p:cNvPr id="72" name="Oval 59">
                <a:extLst>
                  <a:ext uri="{FF2B5EF4-FFF2-40B4-BE49-F238E27FC236}">
                    <a16:creationId xmlns:a16="http://schemas.microsoft.com/office/drawing/2014/main" xmlns="" id="{7B3A45DA-D7AF-479C-A5B2-6F70B67F29FF}"/>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60">
                <a:extLst>
                  <a:ext uri="{FF2B5EF4-FFF2-40B4-BE49-F238E27FC236}">
                    <a16:creationId xmlns:a16="http://schemas.microsoft.com/office/drawing/2014/main" xmlns="" id="{14E96C46-372D-4FD7-9A97-A092F7069ADE}"/>
                  </a:ext>
                </a:extLst>
              </p:cNvPr>
              <p:cNvSpPr/>
              <p:nvPr/>
            </p:nvSpPr>
            <p:spPr>
              <a:xfrm>
                <a:off x="1051" y="372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7" name="Group 64">
              <a:extLst>
                <a:ext uri="{FF2B5EF4-FFF2-40B4-BE49-F238E27FC236}">
                  <a16:creationId xmlns:a16="http://schemas.microsoft.com/office/drawing/2014/main" xmlns="" id="{D5982302-5882-4157-A6EE-A29B9323350A}"/>
                </a:ext>
              </a:extLst>
            </p:cNvPr>
            <p:cNvGrpSpPr/>
            <p:nvPr/>
          </p:nvGrpSpPr>
          <p:grpSpPr>
            <a:xfrm>
              <a:off x="1187" y="1559"/>
              <a:ext cx="664" cy="436"/>
              <a:chOff x="1187" y="1559"/>
              <a:chExt cx="664" cy="436"/>
            </a:xfrm>
          </p:grpSpPr>
          <p:sp>
            <p:nvSpPr>
              <p:cNvPr id="70" name="Oval 62">
                <a:extLst>
                  <a:ext uri="{FF2B5EF4-FFF2-40B4-BE49-F238E27FC236}">
                    <a16:creationId xmlns:a16="http://schemas.microsoft.com/office/drawing/2014/main" xmlns="" id="{757154F2-2D55-4F98-B008-3D6404E0E853}"/>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3">
                <a:extLst>
                  <a:ext uri="{FF2B5EF4-FFF2-40B4-BE49-F238E27FC236}">
                    <a16:creationId xmlns:a16="http://schemas.microsoft.com/office/drawing/2014/main" xmlns="" id="{338AA88A-1143-4FD1-8173-B08B8580AC67}"/>
                  </a:ext>
                </a:extLst>
              </p:cNvPr>
              <p:cNvSpPr/>
              <p:nvPr/>
            </p:nvSpPr>
            <p:spPr>
              <a:xfrm>
                <a:off x="1267" y="1578"/>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8" name="Group 67">
              <a:extLst>
                <a:ext uri="{FF2B5EF4-FFF2-40B4-BE49-F238E27FC236}">
                  <a16:creationId xmlns:a16="http://schemas.microsoft.com/office/drawing/2014/main" xmlns="" id="{74AA46D7-B357-4E41-802D-522C093B774C}"/>
                </a:ext>
              </a:extLst>
            </p:cNvPr>
            <p:cNvGrpSpPr/>
            <p:nvPr/>
          </p:nvGrpSpPr>
          <p:grpSpPr>
            <a:xfrm>
              <a:off x="1731" y="1711"/>
              <a:ext cx="664" cy="436"/>
              <a:chOff x="1731" y="1711"/>
              <a:chExt cx="664" cy="436"/>
            </a:xfrm>
          </p:grpSpPr>
          <p:sp>
            <p:nvSpPr>
              <p:cNvPr id="68" name="Oval 65">
                <a:extLst>
                  <a:ext uri="{FF2B5EF4-FFF2-40B4-BE49-F238E27FC236}">
                    <a16:creationId xmlns:a16="http://schemas.microsoft.com/office/drawing/2014/main" xmlns="" id="{63AE609F-A6C7-4DCB-BFD0-11EB990C3CED}"/>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66">
                <a:extLst>
                  <a:ext uri="{FF2B5EF4-FFF2-40B4-BE49-F238E27FC236}">
                    <a16:creationId xmlns:a16="http://schemas.microsoft.com/office/drawing/2014/main" xmlns="" id="{7B1A13D0-BEB8-430C-9F1A-C962EB3C6754}"/>
                  </a:ext>
                </a:extLst>
              </p:cNvPr>
              <p:cNvSpPr/>
              <p:nvPr/>
            </p:nvSpPr>
            <p:spPr>
              <a:xfrm>
                <a:off x="1776" y="1730"/>
                <a:ext cx="470"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Tier-3</a:t>
                </a:r>
              </a:p>
              <a:p>
                <a:pPr marL="0" lvl="0" indent="0" algn="ctr">
                  <a:spcBef>
                    <a:spcPct val="0"/>
                  </a:spcBef>
                  <a:buSzPct val="100000"/>
                  <a:buNone/>
                </a:pPr>
                <a:r>
                  <a:rPr lang="en-US" altLang="zh-CN" sz="1800" b="1" dirty="0">
                    <a:latin typeface="+mn-ea"/>
                  </a:rPr>
                  <a:t>ISP</a:t>
                </a:r>
              </a:p>
            </p:txBody>
          </p:sp>
        </p:grpSp>
        <p:grpSp>
          <p:nvGrpSpPr>
            <p:cNvPr id="59" name="Group 70">
              <a:extLst>
                <a:ext uri="{FF2B5EF4-FFF2-40B4-BE49-F238E27FC236}">
                  <a16:creationId xmlns:a16="http://schemas.microsoft.com/office/drawing/2014/main" xmlns="" id="{9DE7FA2E-D7C9-4EAE-A8F8-8D42128EA15A}"/>
                </a:ext>
              </a:extLst>
            </p:cNvPr>
            <p:cNvGrpSpPr/>
            <p:nvPr/>
          </p:nvGrpSpPr>
          <p:grpSpPr>
            <a:xfrm>
              <a:off x="1827" y="3743"/>
              <a:ext cx="664" cy="436"/>
              <a:chOff x="1827" y="3743"/>
              <a:chExt cx="664" cy="436"/>
            </a:xfrm>
          </p:grpSpPr>
          <p:sp>
            <p:nvSpPr>
              <p:cNvPr id="66" name="Oval 68">
                <a:extLst>
                  <a:ext uri="{FF2B5EF4-FFF2-40B4-BE49-F238E27FC236}">
                    <a16:creationId xmlns:a16="http://schemas.microsoft.com/office/drawing/2014/main" xmlns="" id="{1DDFCCF6-92BA-4EDF-A072-077D8A035192}"/>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9">
                <a:extLst>
                  <a:ext uri="{FF2B5EF4-FFF2-40B4-BE49-F238E27FC236}">
                    <a16:creationId xmlns:a16="http://schemas.microsoft.com/office/drawing/2014/main" xmlns="" id="{D423D758-1933-4043-A152-0E475C4D43C0}"/>
                  </a:ext>
                </a:extLst>
              </p:cNvPr>
              <p:cNvSpPr/>
              <p:nvPr/>
            </p:nvSpPr>
            <p:spPr>
              <a:xfrm>
                <a:off x="1907"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0" name="Group 73">
              <a:extLst>
                <a:ext uri="{FF2B5EF4-FFF2-40B4-BE49-F238E27FC236}">
                  <a16:creationId xmlns:a16="http://schemas.microsoft.com/office/drawing/2014/main" xmlns="" id="{DE4C8FE8-9584-491A-A015-DA2E8FC297A9}"/>
                </a:ext>
              </a:extLst>
            </p:cNvPr>
            <p:cNvGrpSpPr/>
            <p:nvPr/>
          </p:nvGrpSpPr>
          <p:grpSpPr>
            <a:xfrm>
              <a:off x="2899" y="3743"/>
              <a:ext cx="664" cy="436"/>
              <a:chOff x="2899" y="3743"/>
              <a:chExt cx="664" cy="436"/>
            </a:xfrm>
          </p:grpSpPr>
          <p:sp>
            <p:nvSpPr>
              <p:cNvPr id="64" name="Oval 71">
                <a:extLst>
                  <a:ext uri="{FF2B5EF4-FFF2-40B4-BE49-F238E27FC236}">
                    <a16:creationId xmlns:a16="http://schemas.microsoft.com/office/drawing/2014/main" xmlns="" id="{E649ECA2-E843-44B9-81F4-35C14A184555}"/>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Rectangle 72">
                <a:extLst>
                  <a:ext uri="{FF2B5EF4-FFF2-40B4-BE49-F238E27FC236}">
                    <a16:creationId xmlns:a16="http://schemas.microsoft.com/office/drawing/2014/main" xmlns="" id="{57808A91-5F7D-4A77-A25A-E1858216380B}"/>
                  </a:ext>
                </a:extLst>
              </p:cNvPr>
              <p:cNvSpPr/>
              <p:nvPr/>
            </p:nvSpPr>
            <p:spPr>
              <a:xfrm>
                <a:off x="2979"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1" name="Group 76">
              <a:extLst>
                <a:ext uri="{FF2B5EF4-FFF2-40B4-BE49-F238E27FC236}">
                  <a16:creationId xmlns:a16="http://schemas.microsoft.com/office/drawing/2014/main" xmlns="" id="{8CA7C827-C432-462A-B310-D5BBB6D195D1}"/>
                </a:ext>
              </a:extLst>
            </p:cNvPr>
            <p:cNvGrpSpPr/>
            <p:nvPr/>
          </p:nvGrpSpPr>
          <p:grpSpPr>
            <a:xfrm>
              <a:off x="4603" y="3455"/>
              <a:ext cx="664" cy="436"/>
              <a:chOff x="4603" y="3455"/>
              <a:chExt cx="664" cy="436"/>
            </a:xfrm>
          </p:grpSpPr>
          <p:sp>
            <p:nvSpPr>
              <p:cNvPr id="62" name="Oval 74">
                <a:extLst>
                  <a:ext uri="{FF2B5EF4-FFF2-40B4-BE49-F238E27FC236}">
                    <a16:creationId xmlns:a16="http://schemas.microsoft.com/office/drawing/2014/main" xmlns="" id="{D19D5C85-7305-4FE1-A745-9BAA00B0E835}"/>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75">
                <a:extLst>
                  <a:ext uri="{FF2B5EF4-FFF2-40B4-BE49-F238E27FC236}">
                    <a16:creationId xmlns:a16="http://schemas.microsoft.com/office/drawing/2014/main" xmlns="" id="{8C73252D-0F8D-482D-A255-03AE7322F670}"/>
                  </a:ext>
                </a:extLst>
              </p:cNvPr>
              <p:cNvSpPr/>
              <p:nvPr/>
            </p:nvSpPr>
            <p:spPr>
              <a:xfrm>
                <a:off x="4683" y="347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grpSp>
        <p:nvGrpSpPr>
          <p:cNvPr id="80" name="Group 83">
            <a:extLst>
              <a:ext uri="{FF2B5EF4-FFF2-40B4-BE49-F238E27FC236}">
                <a16:creationId xmlns:a16="http://schemas.microsoft.com/office/drawing/2014/main" xmlns="" id="{14C98A29-E016-48C2-B155-269FCCF7E09F}"/>
              </a:ext>
            </a:extLst>
          </p:cNvPr>
          <p:cNvGrpSpPr/>
          <p:nvPr/>
        </p:nvGrpSpPr>
        <p:grpSpPr>
          <a:xfrm>
            <a:off x="828675" y="3175000"/>
            <a:ext cx="3705225" cy="2819400"/>
            <a:chOff x="116" y="2000"/>
            <a:chExt cx="1780" cy="1776"/>
          </a:xfrm>
        </p:grpSpPr>
        <p:sp>
          <p:nvSpPr>
            <p:cNvPr id="81" name="Rectangle 78">
              <a:extLst>
                <a:ext uri="{FF2B5EF4-FFF2-40B4-BE49-F238E27FC236}">
                  <a16:creationId xmlns:a16="http://schemas.microsoft.com/office/drawing/2014/main" xmlns="" id="{19D268BF-AB83-4BD0-8E97-12678D5EC1A7}"/>
                </a:ext>
              </a:extLst>
            </p:cNvPr>
            <p:cNvSpPr/>
            <p:nvPr/>
          </p:nvSpPr>
          <p:spPr>
            <a:xfrm>
              <a:off x="116" y="2094"/>
              <a:ext cx="1132" cy="110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Local and tier- 3 ISPs are </a:t>
              </a:r>
              <a:r>
                <a:rPr lang="en-US" altLang="zh-CN" sz="1800" b="1" i="1" dirty="0">
                  <a:latin typeface="+mn-ea"/>
                </a:rPr>
                <a:t>customers</a:t>
              </a:r>
              <a:r>
                <a:rPr lang="en-US" altLang="zh-CN" sz="1800" b="1" dirty="0">
                  <a:latin typeface="+mn-ea"/>
                </a:rPr>
                <a:t> of</a:t>
              </a:r>
            </a:p>
            <a:p>
              <a:pPr marL="0" lvl="0" indent="0">
                <a:spcBef>
                  <a:spcPct val="0"/>
                </a:spcBef>
                <a:buSzPct val="100000"/>
                <a:buNone/>
              </a:pPr>
              <a:r>
                <a:rPr lang="en-US" altLang="zh-CN" sz="1800" b="1" dirty="0">
                  <a:latin typeface="+mn-ea"/>
                </a:rPr>
                <a:t>higher tier ISPs</a:t>
              </a:r>
            </a:p>
            <a:p>
              <a:pPr marL="0" lvl="0" indent="0">
                <a:spcBef>
                  <a:spcPct val="0"/>
                </a:spcBef>
                <a:buSzPct val="100000"/>
                <a:buNone/>
              </a:pPr>
              <a:r>
                <a:rPr lang="en-US" altLang="zh-CN" sz="1800" b="1" dirty="0">
                  <a:latin typeface="+mn-ea"/>
                </a:rPr>
                <a:t>connecting them to rest of Internet</a:t>
              </a:r>
            </a:p>
          </p:txBody>
        </p:sp>
        <p:sp>
          <p:nvSpPr>
            <p:cNvPr id="82" name="Line 79">
              <a:extLst>
                <a:ext uri="{FF2B5EF4-FFF2-40B4-BE49-F238E27FC236}">
                  <a16:creationId xmlns:a16="http://schemas.microsoft.com/office/drawing/2014/main" xmlns="" id="{615FCFCF-23F3-4B27-86F3-7F3DC9C695BC}"/>
                </a:ext>
              </a:extLst>
            </p:cNvPr>
            <p:cNvSpPr/>
            <p:nvPr/>
          </p:nvSpPr>
          <p:spPr>
            <a:xfrm flipV="1">
              <a:off x="1072" y="2008"/>
              <a:ext cx="344" cy="744"/>
            </a:xfrm>
            <a:prstGeom prst="line">
              <a:avLst/>
            </a:prstGeom>
            <a:ln w="12700" cap="flat" cmpd="sng">
              <a:solidFill>
                <a:schemeClr val="tx1"/>
              </a:solidFill>
              <a:prstDash val="solid"/>
              <a:headEnd type="none" w="sm" len="sm"/>
              <a:tailEnd type="stealth" w="med" len="med"/>
            </a:ln>
          </p:spPr>
        </p:sp>
        <p:sp>
          <p:nvSpPr>
            <p:cNvPr id="83" name="Line 80">
              <a:extLst>
                <a:ext uri="{FF2B5EF4-FFF2-40B4-BE49-F238E27FC236}">
                  <a16:creationId xmlns:a16="http://schemas.microsoft.com/office/drawing/2014/main" xmlns="" id="{A4981818-CCAA-4374-80AE-DE622B28F5B4}"/>
                </a:ext>
              </a:extLst>
            </p:cNvPr>
            <p:cNvSpPr/>
            <p:nvPr/>
          </p:nvSpPr>
          <p:spPr>
            <a:xfrm flipV="1">
              <a:off x="1088" y="2000"/>
              <a:ext cx="664" cy="728"/>
            </a:xfrm>
            <a:prstGeom prst="line">
              <a:avLst/>
            </a:prstGeom>
            <a:ln w="12700" cap="flat" cmpd="sng">
              <a:solidFill>
                <a:schemeClr val="tx1"/>
              </a:solidFill>
              <a:prstDash val="solid"/>
              <a:headEnd type="none" w="sm" len="sm"/>
              <a:tailEnd type="stealth" w="med" len="med"/>
            </a:ln>
          </p:spPr>
        </p:sp>
        <p:sp>
          <p:nvSpPr>
            <p:cNvPr id="84" name="Line 81">
              <a:extLst>
                <a:ext uri="{FF2B5EF4-FFF2-40B4-BE49-F238E27FC236}">
                  <a16:creationId xmlns:a16="http://schemas.microsoft.com/office/drawing/2014/main" xmlns="" id="{FE7A06BE-E254-4A5A-9C8D-631E8BF03A52}"/>
                </a:ext>
              </a:extLst>
            </p:cNvPr>
            <p:cNvSpPr/>
            <p:nvPr/>
          </p:nvSpPr>
          <p:spPr>
            <a:xfrm>
              <a:off x="1073" y="2744"/>
              <a:ext cx="95" cy="960"/>
            </a:xfrm>
            <a:prstGeom prst="line">
              <a:avLst/>
            </a:prstGeom>
            <a:ln w="12700" cap="flat" cmpd="sng">
              <a:solidFill>
                <a:schemeClr val="tx1"/>
              </a:solidFill>
              <a:prstDash val="solid"/>
              <a:headEnd type="none" w="sm" len="sm"/>
              <a:tailEnd type="stealth" w="med" len="med"/>
            </a:ln>
          </p:spPr>
        </p:sp>
        <p:sp>
          <p:nvSpPr>
            <p:cNvPr id="85" name="Line 82">
              <a:extLst>
                <a:ext uri="{FF2B5EF4-FFF2-40B4-BE49-F238E27FC236}">
                  <a16:creationId xmlns:a16="http://schemas.microsoft.com/office/drawing/2014/main" xmlns="" id="{DA5EF152-209A-4F01-AB91-E6B1012D27B7}"/>
                </a:ext>
              </a:extLst>
            </p:cNvPr>
            <p:cNvSpPr/>
            <p:nvPr/>
          </p:nvSpPr>
          <p:spPr>
            <a:xfrm>
              <a:off x="1074" y="2739"/>
              <a:ext cx="822" cy="1037"/>
            </a:xfrm>
            <a:prstGeom prst="line">
              <a:avLst/>
            </a:prstGeom>
            <a:ln w="12700" cap="flat" cmpd="sng">
              <a:solidFill>
                <a:schemeClr val="tx1"/>
              </a:solidFill>
              <a:prstDash val="solid"/>
              <a:headEnd type="none" w="sm" len="sm"/>
              <a:tailEnd type="stealth" w="med" len="med"/>
            </a:ln>
          </p:spPr>
        </p:sp>
      </p:grpSp>
      <p:sp>
        <p:nvSpPr>
          <p:cNvPr id="86" name="Rectangle 84">
            <a:extLst>
              <a:ext uri="{FF2B5EF4-FFF2-40B4-BE49-F238E27FC236}">
                <a16:creationId xmlns:a16="http://schemas.microsoft.com/office/drawing/2014/main" xmlns="" id="{5CC17B2E-75DC-4D0C-9D36-BB19DEB6DB24}"/>
              </a:ext>
            </a:extLst>
          </p:cNvPr>
          <p:cNvSpPr/>
          <p:nvPr/>
        </p:nvSpPr>
        <p:spPr>
          <a:xfrm>
            <a:off x="2479359" y="735230"/>
            <a:ext cx="8096250" cy="789305"/>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3600" b="1" dirty="0">
                <a:solidFill>
                  <a:srgbClr val="5B9BD5"/>
                </a:solidFill>
                <a:latin typeface="+mn-ea"/>
                <a:cs typeface="微软雅黑" panose="020B0503020204020204" pitchFamily="34" charset="-122"/>
              </a:rPr>
              <a:t>3. Tier-3 ISP(</a:t>
            </a:r>
            <a:r>
              <a:rPr lang="zh-CN" altLang="en-US" sz="3600" b="1" dirty="0">
                <a:solidFill>
                  <a:srgbClr val="5B9BD5"/>
                </a:solidFill>
                <a:latin typeface="+mn-ea"/>
                <a:cs typeface="微软雅黑" panose="020B0503020204020204" pitchFamily="34" charset="-122"/>
              </a:rPr>
              <a:t>本地</a:t>
            </a:r>
            <a:r>
              <a:rPr lang="en-US" altLang="zh-CN" sz="3600" b="1" dirty="0">
                <a:solidFill>
                  <a:srgbClr val="5B9BD5"/>
                </a:solidFill>
                <a:latin typeface="+mn-ea"/>
                <a:cs typeface="微软雅黑" panose="020B0503020204020204" pitchFamily="34" charset="-122"/>
              </a:rPr>
              <a:t>ISP</a:t>
            </a:r>
            <a:r>
              <a:rPr lang="zh-CN" altLang="en-US" sz="3600" b="1" dirty="0">
                <a:solidFill>
                  <a:srgbClr val="5B9BD5"/>
                </a:solidFill>
                <a:latin typeface="+mn-ea"/>
                <a:cs typeface="微软雅黑" panose="020B0503020204020204" pitchFamily="34" charset="-122"/>
              </a:rPr>
              <a:t>或接入</a:t>
            </a:r>
            <a:r>
              <a:rPr lang="en-US" altLang="zh-CN" sz="3600" b="1" dirty="0">
                <a:solidFill>
                  <a:srgbClr val="5B9BD5"/>
                </a:solidFill>
                <a:latin typeface="+mn-ea"/>
                <a:cs typeface="微软雅黑" panose="020B0503020204020204" pitchFamily="34" charset="-122"/>
              </a:rPr>
              <a:t>ISP): </a:t>
            </a:r>
          </a:p>
        </p:txBody>
      </p:sp>
      <p:sp>
        <p:nvSpPr>
          <p:cNvPr id="88" name="Title 1">
            <a:extLst>
              <a:ext uri="{FF2B5EF4-FFF2-40B4-BE49-F238E27FC236}">
                <a16:creationId xmlns:a16="http://schemas.microsoft.com/office/drawing/2014/main" xmlns="" id="{073547FE-8782-4BA2-9BF8-63A23DD5AFCB}"/>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1093077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88"/>
                                        </p:tgtEl>
                                        <p:attrNameLst>
                                          <p:attrName>style.visibility</p:attrName>
                                        </p:attrNameLst>
                                      </p:cBhvr>
                                      <p:to>
                                        <p:strVal val="visible"/>
                                      </p:to>
                                    </p:set>
                                    <p:anim calcmode="lin" valueType="num">
                                      <p:cBhvr additive="base">
                                        <p:cTn id="20" dur="500" fill="hold"/>
                                        <p:tgtEl>
                                          <p:spTgt spid="88"/>
                                        </p:tgtEl>
                                        <p:attrNameLst>
                                          <p:attrName>ppt_x</p:attrName>
                                        </p:attrNameLst>
                                      </p:cBhvr>
                                      <p:tavLst>
                                        <p:tav tm="0">
                                          <p:val>
                                            <p:strVal val="0-#ppt_w/2"/>
                                          </p:val>
                                        </p:tav>
                                        <p:tav tm="100000">
                                          <p:val>
                                            <p:strVal val="#ppt_x"/>
                                          </p:val>
                                        </p:tav>
                                      </p:tavLst>
                                    </p:anim>
                                    <p:anim calcmode="lin" valueType="num">
                                      <p:cBhvr additive="base">
                                        <p:cTn id="21"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2303B7A2-B77B-4C4C-A52D-1F0AFF60AEEB}"/>
              </a:ext>
            </a:extLst>
          </p:cNvPr>
          <p:cNvSpPr txBox="1">
            <a:spLocks/>
          </p:cNvSpPr>
          <p:nvPr/>
        </p:nvSpPr>
        <p:spPr>
          <a:xfrm>
            <a:off x="3036888" y="888578"/>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Internet</a:t>
            </a:r>
            <a:r>
              <a:rPr lang="zh-CN" altLang="en-US" sz="3600" b="1" dirty="0">
                <a:solidFill>
                  <a:srgbClr val="5B9BD5"/>
                </a:solidFill>
                <a:latin typeface="+mn-ea"/>
                <a:ea typeface="+mn-ea"/>
              </a:rPr>
              <a:t>结构组成与分组传送</a:t>
            </a:r>
          </a:p>
        </p:txBody>
      </p:sp>
      <p:sp>
        <p:nvSpPr>
          <p:cNvPr id="5" name="Rectangle 3">
            <a:extLst>
              <a:ext uri="{FF2B5EF4-FFF2-40B4-BE49-F238E27FC236}">
                <a16:creationId xmlns:a16="http://schemas.microsoft.com/office/drawing/2014/main" xmlns="" id="{7CDF989A-B2E3-4971-B515-CF554A392B01}"/>
              </a:ext>
            </a:extLst>
          </p:cNvPr>
          <p:cNvSpPr txBox="1">
            <a:spLocks/>
          </p:cNvSpPr>
          <p:nvPr/>
        </p:nvSpPr>
        <p:spPr>
          <a:xfrm>
            <a:off x="1876425" y="1428750"/>
            <a:ext cx="8440738" cy="565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rPr>
              <a:t>一个分组可能要穿越很多网络</a:t>
            </a:r>
          </a:p>
          <a:p>
            <a:pPr>
              <a:buSzPct val="85000"/>
              <a:buFont typeface="Arial" panose="020B0604020202020204" pitchFamily="34" charset="0"/>
              <a:buNone/>
            </a:pPr>
            <a:endParaRPr lang="zh-CN" altLang="en-US" b="1" dirty="0">
              <a:solidFill>
                <a:srgbClr val="FF0000"/>
              </a:solidFill>
              <a:latin typeface="+mn-ea"/>
            </a:endParaRPr>
          </a:p>
          <a:p>
            <a:pPr>
              <a:buSzPct val="85000"/>
              <a:buFont typeface="Arial" panose="020B0604020202020204" pitchFamily="34" charset="0"/>
              <a:buNone/>
            </a:pPr>
            <a:endParaRPr lang="en-US" altLang="zh-CN" b="1" dirty="0">
              <a:solidFill>
                <a:srgbClr val="FF0000"/>
              </a:solidFill>
              <a:latin typeface="+mn-ea"/>
            </a:endParaRPr>
          </a:p>
        </p:txBody>
      </p:sp>
      <p:sp>
        <p:nvSpPr>
          <p:cNvPr id="6" name="Oval 4">
            <a:extLst>
              <a:ext uri="{FF2B5EF4-FFF2-40B4-BE49-F238E27FC236}">
                <a16:creationId xmlns:a16="http://schemas.microsoft.com/office/drawing/2014/main" xmlns="" id="{57D9BBF8-A71E-443A-AD14-8BD65B09BEB3}"/>
              </a:ext>
            </a:extLst>
          </p:cNvPr>
          <p:cNvSpPr/>
          <p:nvPr/>
        </p:nvSpPr>
        <p:spPr>
          <a:xfrm>
            <a:off x="3957638" y="48847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7" name="Oval 5">
            <a:extLst>
              <a:ext uri="{FF2B5EF4-FFF2-40B4-BE49-F238E27FC236}">
                <a16:creationId xmlns:a16="http://schemas.microsoft.com/office/drawing/2014/main" xmlns="" id="{6EA1809F-0723-42F7-A82D-D28E4B9C89AD}"/>
              </a:ext>
            </a:extLst>
          </p:cNvPr>
          <p:cNvSpPr/>
          <p:nvPr/>
        </p:nvSpPr>
        <p:spPr>
          <a:xfrm>
            <a:off x="5056188" y="3681413"/>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8" name="Oval 6">
            <a:extLst>
              <a:ext uri="{FF2B5EF4-FFF2-40B4-BE49-F238E27FC236}">
                <a16:creationId xmlns:a16="http://schemas.microsoft.com/office/drawing/2014/main" xmlns="" id="{7E6E2ECE-29B5-4B74-852F-879BBC8A3194}"/>
              </a:ext>
            </a:extLst>
          </p:cNvPr>
          <p:cNvSpPr/>
          <p:nvPr/>
        </p:nvSpPr>
        <p:spPr>
          <a:xfrm>
            <a:off x="6326188" y="48466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9" name="Oval 7">
            <a:extLst>
              <a:ext uri="{FF2B5EF4-FFF2-40B4-BE49-F238E27FC236}">
                <a16:creationId xmlns:a16="http://schemas.microsoft.com/office/drawing/2014/main" xmlns="" id="{FAA4C7F1-DCB8-4DD7-8756-619BEA4C9EBB}"/>
              </a:ext>
            </a:extLst>
          </p:cNvPr>
          <p:cNvSpPr/>
          <p:nvPr/>
        </p:nvSpPr>
        <p:spPr>
          <a:xfrm>
            <a:off x="6646863" y="48529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xmlns="" id="{B122DCE8-6EDA-404E-899C-6D35C616AAB7}"/>
              </a:ext>
            </a:extLst>
          </p:cNvPr>
          <p:cNvSpPr/>
          <p:nvPr/>
        </p:nvSpPr>
        <p:spPr>
          <a:xfrm>
            <a:off x="6196013" y="43830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xmlns="" id="{559E9BF1-A2D4-475E-8C0F-B922C8321281}"/>
              </a:ext>
            </a:extLst>
          </p:cNvPr>
          <p:cNvSpPr/>
          <p:nvPr/>
        </p:nvSpPr>
        <p:spPr>
          <a:xfrm>
            <a:off x="5732463" y="4408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xmlns="" id="{99CE8C11-866F-40A2-BCB7-1A78BD7D0A4F}"/>
              </a:ext>
            </a:extLst>
          </p:cNvPr>
          <p:cNvSpPr/>
          <p:nvPr/>
        </p:nvSpPr>
        <p:spPr>
          <a:xfrm>
            <a:off x="5262563" y="48656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xmlns="" id="{53F2F4CE-154F-44C3-A324-52ED0B88B01D}"/>
              </a:ext>
            </a:extLst>
          </p:cNvPr>
          <p:cNvSpPr/>
          <p:nvPr/>
        </p:nvSpPr>
        <p:spPr>
          <a:xfrm>
            <a:off x="5757863" y="51831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xmlns="" id="{4252335B-71B6-4F8E-BA42-1F887FBC04A1}"/>
              </a:ext>
            </a:extLst>
          </p:cNvPr>
          <p:cNvSpPr/>
          <p:nvPr/>
        </p:nvSpPr>
        <p:spPr>
          <a:xfrm>
            <a:off x="6272213" y="5170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xmlns="" id="{0F579503-4BAA-4BFD-9205-006640721B31}"/>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xmlns="" id="{17F2C9E3-6CA5-4257-9A49-B0D110F29D5B}"/>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xmlns="" id="{61390B3F-CA76-4884-A93E-486FF6200CD8}"/>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xmlns="" id="{C49016C1-4A32-43EA-A0F7-CF2B4E2BDB58}"/>
              </a:ext>
            </a:extLst>
          </p:cNvPr>
          <p:cNvGrpSpPr/>
          <p:nvPr/>
        </p:nvGrpSpPr>
        <p:grpSpPr>
          <a:xfrm>
            <a:off x="7194550" y="4178300"/>
            <a:ext cx="717550" cy="398463"/>
            <a:chOff x="3572" y="2632"/>
            <a:chExt cx="452" cy="251"/>
          </a:xfrm>
          <a:solidFill>
            <a:srgbClr val="00B0F0"/>
          </a:solidFill>
        </p:grpSpPr>
        <p:sp>
          <p:nvSpPr>
            <p:cNvPr id="19" name="Rectangle 16">
              <a:extLst>
                <a:ext uri="{FF2B5EF4-FFF2-40B4-BE49-F238E27FC236}">
                  <a16:creationId xmlns:a16="http://schemas.microsoft.com/office/drawing/2014/main" xmlns="" id="{A661C9B7-0F93-438F-9A2B-D858C83A127C}"/>
                </a:ext>
              </a:extLst>
            </p:cNvPr>
            <p:cNvSpPr/>
            <p:nvPr/>
          </p:nvSpPr>
          <p:spPr>
            <a:xfrm>
              <a:off x="3588" y="2637"/>
              <a:ext cx="436" cy="196"/>
            </a:xfrm>
            <a:prstGeom prst="rect">
              <a:avLst/>
            </a:prstGeom>
            <a:grp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xmlns="" id="{30410FDB-0238-4567-8838-A9CEA7632544}"/>
                </a:ext>
              </a:extLst>
            </p:cNvPr>
            <p:cNvSpPr/>
            <p:nvPr/>
          </p:nvSpPr>
          <p:spPr>
            <a:xfrm>
              <a:off x="3572" y="2632"/>
              <a:ext cx="404" cy="251"/>
            </a:xfrm>
            <a:prstGeom prst="rect">
              <a:avLst/>
            </a:prstGeom>
            <a:grp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IXP</a:t>
              </a:r>
            </a:p>
          </p:txBody>
        </p:sp>
      </p:grpSp>
      <p:sp>
        <p:nvSpPr>
          <p:cNvPr id="21" name="Line 19">
            <a:extLst>
              <a:ext uri="{FF2B5EF4-FFF2-40B4-BE49-F238E27FC236}">
                <a16:creationId xmlns:a16="http://schemas.microsoft.com/office/drawing/2014/main" xmlns="" id="{792EE35C-B5B0-46FC-8599-9D4727588FAE}"/>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xmlns="" id="{447591A1-4EA0-4AB4-AE0D-9204A507E995}"/>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xmlns="" id="{84027B47-1947-40BF-8A35-2A0B8E253DCD}"/>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xmlns="" id="{859D4C3F-0A5D-46F4-BAD7-653243157332}"/>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xmlns="" id="{DEA9946D-316F-4EB7-9DC5-49A65AACD137}"/>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xmlns="" id="{3370A580-D21A-4A9C-8EBB-86EC9A53CAFB}"/>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xmlns="" id="{D70B69C3-E9C9-4019-88FD-B1D5026A1D5F}"/>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7" name="Oval 24">
                <a:extLst>
                  <a:ext uri="{FF2B5EF4-FFF2-40B4-BE49-F238E27FC236}">
                    <a16:creationId xmlns:a16="http://schemas.microsoft.com/office/drawing/2014/main" xmlns="" id="{4A32481B-7D34-49DF-8802-526CBE0F3BDF}"/>
                  </a:ext>
                </a:extLst>
              </p:cNvPr>
              <p:cNvSpPr/>
              <p:nvPr/>
            </p:nvSpPr>
            <p:spPr>
              <a:xfrm>
                <a:off x="3185"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xmlns="" id="{C8A07FFD-27BE-46C9-A30C-12211AC5D5C8}"/>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xmlns="" id="{EEDD0B99-BD1C-42DE-A90C-13C4B722EB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xmlns="" id="{B02D56DB-0619-4B7B-A42E-1297176FFEE4}"/>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4" name="Oval 28">
                <a:extLst>
                  <a:ext uri="{FF2B5EF4-FFF2-40B4-BE49-F238E27FC236}">
                    <a16:creationId xmlns:a16="http://schemas.microsoft.com/office/drawing/2014/main" xmlns="" id="{DC1160AE-7AFE-49DF-A2EA-0C86A3D7FEEA}"/>
                  </a:ext>
                </a:extLst>
              </p:cNvPr>
              <p:cNvSpPr/>
              <p:nvPr/>
            </p:nvSpPr>
            <p:spPr>
              <a:xfrm>
                <a:off x="2377"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xmlns="" id="{664757C6-2595-4663-AC2E-9C7102706B4A}"/>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xmlns="" id="{82E26D2D-41F1-421E-AF50-632B1BEFB789}"/>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xmlns="" id="{85C55733-414C-43AD-85E2-1AE9F87D9D5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1" name="Oval 32">
                <a:extLst>
                  <a:ext uri="{FF2B5EF4-FFF2-40B4-BE49-F238E27FC236}">
                    <a16:creationId xmlns:a16="http://schemas.microsoft.com/office/drawing/2014/main" xmlns="" id="{81F98DA7-52A0-461E-93D5-272B2C0E16FD}"/>
                  </a:ext>
                </a:extLst>
              </p:cNvPr>
              <p:cNvSpPr/>
              <p:nvPr/>
            </p:nvSpPr>
            <p:spPr>
              <a:xfrm>
                <a:off x="1689" y="3477"/>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xmlns="" id="{236BEA6F-E2C8-412C-BBEF-348E421C27ED}"/>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xmlns="" id="{FE59FF2E-004C-4B2D-9EB6-C480A396B4D6}"/>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xmlns="" id="{E61B291B-1D2B-4E4A-B707-8C69BCF396F3}"/>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8" name="Oval 36">
                <a:extLst>
                  <a:ext uri="{FF2B5EF4-FFF2-40B4-BE49-F238E27FC236}">
                    <a16:creationId xmlns:a16="http://schemas.microsoft.com/office/drawing/2014/main" xmlns="" id="{F44C326C-7216-4046-B384-8F6CC15DA9E4}"/>
                  </a:ext>
                </a:extLst>
              </p:cNvPr>
              <p:cNvSpPr/>
              <p:nvPr/>
            </p:nvSpPr>
            <p:spPr>
              <a:xfrm>
                <a:off x="3385" y="3493"/>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xmlns="" id="{7A5A0477-5B02-4C9A-AE13-989DC49279E9}"/>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xmlns="" id="{ABC80F39-7CE5-4873-8028-EF9AAC754A79}"/>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xmlns="" id="{3E0DBF27-A9E9-44E3-9A1B-00009209DBD6}"/>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5" name="Oval 40">
                <a:extLst>
                  <a:ext uri="{FF2B5EF4-FFF2-40B4-BE49-F238E27FC236}">
                    <a16:creationId xmlns:a16="http://schemas.microsoft.com/office/drawing/2014/main" xmlns="" id="{20E7C09B-EA7B-4D8A-893E-45E6DA6DA261}"/>
                  </a:ext>
                </a:extLst>
              </p:cNvPr>
              <p:cNvSpPr/>
              <p:nvPr/>
            </p:nvSpPr>
            <p:spPr>
              <a:xfrm>
                <a:off x="4145" y="3309"/>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xmlns="" id="{3FC36004-0F9A-43FF-85B1-3700879F1F88}"/>
                </a:ext>
              </a:extLst>
            </p:cNvPr>
            <p:cNvSpPr/>
            <p:nvPr/>
          </p:nvSpPr>
          <p:spPr>
            <a:xfrm>
              <a:off x="1713" y="2329"/>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xmlns="" id="{101121BC-0159-46A1-A07C-3F07534695CF}"/>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xmlns="" id="{AFE64D28-6602-42AD-9C06-6DB9EBE08087}"/>
                </a:ext>
              </a:extLst>
            </p:cNvPr>
            <p:cNvSpPr/>
            <p:nvPr/>
          </p:nvSpPr>
          <p:spPr>
            <a:xfrm>
              <a:off x="1929" y="3045"/>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8" name="Oval 46">
            <a:extLst>
              <a:ext uri="{FF2B5EF4-FFF2-40B4-BE49-F238E27FC236}">
                <a16:creationId xmlns:a16="http://schemas.microsoft.com/office/drawing/2014/main" xmlns="" id="{62B053C1-E215-4C19-A423-E3C65C667C27}"/>
              </a:ext>
            </a:extLst>
          </p:cNvPr>
          <p:cNvSpPr/>
          <p:nvPr/>
        </p:nvSpPr>
        <p:spPr>
          <a:xfrm>
            <a:off x="7862888" y="36845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7">
            <a:extLst>
              <a:ext uri="{FF2B5EF4-FFF2-40B4-BE49-F238E27FC236}">
                <a16:creationId xmlns:a16="http://schemas.microsoft.com/office/drawing/2014/main" xmlns="" id="{9D27B43F-8FA7-445D-A23B-9E7F69F14E35}"/>
              </a:ext>
            </a:extLst>
          </p:cNvPr>
          <p:cNvSpPr/>
          <p:nvPr/>
        </p:nvSpPr>
        <p:spPr>
          <a:xfrm>
            <a:off x="8828088" y="49926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Line 48">
            <a:extLst>
              <a:ext uri="{FF2B5EF4-FFF2-40B4-BE49-F238E27FC236}">
                <a16:creationId xmlns:a16="http://schemas.microsoft.com/office/drawing/2014/main" xmlns="" id="{FFEE82E3-14F4-4D6E-AF56-3AB389DCA185}"/>
              </a:ext>
            </a:extLst>
          </p:cNvPr>
          <p:cNvSpPr/>
          <p:nvPr/>
        </p:nvSpPr>
        <p:spPr>
          <a:xfrm>
            <a:off x="7975600" y="3822700"/>
            <a:ext cx="876300" cy="1155700"/>
          </a:xfrm>
          <a:prstGeom prst="line">
            <a:avLst/>
          </a:prstGeom>
          <a:ln w="12700" cap="flat" cmpd="sng">
            <a:solidFill>
              <a:schemeClr val="tx1"/>
            </a:solidFill>
            <a:prstDash val="solid"/>
            <a:headEnd type="none" w="sm" len="sm"/>
            <a:tailEnd type="none" w="sm" len="sm"/>
          </a:ln>
        </p:spPr>
      </p:sp>
      <p:sp>
        <p:nvSpPr>
          <p:cNvPr id="51" name="Oval 49">
            <a:extLst>
              <a:ext uri="{FF2B5EF4-FFF2-40B4-BE49-F238E27FC236}">
                <a16:creationId xmlns:a16="http://schemas.microsoft.com/office/drawing/2014/main" xmlns="" id="{316CFAAE-EAEB-499B-A272-2F505683E8B5}"/>
              </a:ext>
            </a:extLst>
          </p:cNvPr>
          <p:cNvSpPr/>
          <p:nvPr/>
        </p:nvSpPr>
        <p:spPr>
          <a:xfrm>
            <a:off x="7532688" y="37988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Line 50">
            <a:extLst>
              <a:ext uri="{FF2B5EF4-FFF2-40B4-BE49-F238E27FC236}">
                <a16:creationId xmlns:a16="http://schemas.microsoft.com/office/drawing/2014/main" xmlns="" id="{925B9BF3-67A2-4A56-9E95-C3F1113AF078}"/>
              </a:ext>
            </a:extLst>
          </p:cNvPr>
          <p:cNvSpPr/>
          <p:nvPr/>
        </p:nvSpPr>
        <p:spPr>
          <a:xfrm>
            <a:off x="7607300" y="3949700"/>
            <a:ext cx="0" cy="241300"/>
          </a:xfrm>
          <a:prstGeom prst="line">
            <a:avLst/>
          </a:prstGeom>
          <a:ln w="12700" cap="flat" cmpd="sng">
            <a:solidFill>
              <a:schemeClr val="tx1"/>
            </a:solidFill>
            <a:prstDash val="solid"/>
            <a:headEnd type="none" w="sm" len="sm"/>
            <a:tailEnd type="none" w="sm" len="sm"/>
          </a:ln>
        </p:spPr>
      </p:sp>
      <p:grpSp>
        <p:nvGrpSpPr>
          <p:cNvPr id="53" name="Group 53">
            <a:extLst>
              <a:ext uri="{FF2B5EF4-FFF2-40B4-BE49-F238E27FC236}">
                <a16:creationId xmlns:a16="http://schemas.microsoft.com/office/drawing/2014/main" xmlns="" id="{68595553-045B-42B8-ACD2-94A6F57EABA9}"/>
              </a:ext>
            </a:extLst>
          </p:cNvPr>
          <p:cNvGrpSpPr/>
          <p:nvPr/>
        </p:nvGrpSpPr>
        <p:grpSpPr>
          <a:xfrm>
            <a:off x="6799263" y="2678113"/>
            <a:ext cx="1054100" cy="692150"/>
            <a:chOff x="3323" y="1687"/>
            <a:chExt cx="664" cy="436"/>
          </a:xfrm>
        </p:grpSpPr>
        <p:sp>
          <p:nvSpPr>
            <p:cNvPr id="54" name="Oval 51">
              <a:extLst>
                <a:ext uri="{FF2B5EF4-FFF2-40B4-BE49-F238E27FC236}">
                  <a16:creationId xmlns:a16="http://schemas.microsoft.com/office/drawing/2014/main" xmlns="" id="{E188843D-7FC1-4F08-BA7A-921B78AB25F4}"/>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xmlns="" id="{855BD2FD-A35E-4BA5-8F9E-FEB37B9C5AAA}"/>
                </a:ext>
              </a:extLst>
            </p:cNvPr>
            <p:cNvSpPr/>
            <p:nvPr/>
          </p:nvSpPr>
          <p:spPr>
            <a:xfrm>
              <a:off x="3372" y="1706"/>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56">
            <a:extLst>
              <a:ext uri="{FF2B5EF4-FFF2-40B4-BE49-F238E27FC236}">
                <a16:creationId xmlns:a16="http://schemas.microsoft.com/office/drawing/2014/main" xmlns="" id="{37D33747-F4E1-4A2B-A073-68084F32E37F}"/>
              </a:ext>
            </a:extLst>
          </p:cNvPr>
          <p:cNvGrpSpPr/>
          <p:nvPr/>
        </p:nvGrpSpPr>
        <p:grpSpPr>
          <a:xfrm>
            <a:off x="5834063" y="2830513"/>
            <a:ext cx="1054100" cy="692150"/>
            <a:chOff x="2715" y="1783"/>
            <a:chExt cx="664" cy="436"/>
          </a:xfrm>
        </p:grpSpPr>
        <p:sp>
          <p:nvSpPr>
            <p:cNvPr id="57" name="Oval 54">
              <a:extLst>
                <a:ext uri="{FF2B5EF4-FFF2-40B4-BE49-F238E27FC236}">
                  <a16:creationId xmlns:a16="http://schemas.microsoft.com/office/drawing/2014/main" xmlns="" id="{BFF7AA3E-D780-4D69-94BD-C57B41225A08}"/>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5">
              <a:extLst>
                <a:ext uri="{FF2B5EF4-FFF2-40B4-BE49-F238E27FC236}">
                  <a16:creationId xmlns:a16="http://schemas.microsoft.com/office/drawing/2014/main" xmlns="" id="{C12DD83F-9F1B-4D9E-9569-748EA90A0E3A}"/>
                </a:ext>
              </a:extLst>
            </p:cNvPr>
            <p:cNvSpPr/>
            <p:nvPr/>
          </p:nvSpPr>
          <p:spPr>
            <a:xfrm>
              <a:off x="2764" y="180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9" name="Group 59">
            <a:extLst>
              <a:ext uri="{FF2B5EF4-FFF2-40B4-BE49-F238E27FC236}">
                <a16:creationId xmlns:a16="http://schemas.microsoft.com/office/drawing/2014/main" xmlns="" id="{D7804131-551E-4ACE-85F4-6D3CD7E62D6C}"/>
              </a:ext>
            </a:extLst>
          </p:cNvPr>
          <p:cNvGrpSpPr/>
          <p:nvPr/>
        </p:nvGrpSpPr>
        <p:grpSpPr>
          <a:xfrm>
            <a:off x="7548563" y="2817813"/>
            <a:ext cx="1054100" cy="692150"/>
            <a:chOff x="3795" y="1775"/>
            <a:chExt cx="664" cy="436"/>
          </a:xfrm>
        </p:grpSpPr>
        <p:sp>
          <p:nvSpPr>
            <p:cNvPr id="60" name="Oval 57">
              <a:extLst>
                <a:ext uri="{FF2B5EF4-FFF2-40B4-BE49-F238E27FC236}">
                  <a16:creationId xmlns:a16="http://schemas.microsoft.com/office/drawing/2014/main" xmlns="" id="{CBC6BFBD-993C-48AE-9851-0B9603936F5F}"/>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xmlns="" id="{BD49CDD7-8E8C-419B-982B-68AF1ABE132E}"/>
                </a:ext>
              </a:extLst>
            </p:cNvPr>
            <p:cNvSpPr/>
            <p:nvPr/>
          </p:nvSpPr>
          <p:spPr>
            <a:xfrm>
              <a:off x="3844" y="179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2" name="Group 62">
            <a:extLst>
              <a:ext uri="{FF2B5EF4-FFF2-40B4-BE49-F238E27FC236}">
                <a16:creationId xmlns:a16="http://schemas.microsoft.com/office/drawing/2014/main" xmlns="" id="{FD1B8E11-C716-4CBF-8169-3EB16BC73A83}"/>
              </a:ext>
            </a:extLst>
          </p:cNvPr>
          <p:cNvGrpSpPr/>
          <p:nvPr/>
        </p:nvGrpSpPr>
        <p:grpSpPr>
          <a:xfrm>
            <a:off x="3065463" y="5878513"/>
            <a:ext cx="1054100" cy="692150"/>
            <a:chOff x="971" y="3703"/>
            <a:chExt cx="664" cy="436"/>
          </a:xfrm>
        </p:grpSpPr>
        <p:sp>
          <p:nvSpPr>
            <p:cNvPr id="63" name="Oval 60">
              <a:extLst>
                <a:ext uri="{FF2B5EF4-FFF2-40B4-BE49-F238E27FC236}">
                  <a16:creationId xmlns:a16="http://schemas.microsoft.com/office/drawing/2014/main" xmlns="" id="{ECBB62AD-B983-4402-8FB8-CD93D6F6C567}"/>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xmlns="" id="{47F45F19-FF47-40EF-BC68-B7C055F7C004}"/>
                </a:ext>
              </a:extLst>
            </p:cNvPr>
            <p:cNvSpPr/>
            <p:nvPr/>
          </p:nvSpPr>
          <p:spPr>
            <a:xfrm>
              <a:off x="1020" y="372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5" name="Group 65">
            <a:extLst>
              <a:ext uri="{FF2B5EF4-FFF2-40B4-BE49-F238E27FC236}">
                <a16:creationId xmlns:a16="http://schemas.microsoft.com/office/drawing/2014/main" xmlns="" id="{8CA9096E-56EA-45E0-AC9D-227BF9785A41}"/>
              </a:ext>
            </a:extLst>
          </p:cNvPr>
          <p:cNvGrpSpPr/>
          <p:nvPr/>
        </p:nvGrpSpPr>
        <p:grpSpPr>
          <a:xfrm>
            <a:off x="3408363" y="2474913"/>
            <a:ext cx="1054100" cy="692150"/>
            <a:chOff x="1187" y="1559"/>
            <a:chExt cx="664" cy="436"/>
          </a:xfrm>
        </p:grpSpPr>
        <p:sp>
          <p:nvSpPr>
            <p:cNvPr id="66" name="Oval 63">
              <a:extLst>
                <a:ext uri="{FF2B5EF4-FFF2-40B4-BE49-F238E27FC236}">
                  <a16:creationId xmlns:a16="http://schemas.microsoft.com/office/drawing/2014/main" xmlns="" id="{253D8AE9-37ED-4803-ACAE-616495043647}"/>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4">
              <a:extLst>
                <a:ext uri="{FF2B5EF4-FFF2-40B4-BE49-F238E27FC236}">
                  <a16:creationId xmlns:a16="http://schemas.microsoft.com/office/drawing/2014/main" xmlns="" id="{D63EA8FF-7F7A-4B2E-B78E-478B8B72408A}"/>
                </a:ext>
              </a:extLst>
            </p:cNvPr>
            <p:cNvSpPr/>
            <p:nvPr/>
          </p:nvSpPr>
          <p:spPr>
            <a:xfrm>
              <a:off x="1236" y="1578"/>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8" name="Group 68">
            <a:extLst>
              <a:ext uri="{FF2B5EF4-FFF2-40B4-BE49-F238E27FC236}">
                <a16:creationId xmlns:a16="http://schemas.microsoft.com/office/drawing/2014/main" xmlns="" id="{BECF9438-B02E-4B6B-A5DB-7E00320AE92D}"/>
              </a:ext>
            </a:extLst>
          </p:cNvPr>
          <p:cNvGrpSpPr/>
          <p:nvPr/>
        </p:nvGrpSpPr>
        <p:grpSpPr>
          <a:xfrm>
            <a:off x="4271963" y="2716213"/>
            <a:ext cx="1054100" cy="692150"/>
            <a:chOff x="1731" y="1711"/>
            <a:chExt cx="664" cy="436"/>
          </a:xfrm>
        </p:grpSpPr>
        <p:sp>
          <p:nvSpPr>
            <p:cNvPr id="69" name="Oval 66">
              <a:extLst>
                <a:ext uri="{FF2B5EF4-FFF2-40B4-BE49-F238E27FC236}">
                  <a16:creationId xmlns:a16="http://schemas.microsoft.com/office/drawing/2014/main" xmlns="" id="{A090242B-433A-4F6B-8EDC-DD63831B5FCE}"/>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0" name="Rectangle 67">
              <a:extLst>
                <a:ext uri="{FF2B5EF4-FFF2-40B4-BE49-F238E27FC236}">
                  <a16:creationId xmlns:a16="http://schemas.microsoft.com/office/drawing/2014/main" xmlns="" id="{A2DDA0DA-42FD-46C2-A1D0-67CBFA06F833}"/>
                </a:ext>
              </a:extLst>
            </p:cNvPr>
            <p:cNvSpPr/>
            <p:nvPr/>
          </p:nvSpPr>
          <p:spPr>
            <a:xfrm>
              <a:off x="1745" y="1730"/>
              <a:ext cx="531"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 3</a:t>
              </a:r>
            </a:p>
            <a:p>
              <a:pPr marL="0" lvl="0" indent="0" algn="ctr">
                <a:spcBef>
                  <a:spcPct val="0"/>
                </a:spcBef>
                <a:buSzPct val="100000"/>
                <a:buNone/>
              </a:pPr>
              <a:r>
                <a:rPr lang="en-US" altLang="zh-CN" sz="1800" b="1" dirty="0">
                  <a:latin typeface="+mn-ea"/>
                </a:rPr>
                <a:t>ISP</a:t>
              </a:r>
            </a:p>
          </p:txBody>
        </p:sp>
      </p:grpSp>
      <p:grpSp>
        <p:nvGrpSpPr>
          <p:cNvPr id="71" name="Group 71">
            <a:extLst>
              <a:ext uri="{FF2B5EF4-FFF2-40B4-BE49-F238E27FC236}">
                <a16:creationId xmlns:a16="http://schemas.microsoft.com/office/drawing/2014/main" xmlns="" id="{D8A1987D-41A2-413F-9D7F-99CEA47B14CE}"/>
              </a:ext>
            </a:extLst>
          </p:cNvPr>
          <p:cNvGrpSpPr/>
          <p:nvPr/>
        </p:nvGrpSpPr>
        <p:grpSpPr>
          <a:xfrm>
            <a:off x="4424363" y="5942013"/>
            <a:ext cx="1054100" cy="692150"/>
            <a:chOff x="1827" y="3743"/>
            <a:chExt cx="664" cy="436"/>
          </a:xfrm>
        </p:grpSpPr>
        <p:sp>
          <p:nvSpPr>
            <p:cNvPr id="72" name="Oval 69">
              <a:extLst>
                <a:ext uri="{FF2B5EF4-FFF2-40B4-BE49-F238E27FC236}">
                  <a16:creationId xmlns:a16="http://schemas.microsoft.com/office/drawing/2014/main" xmlns="" id="{EBE3E309-B23C-4C6D-BC2C-36A72575121A}"/>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70">
              <a:extLst>
                <a:ext uri="{FF2B5EF4-FFF2-40B4-BE49-F238E27FC236}">
                  <a16:creationId xmlns:a16="http://schemas.microsoft.com/office/drawing/2014/main" xmlns="" id="{567107E3-B7A6-40D4-AF12-9EA7A31FE2B1}"/>
                </a:ext>
              </a:extLst>
            </p:cNvPr>
            <p:cNvSpPr/>
            <p:nvPr/>
          </p:nvSpPr>
          <p:spPr>
            <a:xfrm>
              <a:off x="1876"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4" name="Group 74">
            <a:extLst>
              <a:ext uri="{FF2B5EF4-FFF2-40B4-BE49-F238E27FC236}">
                <a16:creationId xmlns:a16="http://schemas.microsoft.com/office/drawing/2014/main" xmlns="" id="{F2183B4B-B5E0-4E0B-A2A9-F4E34CB92635}"/>
              </a:ext>
            </a:extLst>
          </p:cNvPr>
          <p:cNvGrpSpPr/>
          <p:nvPr/>
        </p:nvGrpSpPr>
        <p:grpSpPr>
          <a:xfrm>
            <a:off x="6126163" y="5942013"/>
            <a:ext cx="1054100" cy="692150"/>
            <a:chOff x="2899" y="3743"/>
            <a:chExt cx="664" cy="436"/>
          </a:xfrm>
        </p:grpSpPr>
        <p:sp>
          <p:nvSpPr>
            <p:cNvPr id="75" name="Oval 72">
              <a:extLst>
                <a:ext uri="{FF2B5EF4-FFF2-40B4-BE49-F238E27FC236}">
                  <a16:creationId xmlns:a16="http://schemas.microsoft.com/office/drawing/2014/main" xmlns="" id="{88663D7D-A2C7-4825-B072-F541CBAABB69}"/>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3">
              <a:extLst>
                <a:ext uri="{FF2B5EF4-FFF2-40B4-BE49-F238E27FC236}">
                  <a16:creationId xmlns:a16="http://schemas.microsoft.com/office/drawing/2014/main" xmlns="" id="{212823DD-DCE8-4B6D-ADC9-931FBAB2E324}"/>
                </a:ext>
              </a:extLst>
            </p:cNvPr>
            <p:cNvSpPr/>
            <p:nvPr/>
          </p:nvSpPr>
          <p:spPr>
            <a:xfrm>
              <a:off x="2948"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7" name="Group 77">
            <a:extLst>
              <a:ext uri="{FF2B5EF4-FFF2-40B4-BE49-F238E27FC236}">
                <a16:creationId xmlns:a16="http://schemas.microsoft.com/office/drawing/2014/main" xmlns="" id="{ABEC5B15-5DBC-44B7-8E3E-2E2C821FA264}"/>
              </a:ext>
            </a:extLst>
          </p:cNvPr>
          <p:cNvGrpSpPr/>
          <p:nvPr/>
        </p:nvGrpSpPr>
        <p:grpSpPr>
          <a:xfrm>
            <a:off x="8831263" y="5484813"/>
            <a:ext cx="1054100" cy="692150"/>
            <a:chOff x="4603" y="3455"/>
            <a:chExt cx="664" cy="436"/>
          </a:xfrm>
        </p:grpSpPr>
        <p:sp>
          <p:nvSpPr>
            <p:cNvPr id="78" name="Oval 75">
              <a:extLst>
                <a:ext uri="{FF2B5EF4-FFF2-40B4-BE49-F238E27FC236}">
                  <a16:creationId xmlns:a16="http://schemas.microsoft.com/office/drawing/2014/main" xmlns="" id="{AC2A9D5E-12B9-4811-A867-0BBC3E2815FB}"/>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xmlns="" id="{B80B1882-D62A-48F4-B9C4-0C39A2D04D18}"/>
                </a:ext>
              </a:extLst>
            </p:cNvPr>
            <p:cNvSpPr/>
            <p:nvPr/>
          </p:nvSpPr>
          <p:spPr>
            <a:xfrm>
              <a:off x="4652" y="347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aphicFrame>
        <p:nvGraphicFramePr>
          <p:cNvPr id="80" name="Object 78">
            <a:extLst>
              <a:ext uri="{FF2B5EF4-FFF2-40B4-BE49-F238E27FC236}">
                <a16:creationId xmlns:a16="http://schemas.microsoft.com/office/drawing/2014/main" xmlns="" id="{F78BE63B-072A-481E-81AA-208970228B09}"/>
              </a:ext>
            </a:extLst>
          </p:cNvPr>
          <p:cNvGraphicFramePr/>
          <p:nvPr>
            <p:extLst>
              <p:ext uri="{D42A27DB-BD31-4B8C-83A1-F6EECF244321}">
                <p14:modId xmlns:p14="http://schemas.microsoft.com/office/powerpoint/2010/main" val="2727492725"/>
              </p:ext>
            </p:extLst>
          </p:nvPr>
        </p:nvGraphicFramePr>
        <p:xfrm>
          <a:off x="3036888" y="2197100"/>
          <a:ext cx="430212" cy="331788"/>
        </p:xfrm>
        <a:graphic>
          <a:graphicData uri="http://schemas.openxmlformats.org/presentationml/2006/ole">
            <mc:AlternateContent xmlns:mc="http://schemas.openxmlformats.org/markup-compatibility/2006">
              <mc:Choice xmlns:v="urn:schemas-microsoft-com:vml" Requires="v">
                <p:oleObj spid="_x0000_s24858" r:id="rId4" imgW="429260" imgH="331470" progId="MS_ClipArt_Gallery.2">
                  <p:embed/>
                </p:oleObj>
              </mc:Choice>
              <mc:Fallback>
                <p:oleObj r:id="rId4" imgW="429260" imgH="331470" progId="MS_ClipArt_Gallery.2">
                  <p:embed/>
                  <p:pic>
                    <p:nvPicPr>
                      <p:cNvPr id="127011" name="Object 78"/>
                      <p:cNvPicPr/>
                      <p:nvPr/>
                    </p:nvPicPr>
                    <p:blipFill>
                      <a:blip r:embed="rId5"/>
                      <a:stretch>
                        <a:fillRect/>
                      </a:stretch>
                    </p:blipFill>
                    <p:spPr>
                      <a:xfrm>
                        <a:off x="3036888" y="2197100"/>
                        <a:ext cx="430212" cy="331788"/>
                      </a:xfrm>
                      <a:prstGeom prst="rect">
                        <a:avLst/>
                      </a:prstGeom>
                      <a:noFill/>
                      <a:ln w="38100">
                        <a:noFill/>
                        <a:miter/>
                      </a:ln>
                    </p:spPr>
                  </p:pic>
                </p:oleObj>
              </mc:Fallback>
            </mc:AlternateContent>
          </a:graphicData>
        </a:graphic>
      </p:graphicFrame>
      <p:graphicFrame>
        <p:nvGraphicFramePr>
          <p:cNvPr id="81" name="Object 79">
            <a:extLst>
              <a:ext uri="{FF2B5EF4-FFF2-40B4-BE49-F238E27FC236}">
                <a16:creationId xmlns:a16="http://schemas.microsoft.com/office/drawing/2014/main" xmlns="" id="{0BEFC1C6-9133-4DF1-8DFF-03849F22DD52}"/>
              </a:ext>
            </a:extLst>
          </p:cNvPr>
          <p:cNvGraphicFramePr/>
          <p:nvPr>
            <p:extLst>
              <p:ext uri="{D42A27DB-BD31-4B8C-83A1-F6EECF244321}">
                <p14:modId xmlns:p14="http://schemas.microsoft.com/office/powerpoint/2010/main" val="4272337314"/>
              </p:ext>
            </p:extLst>
          </p:nvPr>
        </p:nvGraphicFramePr>
        <p:xfrm>
          <a:off x="10010775" y="6007100"/>
          <a:ext cx="430213" cy="331788"/>
        </p:xfrm>
        <a:graphic>
          <a:graphicData uri="http://schemas.openxmlformats.org/presentationml/2006/ole">
            <mc:AlternateContent xmlns:mc="http://schemas.openxmlformats.org/markup-compatibility/2006">
              <mc:Choice xmlns:v="urn:schemas-microsoft-com:vml" Requires="v">
                <p:oleObj spid="_x0000_s24859" r:id="rId6" imgW="429260" imgH="331470" progId="MS_ClipArt_Gallery.2">
                  <p:embed/>
                </p:oleObj>
              </mc:Choice>
              <mc:Fallback>
                <p:oleObj r:id="rId6" imgW="429260" imgH="331470" progId="MS_ClipArt_Gallery.2">
                  <p:embed/>
                  <p:pic>
                    <p:nvPicPr>
                      <p:cNvPr id="127012" name="Object 79"/>
                      <p:cNvPicPr/>
                      <p:nvPr/>
                    </p:nvPicPr>
                    <p:blipFill>
                      <a:blip r:embed="rId7"/>
                      <a:stretch>
                        <a:fillRect/>
                      </a:stretch>
                    </p:blipFill>
                    <p:spPr>
                      <a:xfrm>
                        <a:off x="10010775" y="6007100"/>
                        <a:ext cx="430213" cy="331788"/>
                      </a:xfrm>
                      <a:prstGeom prst="rect">
                        <a:avLst/>
                      </a:prstGeom>
                      <a:noFill/>
                      <a:ln w="38100">
                        <a:noFill/>
                        <a:miter/>
                      </a:ln>
                    </p:spPr>
                  </p:pic>
                </p:oleObj>
              </mc:Fallback>
            </mc:AlternateContent>
          </a:graphicData>
        </a:graphic>
      </p:graphicFrame>
      <p:sp>
        <p:nvSpPr>
          <p:cNvPr id="82" name="Freeform 80">
            <a:extLst>
              <a:ext uri="{FF2B5EF4-FFF2-40B4-BE49-F238E27FC236}">
                <a16:creationId xmlns:a16="http://schemas.microsoft.com/office/drawing/2014/main" xmlns="" id="{B33CA704-97B3-4320-BAE5-440AB3291CD7}"/>
              </a:ext>
            </a:extLst>
          </p:cNvPr>
          <p:cNvSpPr/>
          <p:nvPr/>
        </p:nvSpPr>
        <p:spPr>
          <a:xfrm>
            <a:off x="3403600" y="2476500"/>
            <a:ext cx="6656388" cy="3621088"/>
          </a:xfrm>
          <a:custGeom>
            <a:avLst/>
            <a:gdLst>
              <a:gd name="txL" fmla="*/ 0 w 4193"/>
              <a:gd name="txT" fmla="*/ 0 h 2281"/>
              <a:gd name="txR" fmla="*/ 4193 w 4193"/>
              <a:gd name="txB" fmla="*/ 2281 h 228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93" h="2281">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0800" cap="rnd" cmpd="sng">
            <a:solidFill>
              <a:srgbClr val="00FF00">
                <a:alpha val="100000"/>
              </a:srgbClr>
            </a:solidFill>
            <a:prstDash val="solid"/>
            <a:round/>
            <a:headEnd type="none" w="sm" len="sm"/>
            <a:tailEnd type="stealth" w="med" len="med"/>
          </a:ln>
        </p:spPr>
        <p:txBody>
          <a:bodyPr/>
          <a:lstStyle/>
          <a:p>
            <a:endParaRPr lang="zh-CN" altLang="en-US">
              <a:latin typeface="+mn-ea"/>
            </a:endParaRPr>
          </a:p>
        </p:txBody>
      </p:sp>
      <p:sp>
        <p:nvSpPr>
          <p:cNvPr id="84" name="Title 1">
            <a:extLst>
              <a:ext uri="{FF2B5EF4-FFF2-40B4-BE49-F238E27FC236}">
                <a16:creationId xmlns:a16="http://schemas.microsoft.com/office/drawing/2014/main" xmlns="" id="{2DE82199-3D17-4AD5-A4E2-902F66991F28}"/>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345831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0-#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446550"/>
          </a:xfrm>
          <a:prstGeom prst="rect">
            <a:avLst/>
          </a:prstGeom>
          <a:noFill/>
        </p:spPr>
        <p:txBody>
          <a:bodyPr wrap="square" rtlCol="0">
            <a:spAutoFit/>
          </a:bodyPr>
          <a:lstStyle/>
          <a:p>
            <a:r>
              <a:rPr lang="zh-CN" altLang="en-US" sz="4400" b="1" dirty="0">
                <a:solidFill>
                  <a:srgbClr val="575757"/>
                </a:solidFill>
                <a:latin typeface="微软雅黑" panose="020B0503020204020204" pitchFamily="34" charset="-122"/>
                <a:ea typeface="微软雅黑" panose="020B0503020204020204" pitchFamily="34" charset="-122"/>
                <a:cs typeface="微软雅黑" panose="020B0503020204020204" pitchFamily="34" charset="-122"/>
              </a:rPr>
              <a:t>分组交换网络中的延迟、丢失和吞吐量</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8040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741504" y="46383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4" name="Rectangle 2">
            <a:extLst>
              <a:ext uri="{FF2B5EF4-FFF2-40B4-BE49-F238E27FC236}">
                <a16:creationId xmlns:a16="http://schemas.microsoft.com/office/drawing/2014/main" xmlns="" id="{A9D7F435-CC71-4F9E-AB59-FEB406BE6344}"/>
              </a:ext>
            </a:extLst>
          </p:cNvPr>
          <p:cNvSpPr txBox="1">
            <a:spLocks/>
          </p:cNvSpPr>
          <p:nvPr/>
        </p:nvSpPr>
        <p:spPr>
          <a:xfrm>
            <a:off x="2279888" y="916185"/>
            <a:ext cx="763222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1.5 </a:t>
            </a:r>
            <a:r>
              <a:rPr lang="zh-CN" altLang="en-US" sz="3600" b="1" dirty="0">
                <a:solidFill>
                  <a:srgbClr val="5B9BD5"/>
                </a:solidFill>
                <a:latin typeface="+mn-ea"/>
                <a:ea typeface="+mn-ea"/>
              </a:rPr>
              <a:t>分组丢失和延迟是如何产生的</a:t>
            </a:r>
            <a:r>
              <a:rPr lang="en-US" altLang="zh-CN" sz="3600" b="1" dirty="0">
                <a:solidFill>
                  <a:srgbClr val="5B9BD5"/>
                </a:solidFill>
                <a:latin typeface="+mn-ea"/>
                <a:ea typeface="+mn-ea"/>
              </a:rPr>
              <a:t>?</a:t>
            </a:r>
          </a:p>
        </p:txBody>
      </p:sp>
      <p:sp>
        <p:nvSpPr>
          <p:cNvPr id="5" name="Rectangle 3">
            <a:extLst>
              <a:ext uri="{FF2B5EF4-FFF2-40B4-BE49-F238E27FC236}">
                <a16:creationId xmlns:a16="http://schemas.microsoft.com/office/drawing/2014/main" xmlns="" id="{60504959-0B37-4013-8954-9A75D3BB898E}"/>
              </a:ext>
            </a:extLst>
          </p:cNvPr>
          <p:cNvSpPr txBox="1">
            <a:spLocks/>
          </p:cNvSpPr>
          <p:nvPr/>
        </p:nvSpPr>
        <p:spPr>
          <a:xfrm>
            <a:off x="1727993" y="1638589"/>
            <a:ext cx="9149555" cy="21145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latin typeface="+mn-ea"/>
                <a:cs typeface="微软雅黑" panose="020B0503020204020204" pitchFamily="34" charset="-122"/>
              </a:rPr>
              <a:t>路由器分组缓冲区队列 </a:t>
            </a:r>
          </a:p>
          <a:p>
            <a:pPr>
              <a:buSzPct val="85000"/>
            </a:pPr>
            <a:r>
              <a:rPr lang="zh-CN" altLang="en-US" sz="2400" dirty="0">
                <a:latin typeface="+mn-ea"/>
                <a:cs typeface="微软雅黑" panose="020B0503020204020204" pitchFamily="34" charset="-122"/>
              </a:rPr>
              <a:t>分组到达输出链路的速率超过输出链路的容量</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产生延迟</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甚至丢失</a:t>
            </a:r>
          </a:p>
          <a:p>
            <a:pPr>
              <a:buSzPct val="85000"/>
            </a:pPr>
            <a:r>
              <a:rPr lang="zh-CN" altLang="en-US" sz="2400" dirty="0">
                <a:latin typeface="+mn-ea"/>
                <a:cs typeface="微软雅黑" panose="020B0503020204020204" pitchFamily="34" charset="-122"/>
              </a:rPr>
              <a:t>分组在缓冲区队列排队</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按序等待</a:t>
            </a:r>
          </a:p>
        </p:txBody>
      </p:sp>
      <p:graphicFrame>
        <p:nvGraphicFramePr>
          <p:cNvPr id="6" name="Object 4">
            <a:extLst>
              <a:ext uri="{FF2B5EF4-FFF2-40B4-BE49-F238E27FC236}">
                <a16:creationId xmlns:a16="http://schemas.microsoft.com/office/drawing/2014/main" xmlns="" id="{ACA89813-0AD8-4071-BB4B-C5FC6F5D01B7}"/>
              </a:ext>
            </a:extLst>
          </p:cNvPr>
          <p:cNvGraphicFramePr/>
          <p:nvPr/>
        </p:nvGraphicFramePr>
        <p:xfrm>
          <a:off x="2822575" y="5156200"/>
          <a:ext cx="658813" cy="546100"/>
        </p:xfrm>
        <a:graphic>
          <a:graphicData uri="http://schemas.openxmlformats.org/presentationml/2006/ole">
            <mc:AlternateContent xmlns:mc="http://schemas.openxmlformats.org/markup-compatibility/2006">
              <mc:Choice xmlns:v="urn:schemas-microsoft-com:vml" Requires="v">
                <p:oleObj spid="_x0000_s25880" r:id="rId4" imgW="657860" imgH="546100" progId="MS_ClipArt_Gallery.2">
                  <p:embed/>
                </p:oleObj>
              </mc:Choice>
              <mc:Fallback>
                <p:oleObj r:id="rId4" imgW="657860" imgH="546100" progId="MS_ClipArt_Gallery.2">
                  <p:embed/>
                  <p:pic>
                    <p:nvPicPr>
                      <p:cNvPr id="131076" name="Object 4"/>
                      <p:cNvPicPr/>
                      <p:nvPr/>
                    </p:nvPicPr>
                    <p:blipFill>
                      <a:blip r:embed="rId5"/>
                      <a:stretch>
                        <a:fillRect/>
                      </a:stretch>
                    </p:blipFill>
                    <p:spPr>
                      <a:xfrm>
                        <a:off x="2822575" y="5156200"/>
                        <a:ext cx="658813" cy="546100"/>
                      </a:xfrm>
                      <a:prstGeom prst="rect">
                        <a:avLst/>
                      </a:prstGeom>
                      <a:noFill/>
                      <a:ln w="38100">
                        <a:noFill/>
                        <a:miter/>
                      </a:ln>
                    </p:spPr>
                  </p:pic>
                </p:oleObj>
              </mc:Fallback>
            </mc:AlternateContent>
          </a:graphicData>
        </a:graphic>
      </p:graphicFrame>
      <p:sp>
        <p:nvSpPr>
          <p:cNvPr id="7" name="Oval 5">
            <a:extLst>
              <a:ext uri="{FF2B5EF4-FFF2-40B4-BE49-F238E27FC236}">
                <a16:creationId xmlns:a16="http://schemas.microsoft.com/office/drawing/2014/main" xmlns="" id="{9FE5B947-3B80-4534-9F70-2F4497B50063}"/>
              </a:ext>
            </a:extLst>
          </p:cNvPr>
          <p:cNvSpPr/>
          <p:nvPr/>
        </p:nvSpPr>
        <p:spPr>
          <a:xfrm>
            <a:off x="3863975" y="491490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xmlns="" id="{C3217E45-86AA-4B0F-A496-01C0BD9CAAC3}"/>
              </a:ext>
            </a:extLst>
          </p:cNvPr>
          <p:cNvSpPr/>
          <p:nvPr/>
        </p:nvSpPr>
        <p:spPr>
          <a:xfrm>
            <a:off x="3863975" y="48466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9" name="Oval 7">
            <a:extLst>
              <a:ext uri="{FF2B5EF4-FFF2-40B4-BE49-F238E27FC236}">
                <a16:creationId xmlns:a16="http://schemas.microsoft.com/office/drawing/2014/main" xmlns="" id="{D877E928-F690-42CB-AD5E-41B8BD4D5856}"/>
              </a:ext>
            </a:extLst>
          </p:cNvPr>
          <p:cNvSpPr/>
          <p:nvPr/>
        </p:nvSpPr>
        <p:spPr>
          <a:xfrm>
            <a:off x="3873500" y="46180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 name="Group 16">
            <a:extLst>
              <a:ext uri="{FF2B5EF4-FFF2-40B4-BE49-F238E27FC236}">
                <a16:creationId xmlns:a16="http://schemas.microsoft.com/office/drawing/2014/main" xmlns="" id="{E32B8447-C77E-4D7E-853A-A08955521555}"/>
              </a:ext>
            </a:extLst>
          </p:cNvPr>
          <p:cNvGrpSpPr/>
          <p:nvPr/>
        </p:nvGrpSpPr>
        <p:grpSpPr>
          <a:xfrm>
            <a:off x="4219575" y="4648200"/>
            <a:ext cx="498475" cy="119063"/>
            <a:chOff x="1698" y="2928"/>
            <a:chExt cx="314" cy="75"/>
          </a:xfrm>
        </p:grpSpPr>
        <p:grpSp>
          <p:nvGrpSpPr>
            <p:cNvPr id="11" name="Group 11">
              <a:extLst>
                <a:ext uri="{FF2B5EF4-FFF2-40B4-BE49-F238E27FC236}">
                  <a16:creationId xmlns:a16="http://schemas.microsoft.com/office/drawing/2014/main" xmlns="" id="{699457C8-880D-47BD-9B19-9572B0FEACCE}"/>
                </a:ext>
              </a:extLst>
            </p:cNvPr>
            <p:cNvGrpSpPr/>
            <p:nvPr/>
          </p:nvGrpSpPr>
          <p:grpSpPr>
            <a:xfrm>
              <a:off x="1698" y="2929"/>
              <a:ext cx="314" cy="74"/>
              <a:chOff x="1698" y="2929"/>
              <a:chExt cx="314" cy="74"/>
            </a:xfrm>
          </p:grpSpPr>
          <p:sp>
            <p:nvSpPr>
              <p:cNvPr id="16" name="Line 8">
                <a:extLst>
                  <a:ext uri="{FF2B5EF4-FFF2-40B4-BE49-F238E27FC236}">
                    <a16:creationId xmlns:a16="http://schemas.microsoft.com/office/drawing/2014/main" xmlns="" id="{E27790E2-BEB5-4812-B308-ED2AB5397D24}"/>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17" name="Line 9">
                <a:extLst>
                  <a:ext uri="{FF2B5EF4-FFF2-40B4-BE49-F238E27FC236}">
                    <a16:creationId xmlns:a16="http://schemas.microsoft.com/office/drawing/2014/main" xmlns="" id="{375DD625-E8F4-4AD9-A700-F03C22CCD770}"/>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xmlns="" id="{1A1C813A-F4CC-4B7F-96DB-A3C359821CC8}"/>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12" name="Group 15">
              <a:extLst>
                <a:ext uri="{FF2B5EF4-FFF2-40B4-BE49-F238E27FC236}">
                  <a16:creationId xmlns:a16="http://schemas.microsoft.com/office/drawing/2014/main" xmlns="" id="{29B36939-B440-4E97-A2DF-76D4E912C9B5}"/>
                </a:ext>
              </a:extLst>
            </p:cNvPr>
            <p:cNvGrpSpPr/>
            <p:nvPr/>
          </p:nvGrpSpPr>
          <p:grpSpPr>
            <a:xfrm>
              <a:off x="1698" y="2928"/>
              <a:ext cx="313" cy="74"/>
              <a:chOff x="1698" y="2928"/>
              <a:chExt cx="313" cy="74"/>
            </a:xfrm>
          </p:grpSpPr>
          <p:sp>
            <p:nvSpPr>
              <p:cNvPr id="13" name="Line 12">
                <a:extLst>
                  <a:ext uri="{FF2B5EF4-FFF2-40B4-BE49-F238E27FC236}">
                    <a16:creationId xmlns:a16="http://schemas.microsoft.com/office/drawing/2014/main" xmlns="" id="{EB661B7C-4F8A-42F2-AD21-3C052C8A24B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14" name="Line 13">
                <a:extLst>
                  <a:ext uri="{FF2B5EF4-FFF2-40B4-BE49-F238E27FC236}">
                    <a16:creationId xmlns:a16="http://schemas.microsoft.com/office/drawing/2014/main" xmlns="" id="{FEDB2C51-B2F3-48A4-AF69-457421F50296}"/>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xmlns="" id="{DF0941A7-3E8C-4999-8085-DD05D530E3F2}"/>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9" name="Oval 17">
            <a:extLst>
              <a:ext uri="{FF2B5EF4-FFF2-40B4-BE49-F238E27FC236}">
                <a16:creationId xmlns:a16="http://schemas.microsoft.com/office/drawing/2014/main" xmlns="" id="{F90E768E-6FB6-4FAE-8757-33EC4E3E5E4E}"/>
              </a:ext>
            </a:extLst>
          </p:cNvPr>
          <p:cNvSpPr/>
          <p:nvPr/>
        </p:nvSpPr>
        <p:spPr>
          <a:xfrm>
            <a:off x="6959600" y="493395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Line 18">
            <a:extLst>
              <a:ext uri="{FF2B5EF4-FFF2-40B4-BE49-F238E27FC236}">
                <a16:creationId xmlns:a16="http://schemas.microsoft.com/office/drawing/2014/main" xmlns="" id="{1DF45243-D1F6-4BB0-9F5F-6B676AC48211}"/>
              </a:ext>
            </a:extLst>
          </p:cNvPr>
          <p:cNvSpPr/>
          <p:nvPr/>
        </p:nvSpPr>
        <p:spPr>
          <a:xfrm>
            <a:off x="6969125" y="4913313"/>
            <a:ext cx="0" cy="228600"/>
          </a:xfrm>
          <a:prstGeom prst="line">
            <a:avLst/>
          </a:prstGeom>
          <a:ln w="12700" cap="flat" cmpd="sng">
            <a:solidFill>
              <a:schemeClr val="tx1"/>
            </a:solidFill>
            <a:prstDash val="solid"/>
            <a:headEnd type="none" w="sm" len="sm"/>
            <a:tailEnd type="none" w="sm" len="sm"/>
          </a:ln>
        </p:spPr>
      </p:sp>
      <p:sp>
        <p:nvSpPr>
          <p:cNvPr id="21" name="Rectangle 19">
            <a:extLst>
              <a:ext uri="{FF2B5EF4-FFF2-40B4-BE49-F238E27FC236}">
                <a16:creationId xmlns:a16="http://schemas.microsoft.com/office/drawing/2014/main" xmlns="" id="{E04D3D73-1B0E-4EA1-842E-401755C52B5B}"/>
              </a:ext>
            </a:extLst>
          </p:cNvPr>
          <p:cNvSpPr/>
          <p:nvPr/>
        </p:nvSpPr>
        <p:spPr>
          <a:xfrm>
            <a:off x="6969125" y="487521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2" name="Oval 20">
            <a:extLst>
              <a:ext uri="{FF2B5EF4-FFF2-40B4-BE49-F238E27FC236}">
                <a16:creationId xmlns:a16="http://schemas.microsoft.com/office/drawing/2014/main" xmlns="" id="{B2A8F321-A314-468D-B18F-3A60EF5D54DA}"/>
              </a:ext>
            </a:extLst>
          </p:cNvPr>
          <p:cNvSpPr/>
          <p:nvPr/>
        </p:nvSpPr>
        <p:spPr>
          <a:xfrm>
            <a:off x="6978650" y="464661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3" name="Object 21">
            <a:extLst>
              <a:ext uri="{FF2B5EF4-FFF2-40B4-BE49-F238E27FC236}">
                <a16:creationId xmlns:a16="http://schemas.microsoft.com/office/drawing/2014/main" xmlns="" id="{EFA2F75D-0988-45AF-BCBA-BFB6152945DC}"/>
              </a:ext>
            </a:extLst>
          </p:cNvPr>
          <p:cNvGraphicFramePr/>
          <p:nvPr/>
        </p:nvGraphicFramePr>
        <p:xfrm>
          <a:off x="2508250" y="4146550"/>
          <a:ext cx="658813" cy="546100"/>
        </p:xfrm>
        <a:graphic>
          <a:graphicData uri="http://schemas.openxmlformats.org/presentationml/2006/ole">
            <mc:AlternateContent xmlns:mc="http://schemas.openxmlformats.org/markup-compatibility/2006">
              <mc:Choice xmlns:v="urn:schemas-microsoft-com:vml" Requires="v">
                <p:oleObj spid="_x0000_s25881" r:id="rId6" imgW="657860" imgH="546100" progId="MS_ClipArt_Gallery.2">
                  <p:embed/>
                </p:oleObj>
              </mc:Choice>
              <mc:Fallback>
                <p:oleObj r:id="rId6" imgW="657860" imgH="546100" progId="MS_ClipArt_Gallery.2">
                  <p:embed/>
                  <p:pic>
                    <p:nvPicPr>
                      <p:cNvPr id="131085" name="Object 21"/>
                      <p:cNvPicPr/>
                      <p:nvPr/>
                    </p:nvPicPr>
                    <p:blipFill>
                      <a:blip r:embed="rId7"/>
                      <a:stretch>
                        <a:fillRect/>
                      </a:stretch>
                    </p:blipFill>
                    <p:spPr>
                      <a:xfrm>
                        <a:off x="2508250" y="4146550"/>
                        <a:ext cx="658813" cy="546100"/>
                      </a:xfrm>
                      <a:prstGeom prst="rect">
                        <a:avLst/>
                      </a:prstGeom>
                      <a:noFill/>
                      <a:ln w="38100">
                        <a:noFill/>
                        <a:miter/>
                      </a:ln>
                    </p:spPr>
                  </p:pic>
                </p:oleObj>
              </mc:Fallback>
            </mc:AlternateContent>
          </a:graphicData>
        </a:graphic>
      </p:graphicFrame>
      <p:sp>
        <p:nvSpPr>
          <p:cNvPr id="24" name="Line 22">
            <a:extLst>
              <a:ext uri="{FF2B5EF4-FFF2-40B4-BE49-F238E27FC236}">
                <a16:creationId xmlns:a16="http://schemas.microsoft.com/office/drawing/2014/main" xmlns="" id="{9201A556-621F-4826-BB53-231C092F3BD1}"/>
              </a:ext>
            </a:extLst>
          </p:cNvPr>
          <p:cNvSpPr/>
          <p:nvPr/>
        </p:nvSpPr>
        <p:spPr>
          <a:xfrm>
            <a:off x="3133725" y="4552950"/>
            <a:ext cx="504825" cy="0"/>
          </a:xfrm>
          <a:prstGeom prst="line">
            <a:avLst/>
          </a:prstGeom>
          <a:ln w="12700" cap="flat" cmpd="sng">
            <a:solidFill>
              <a:schemeClr val="tx1"/>
            </a:solidFill>
            <a:prstDash val="solid"/>
            <a:headEnd type="none" w="sm" len="sm"/>
            <a:tailEnd type="none" w="sm" len="sm"/>
          </a:ln>
        </p:spPr>
      </p:sp>
      <p:sp>
        <p:nvSpPr>
          <p:cNvPr id="25" name="Line 23">
            <a:extLst>
              <a:ext uri="{FF2B5EF4-FFF2-40B4-BE49-F238E27FC236}">
                <a16:creationId xmlns:a16="http://schemas.microsoft.com/office/drawing/2014/main" xmlns="" id="{BA94C320-17B0-40DA-AC2C-9757B7C11822}"/>
              </a:ext>
            </a:extLst>
          </p:cNvPr>
          <p:cNvSpPr/>
          <p:nvPr/>
        </p:nvSpPr>
        <p:spPr>
          <a:xfrm flipV="1">
            <a:off x="3436938" y="5537200"/>
            <a:ext cx="195262" cy="4763"/>
          </a:xfrm>
          <a:prstGeom prst="line">
            <a:avLst/>
          </a:prstGeom>
          <a:ln w="12700" cap="flat" cmpd="sng">
            <a:solidFill>
              <a:schemeClr val="tx1"/>
            </a:solidFill>
            <a:prstDash val="solid"/>
            <a:headEnd type="none" w="sm" len="sm"/>
            <a:tailEnd type="none" w="sm" len="sm"/>
          </a:ln>
        </p:spPr>
      </p:sp>
      <p:sp>
        <p:nvSpPr>
          <p:cNvPr id="26" name="Line 24">
            <a:extLst>
              <a:ext uri="{FF2B5EF4-FFF2-40B4-BE49-F238E27FC236}">
                <a16:creationId xmlns:a16="http://schemas.microsoft.com/office/drawing/2014/main" xmlns="" id="{50ACB6D9-84E4-48D0-B069-8E9600B18873}"/>
              </a:ext>
            </a:extLst>
          </p:cNvPr>
          <p:cNvSpPr/>
          <p:nvPr/>
        </p:nvSpPr>
        <p:spPr>
          <a:xfrm>
            <a:off x="5057775" y="4972050"/>
            <a:ext cx="1933575" cy="9525"/>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xmlns="" id="{E7F14996-48B2-4943-A657-A394B43A07FD}"/>
              </a:ext>
            </a:extLst>
          </p:cNvPr>
          <p:cNvSpPr/>
          <p:nvPr/>
        </p:nvSpPr>
        <p:spPr>
          <a:xfrm>
            <a:off x="3638550" y="4543425"/>
            <a:ext cx="0" cy="100012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xmlns="" id="{20A21CC3-CA08-4C75-A747-CA973EBDFC14}"/>
              </a:ext>
            </a:extLst>
          </p:cNvPr>
          <p:cNvSpPr/>
          <p:nvPr/>
        </p:nvSpPr>
        <p:spPr>
          <a:xfrm>
            <a:off x="3648075" y="4976813"/>
            <a:ext cx="200025" cy="0"/>
          </a:xfrm>
          <a:prstGeom prst="line">
            <a:avLst/>
          </a:prstGeom>
          <a:ln w="12700" cap="flat" cmpd="sng">
            <a:solidFill>
              <a:schemeClr val="tx1"/>
            </a:solidFill>
            <a:prstDash val="solid"/>
            <a:headEnd type="none" w="sm" len="sm"/>
            <a:tailEnd type="none" w="sm" len="sm"/>
          </a:ln>
        </p:spPr>
      </p:sp>
      <p:sp>
        <p:nvSpPr>
          <p:cNvPr id="29" name="Rectangle 27">
            <a:extLst>
              <a:ext uri="{FF2B5EF4-FFF2-40B4-BE49-F238E27FC236}">
                <a16:creationId xmlns:a16="http://schemas.microsoft.com/office/drawing/2014/main" xmlns="" id="{4C10B99F-CB75-4D97-AD85-57FC297991CD}"/>
              </a:ext>
            </a:extLst>
          </p:cNvPr>
          <p:cNvSpPr/>
          <p:nvPr/>
        </p:nvSpPr>
        <p:spPr>
          <a:xfrm>
            <a:off x="4725988" y="4845050"/>
            <a:ext cx="144462"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0" name="Rectangle 28">
            <a:extLst>
              <a:ext uri="{FF2B5EF4-FFF2-40B4-BE49-F238E27FC236}">
                <a16:creationId xmlns:a16="http://schemas.microsoft.com/office/drawing/2014/main" xmlns="" id="{8B7C77DC-80D1-4980-9425-5AB0BF90FCB9}"/>
              </a:ext>
            </a:extLst>
          </p:cNvPr>
          <p:cNvSpPr/>
          <p:nvPr/>
        </p:nvSpPr>
        <p:spPr>
          <a:xfrm>
            <a:off x="4887913" y="48450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Rectangle 29">
            <a:extLst>
              <a:ext uri="{FF2B5EF4-FFF2-40B4-BE49-F238E27FC236}">
                <a16:creationId xmlns:a16="http://schemas.microsoft.com/office/drawing/2014/main" xmlns="" id="{98F7DF12-CD00-4797-87F1-340521E3CA97}"/>
              </a:ext>
            </a:extLst>
          </p:cNvPr>
          <p:cNvSpPr/>
          <p:nvPr/>
        </p:nvSpPr>
        <p:spPr>
          <a:xfrm>
            <a:off x="3673475" y="47450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Line 30">
            <a:extLst>
              <a:ext uri="{FF2B5EF4-FFF2-40B4-BE49-F238E27FC236}">
                <a16:creationId xmlns:a16="http://schemas.microsoft.com/office/drawing/2014/main" xmlns="" id="{15C0B327-B00F-4ADF-914A-55B53A7A328F}"/>
              </a:ext>
            </a:extLst>
          </p:cNvPr>
          <p:cNvSpPr/>
          <p:nvPr/>
        </p:nvSpPr>
        <p:spPr>
          <a:xfrm>
            <a:off x="3848100" y="4848225"/>
            <a:ext cx="242888" cy="4763"/>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xmlns="" id="{A552E97D-BBA2-41F7-82B9-3428EF4FCCD5}"/>
              </a:ext>
            </a:extLst>
          </p:cNvPr>
          <p:cNvSpPr/>
          <p:nvPr/>
        </p:nvSpPr>
        <p:spPr>
          <a:xfrm flipV="1">
            <a:off x="3514725" y="5122863"/>
            <a:ext cx="0" cy="176212"/>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xmlns="" id="{C2BE4A2C-40EC-4C51-A3F0-A494A591CCA1}"/>
              </a:ext>
            </a:extLst>
          </p:cNvPr>
          <p:cNvSpPr/>
          <p:nvPr/>
        </p:nvSpPr>
        <p:spPr>
          <a:xfrm>
            <a:off x="2155825" y="4170363"/>
            <a:ext cx="41678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5" name="Rectangle 33">
            <a:extLst>
              <a:ext uri="{FF2B5EF4-FFF2-40B4-BE49-F238E27FC236}">
                <a16:creationId xmlns:a16="http://schemas.microsoft.com/office/drawing/2014/main" xmlns="" id="{35DD682C-2A46-45D7-B1D0-93EEDFEAC313}"/>
              </a:ext>
            </a:extLst>
          </p:cNvPr>
          <p:cNvSpPr/>
          <p:nvPr/>
        </p:nvSpPr>
        <p:spPr>
          <a:xfrm>
            <a:off x="2432050" y="5189538"/>
            <a:ext cx="39594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6" name="Rectangle 34">
            <a:extLst>
              <a:ext uri="{FF2B5EF4-FFF2-40B4-BE49-F238E27FC236}">
                <a16:creationId xmlns:a16="http://schemas.microsoft.com/office/drawing/2014/main" xmlns="" id="{5F12A949-0EFF-4528-A2B3-5526DA2136A3}"/>
              </a:ext>
            </a:extLst>
          </p:cNvPr>
          <p:cNvSpPr/>
          <p:nvPr/>
        </p:nvSpPr>
        <p:spPr>
          <a:xfrm>
            <a:off x="5016500" y="47831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7" name="Group 37">
            <a:extLst>
              <a:ext uri="{FF2B5EF4-FFF2-40B4-BE49-F238E27FC236}">
                <a16:creationId xmlns:a16="http://schemas.microsoft.com/office/drawing/2014/main" xmlns="" id="{47AFD267-EEB4-4175-B23A-D73D8D7CF271}"/>
              </a:ext>
            </a:extLst>
          </p:cNvPr>
          <p:cNvGrpSpPr/>
          <p:nvPr/>
        </p:nvGrpSpPr>
        <p:grpSpPr>
          <a:xfrm>
            <a:off x="5110163" y="3317875"/>
            <a:ext cx="2374900" cy="1454150"/>
            <a:chOff x="2259" y="2090"/>
            <a:chExt cx="1496" cy="916"/>
          </a:xfrm>
        </p:grpSpPr>
        <p:sp>
          <p:nvSpPr>
            <p:cNvPr id="38" name="Rectangle 35">
              <a:extLst>
                <a:ext uri="{FF2B5EF4-FFF2-40B4-BE49-F238E27FC236}">
                  <a16:creationId xmlns:a16="http://schemas.microsoft.com/office/drawing/2014/main" xmlns="" id="{828564FC-B1F4-4740-BE80-490AF65E13BC}"/>
                </a:ext>
              </a:extLst>
            </p:cNvPr>
            <p:cNvSpPr/>
            <p:nvPr/>
          </p:nvSpPr>
          <p:spPr>
            <a:xfrm>
              <a:off x="2602" y="20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分组传输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39" name="Line 36">
              <a:extLst>
                <a:ext uri="{FF2B5EF4-FFF2-40B4-BE49-F238E27FC236}">
                  <a16:creationId xmlns:a16="http://schemas.microsoft.com/office/drawing/2014/main" xmlns="" id="{99FC9054-236B-485F-864B-AADBFE0D6B5B}"/>
                </a:ext>
              </a:extLst>
            </p:cNvPr>
            <p:cNvSpPr/>
            <p:nvPr/>
          </p:nvSpPr>
          <p:spPr>
            <a:xfrm flipH="1">
              <a:off x="2259" y="2294"/>
              <a:ext cx="1059" cy="712"/>
            </a:xfrm>
            <a:prstGeom prst="line">
              <a:avLst/>
            </a:prstGeom>
            <a:ln w="12700" cap="flat" cmpd="sng">
              <a:solidFill>
                <a:schemeClr val="tx1"/>
              </a:solidFill>
              <a:prstDash val="solid"/>
              <a:headEnd type="none" w="sm" len="sm"/>
              <a:tailEnd type="stealth" w="med" len="med"/>
            </a:ln>
          </p:spPr>
        </p:sp>
      </p:grpSp>
      <p:grpSp>
        <p:nvGrpSpPr>
          <p:cNvPr id="40" name="Group 40">
            <a:extLst>
              <a:ext uri="{FF2B5EF4-FFF2-40B4-BE49-F238E27FC236}">
                <a16:creationId xmlns:a16="http://schemas.microsoft.com/office/drawing/2014/main" xmlns="" id="{41C06EE1-1056-4389-9CBF-6A52F875FD43}"/>
              </a:ext>
            </a:extLst>
          </p:cNvPr>
          <p:cNvGrpSpPr/>
          <p:nvPr/>
        </p:nvGrpSpPr>
        <p:grpSpPr>
          <a:xfrm>
            <a:off x="4860925" y="5102225"/>
            <a:ext cx="2509838" cy="806451"/>
            <a:chOff x="2102" y="3214"/>
            <a:chExt cx="1581" cy="508"/>
          </a:xfrm>
        </p:grpSpPr>
        <p:sp>
          <p:nvSpPr>
            <p:cNvPr id="41" name="Rectangle 38">
              <a:extLst>
                <a:ext uri="{FF2B5EF4-FFF2-40B4-BE49-F238E27FC236}">
                  <a16:creationId xmlns:a16="http://schemas.microsoft.com/office/drawing/2014/main" xmlns="" id="{65DBD6F5-C397-4B8D-8939-1DEB00FC98B5}"/>
                </a:ext>
              </a:extLst>
            </p:cNvPr>
            <p:cNvSpPr/>
            <p:nvPr/>
          </p:nvSpPr>
          <p:spPr>
            <a:xfrm>
              <a:off x="2530" y="34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分组排队</a:t>
              </a:r>
              <a:r>
                <a:rPr lang="zh-CN" altLang="en-US" sz="1800" b="1" dirty="0">
                  <a:solidFill>
                    <a:srgbClr val="FF0000"/>
                  </a:solidFill>
                  <a:latin typeface="+mn-ea"/>
                </a:rPr>
                <a:t>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42" name="Line 39">
              <a:extLst>
                <a:ext uri="{FF2B5EF4-FFF2-40B4-BE49-F238E27FC236}">
                  <a16:creationId xmlns:a16="http://schemas.microsoft.com/office/drawing/2014/main" xmlns="" id="{545E5F22-2537-43D3-83FC-F2771FE00D35}"/>
                </a:ext>
              </a:extLst>
            </p:cNvPr>
            <p:cNvSpPr/>
            <p:nvPr/>
          </p:nvSpPr>
          <p:spPr>
            <a:xfrm flipH="1" flipV="1">
              <a:off x="2102" y="3214"/>
              <a:ext cx="471" cy="404"/>
            </a:xfrm>
            <a:prstGeom prst="line">
              <a:avLst/>
            </a:prstGeom>
            <a:ln w="12700" cap="flat" cmpd="sng">
              <a:solidFill>
                <a:schemeClr val="tx1"/>
              </a:solidFill>
              <a:prstDash val="solid"/>
              <a:headEnd type="none" w="sm" len="sm"/>
              <a:tailEnd type="stealth" w="med" len="med"/>
            </a:ln>
          </p:spPr>
        </p:sp>
      </p:grpSp>
      <p:grpSp>
        <p:nvGrpSpPr>
          <p:cNvPr id="43" name="Group 49">
            <a:extLst>
              <a:ext uri="{FF2B5EF4-FFF2-40B4-BE49-F238E27FC236}">
                <a16:creationId xmlns:a16="http://schemas.microsoft.com/office/drawing/2014/main" xmlns="" id="{69EAC9A8-B70B-4CDE-9225-DCD34D810218}"/>
              </a:ext>
            </a:extLst>
          </p:cNvPr>
          <p:cNvGrpSpPr/>
          <p:nvPr/>
        </p:nvGrpSpPr>
        <p:grpSpPr>
          <a:xfrm>
            <a:off x="7305675" y="4705350"/>
            <a:ext cx="498475" cy="119063"/>
            <a:chOff x="3642" y="2964"/>
            <a:chExt cx="314" cy="75"/>
          </a:xfrm>
        </p:grpSpPr>
        <p:grpSp>
          <p:nvGrpSpPr>
            <p:cNvPr id="44" name="Group 44">
              <a:extLst>
                <a:ext uri="{FF2B5EF4-FFF2-40B4-BE49-F238E27FC236}">
                  <a16:creationId xmlns:a16="http://schemas.microsoft.com/office/drawing/2014/main" xmlns="" id="{29B80FB0-D48A-4752-8DDE-5161BA495785}"/>
                </a:ext>
              </a:extLst>
            </p:cNvPr>
            <p:cNvGrpSpPr/>
            <p:nvPr/>
          </p:nvGrpSpPr>
          <p:grpSpPr>
            <a:xfrm>
              <a:off x="3642" y="2965"/>
              <a:ext cx="314" cy="74"/>
              <a:chOff x="3642" y="2965"/>
              <a:chExt cx="314" cy="74"/>
            </a:xfrm>
          </p:grpSpPr>
          <p:sp>
            <p:nvSpPr>
              <p:cNvPr id="49" name="Line 41">
                <a:extLst>
                  <a:ext uri="{FF2B5EF4-FFF2-40B4-BE49-F238E27FC236}">
                    <a16:creationId xmlns:a16="http://schemas.microsoft.com/office/drawing/2014/main" xmlns="" id="{8B1597D6-98F5-41D5-8629-A58CA59AF15E}"/>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50" name="Line 42">
                <a:extLst>
                  <a:ext uri="{FF2B5EF4-FFF2-40B4-BE49-F238E27FC236}">
                    <a16:creationId xmlns:a16="http://schemas.microsoft.com/office/drawing/2014/main" xmlns="" id="{2F10A017-F6BD-46D9-B26D-3A52E58196E5}"/>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51" name="Line 43">
                <a:extLst>
                  <a:ext uri="{FF2B5EF4-FFF2-40B4-BE49-F238E27FC236}">
                    <a16:creationId xmlns:a16="http://schemas.microsoft.com/office/drawing/2014/main" xmlns="" id="{4ACEFB2F-617D-40FB-8F87-F483A7492A2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5" name="Group 48">
              <a:extLst>
                <a:ext uri="{FF2B5EF4-FFF2-40B4-BE49-F238E27FC236}">
                  <a16:creationId xmlns:a16="http://schemas.microsoft.com/office/drawing/2014/main" xmlns="" id="{8A5538FE-4882-4908-872F-EB9C33FD51EE}"/>
                </a:ext>
              </a:extLst>
            </p:cNvPr>
            <p:cNvGrpSpPr/>
            <p:nvPr/>
          </p:nvGrpSpPr>
          <p:grpSpPr>
            <a:xfrm>
              <a:off x="3642" y="2964"/>
              <a:ext cx="313" cy="74"/>
              <a:chOff x="3642" y="2964"/>
              <a:chExt cx="313" cy="74"/>
            </a:xfrm>
          </p:grpSpPr>
          <p:sp>
            <p:nvSpPr>
              <p:cNvPr id="46" name="Line 45">
                <a:extLst>
                  <a:ext uri="{FF2B5EF4-FFF2-40B4-BE49-F238E27FC236}">
                    <a16:creationId xmlns:a16="http://schemas.microsoft.com/office/drawing/2014/main" xmlns="" id="{2BF4E76C-153A-4866-BB24-6491D77430FE}"/>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7" name="Line 46">
                <a:extLst>
                  <a:ext uri="{FF2B5EF4-FFF2-40B4-BE49-F238E27FC236}">
                    <a16:creationId xmlns:a16="http://schemas.microsoft.com/office/drawing/2014/main" xmlns="" id="{CAD0C2D6-71FE-4A1B-B7AE-CD0C732E74DF}"/>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xmlns="" id="{5268899D-DD6B-48DE-B31E-01932CC6031E}"/>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sp>
        <p:nvSpPr>
          <p:cNvPr id="52" name="Rectangle 50">
            <a:extLst>
              <a:ext uri="{FF2B5EF4-FFF2-40B4-BE49-F238E27FC236}">
                <a16:creationId xmlns:a16="http://schemas.microsoft.com/office/drawing/2014/main" xmlns="" id="{E6B4E814-F7E9-413D-B3D8-9525619B41AC}"/>
              </a:ext>
            </a:extLst>
          </p:cNvPr>
          <p:cNvSpPr/>
          <p:nvPr/>
        </p:nvSpPr>
        <p:spPr>
          <a:xfrm>
            <a:off x="3198813" y="42735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Line 51">
            <a:extLst>
              <a:ext uri="{FF2B5EF4-FFF2-40B4-BE49-F238E27FC236}">
                <a16:creationId xmlns:a16="http://schemas.microsoft.com/office/drawing/2014/main" xmlns="" id="{A5ED0B41-4D16-4532-8F80-4B0A76956705}"/>
              </a:ext>
            </a:extLst>
          </p:cNvPr>
          <p:cNvSpPr/>
          <p:nvPr/>
        </p:nvSpPr>
        <p:spPr>
          <a:xfrm>
            <a:off x="3327400" y="4378325"/>
            <a:ext cx="242888" cy="4763"/>
          </a:xfrm>
          <a:prstGeom prst="line">
            <a:avLst/>
          </a:prstGeom>
          <a:ln w="12700" cap="flat" cmpd="sng">
            <a:solidFill>
              <a:schemeClr val="tx1"/>
            </a:solidFill>
            <a:prstDash val="solid"/>
            <a:headEnd type="none" w="sm" len="sm"/>
            <a:tailEnd type="stealth" w="med" len="med"/>
          </a:ln>
        </p:spPr>
      </p:sp>
      <p:sp>
        <p:nvSpPr>
          <p:cNvPr id="54" name="Rectangle 52">
            <a:extLst>
              <a:ext uri="{FF2B5EF4-FFF2-40B4-BE49-F238E27FC236}">
                <a16:creationId xmlns:a16="http://schemas.microsoft.com/office/drawing/2014/main" xmlns="" id="{D4251BFF-896A-4B6C-986D-B5C7E5A1D0B4}"/>
              </a:ext>
            </a:extLst>
          </p:cNvPr>
          <p:cNvSpPr/>
          <p:nvPr/>
        </p:nvSpPr>
        <p:spPr>
          <a:xfrm>
            <a:off x="3470275" y="53038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3">
            <a:extLst>
              <a:ext uri="{FF2B5EF4-FFF2-40B4-BE49-F238E27FC236}">
                <a16:creationId xmlns:a16="http://schemas.microsoft.com/office/drawing/2014/main" xmlns="" id="{213A95E0-6956-416D-A9AB-17E0D62E45F2}"/>
              </a:ext>
            </a:extLst>
          </p:cNvPr>
          <p:cNvSpPr/>
          <p:nvPr/>
        </p:nvSpPr>
        <p:spPr>
          <a:xfrm>
            <a:off x="45862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xmlns="" id="{B543B32F-91C4-4402-AC48-B95B6A6A4053}"/>
              </a:ext>
            </a:extLst>
          </p:cNvPr>
          <p:cNvSpPr/>
          <p:nvPr/>
        </p:nvSpPr>
        <p:spPr>
          <a:xfrm>
            <a:off x="44465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7" name="Rectangle 55">
            <a:extLst>
              <a:ext uri="{FF2B5EF4-FFF2-40B4-BE49-F238E27FC236}">
                <a16:creationId xmlns:a16="http://schemas.microsoft.com/office/drawing/2014/main" xmlns="" id="{EF2DCF7E-A787-4B8D-A09D-A0D7ECFE1428}"/>
              </a:ext>
            </a:extLst>
          </p:cNvPr>
          <p:cNvSpPr/>
          <p:nvPr/>
        </p:nvSpPr>
        <p:spPr>
          <a:xfrm>
            <a:off x="43068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grpSp>
        <p:nvGrpSpPr>
          <p:cNvPr id="58" name="Group 58">
            <a:extLst>
              <a:ext uri="{FF2B5EF4-FFF2-40B4-BE49-F238E27FC236}">
                <a16:creationId xmlns:a16="http://schemas.microsoft.com/office/drawing/2014/main" xmlns="" id="{E49A9816-EF29-4866-877B-DE5273E1C6C6}"/>
              </a:ext>
            </a:extLst>
          </p:cNvPr>
          <p:cNvGrpSpPr/>
          <p:nvPr/>
        </p:nvGrpSpPr>
        <p:grpSpPr>
          <a:xfrm>
            <a:off x="4041775" y="5064125"/>
            <a:ext cx="3830638" cy="1514475"/>
            <a:chOff x="1586" y="3190"/>
            <a:chExt cx="2413" cy="954"/>
          </a:xfrm>
        </p:grpSpPr>
        <p:sp>
          <p:nvSpPr>
            <p:cNvPr id="59" name="Line 56">
              <a:extLst>
                <a:ext uri="{FF2B5EF4-FFF2-40B4-BE49-F238E27FC236}">
                  <a16:creationId xmlns:a16="http://schemas.microsoft.com/office/drawing/2014/main" xmlns="" id="{49B9F487-002D-44B9-B63E-9EFF6B88B3FA}"/>
                </a:ext>
              </a:extLst>
            </p:cNvPr>
            <p:cNvSpPr/>
            <p:nvPr/>
          </p:nvSpPr>
          <p:spPr>
            <a:xfrm flipV="1">
              <a:off x="1797" y="3190"/>
              <a:ext cx="105" cy="588"/>
            </a:xfrm>
            <a:prstGeom prst="line">
              <a:avLst/>
            </a:prstGeom>
            <a:ln w="12700" cap="flat" cmpd="sng">
              <a:solidFill>
                <a:schemeClr val="tx1"/>
              </a:solidFill>
              <a:prstDash val="solid"/>
              <a:headEnd type="none" w="sm" len="sm"/>
              <a:tailEnd type="stealth" w="med" len="med"/>
            </a:ln>
          </p:spPr>
        </p:sp>
        <p:sp>
          <p:nvSpPr>
            <p:cNvPr id="60" name="Rectangle 57">
              <a:extLst>
                <a:ext uri="{FF2B5EF4-FFF2-40B4-BE49-F238E27FC236}">
                  <a16:creationId xmlns:a16="http://schemas.microsoft.com/office/drawing/2014/main" xmlns="" id="{91D84C78-4167-40EE-A9D1-B0900B14CC70}"/>
                </a:ext>
              </a:extLst>
            </p:cNvPr>
            <p:cNvSpPr/>
            <p:nvPr/>
          </p:nvSpPr>
          <p:spPr>
            <a:xfrm>
              <a:off x="1586" y="3738"/>
              <a:ext cx="2413" cy="40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空闲缓冲区</a:t>
              </a:r>
              <a:r>
                <a:rPr lang="en-US" altLang="zh-CN" sz="1800" b="1" dirty="0">
                  <a:latin typeface="+mn-ea"/>
                </a:rPr>
                <a:t>: </a:t>
              </a:r>
              <a:r>
                <a:rPr lang="zh-CN" altLang="en-US" sz="1800" b="1" dirty="0">
                  <a:latin typeface="+mn-ea"/>
                </a:rPr>
                <a:t>如果没有空闲缓冲区，</a:t>
              </a:r>
            </a:p>
            <a:p>
              <a:pPr marL="0" lvl="0" indent="0">
                <a:spcBef>
                  <a:spcPct val="0"/>
                </a:spcBef>
                <a:buSzPct val="100000"/>
                <a:buNone/>
              </a:pPr>
              <a:r>
                <a:rPr lang="zh-CN" altLang="en-US" sz="1800" b="1" dirty="0">
                  <a:latin typeface="+mn-ea"/>
                </a:rPr>
                <a:t>则到达的分组将被</a:t>
              </a:r>
              <a:r>
                <a:rPr lang="zh-CN" altLang="en-US" sz="1800" b="1" dirty="0">
                  <a:solidFill>
                    <a:schemeClr val="tx2"/>
                  </a:solidFill>
                  <a:latin typeface="+mn-ea"/>
                </a:rPr>
                <a:t>丢失。</a:t>
              </a:r>
            </a:p>
          </p:txBody>
        </p:sp>
      </p:grpSp>
    </p:spTree>
    <p:extLst>
      <p:ext uri="{BB962C8B-B14F-4D97-AF65-F5344CB8AC3E}">
        <p14:creationId xmlns:p14="http://schemas.microsoft.com/office/powerpoint/2010/main" val="2429176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D092D63C-1872-4911-BCD1-0CC4E9409E43}"/>
              </a:ext>
            </a:extLst>
          </p:cNvPr>
          <p:cNvSpPr txBox="1">
            <a:spLocks/>
          </p:cNvSpPr>
          <p:nvPr/>
        </p:nvSpPr>
        <p:spPr>
          <a:xfrm>
            <a:off x="3901281" y="898772"/>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
        <p:nvSpPr>
          <p:cNvPr id="5" name="Rectangle 3">
            <a:extLst>
              <a:ext uri="{FF2B5EF4-FFF2-40B4-BE49-F238E27FC236}">
                <a16:creationId xmlns:a16="http://schemas.microsoft.com/office/drawing/2014/main" xmlns="" id="{D71D5EA4-33BA-40A9-9CE6-250B6A5FC74C}"/>
              </a:ext>
            </a:extLst>
          </p:cNvPr>
          <p:cNvSpPr txBox="1">
            <a:spLocks/>
          </p:cNvSpPr>
          <p:nvPr/>
        </p:nvSpPr>
        <p:spPr>
          <a:xfrm>
            <a:off x="863758" y="1620360"/>
            <a:ext cx="5478145" cy="231965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1. </a:t>
            </a:r>
            <a:r>
              <a:rPr lang="zh-CN" altLang="en-US" sz="2400" dirty="0">
                <a:latin typeface="+mn-ea"/>
                <a:cs typeface="微软雅黑" panose="020B0503020204020204" pitchFamily="34" charset="-122"/>
              </a:rPr>
              <a:t>节点处理时延</a:t>
            </a:r>
          </a:p>
          <a:p>
            <a:pPr>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nodal processing delay:</a:t>
            </a:r>
          </a:p>
          <a:p>
            <a:pPr lvl="1">
              <a:buSzPct val="70000"/>
            </a:pPr>
            <a:r>
              <a:rPr lang="zh-CN" altLang="en-US" dirty="0">
                <a:latin typeface="+mn-ea"/>
                <a:cs typeface="微软雅黑" panose="020B0503020204020204" pitchFamily="34" charset="-122"/>
              </a:rPr>
              <a:t>检查错误位</a:t>
            </a:r>
          </a:p>
          <a:p>
            <a:pPr lvl="1">
              <a:buSzPct val="70000"/>
            </a:pPr>
            <a:r>
              <a:rPr lang="zh-CN" altLang="en-US" dirty="0">
                <a:latin typeface="+mn-ea"/>
                <a:cs typeface="微软雅黑" panose="020B0503020204020204" pitchFamily="34" charset="-122"/>
              </a:rPr>
              <a:t>选择输出链路</a:t>
            </a:r>
          </a:p>
          <a:p>
            <a:pPr lvl="1">
              <a:buSzPct val="70000"/>
            </a:pPr>
            <a:r>
              <a:rPr lang="zh-CN" altLang="en-US" dirty="0">
                <a:latin typeface="+mn-ea"/>
                <a:cs typeface="微软雅黑" panose="020B0503020204020204" pitchFamily="34" charset="-122"/>
              </a:rPr>
              <a:t>高速路由器处理延迟－微妙级</a:t>
            </a:r>
          </a:p>
        </p:txBody>
      </p:sp>
      <p:grpSp>
        <p:nvGrpSpPr>
          <p:cNvPr id="6" name="Group 55">
            <a:extLst>
              <a:ext uri="{FF2B5EF4-FFF2-40B4-BE49-F238E27FC236}">
                <a16:creationId xmlns:a16="http://schemas.microsoft.com/office/drawing/2014/main" xmlns="" id="{A0EA72BE-2720-437D-9FCA-103EAD47E7CC}"/>
              </a:ext>
            </a:extLst>
          </p:cNvPr>
          <p:cNvGrpSpPr/>
          <p:nvPr/>
        </p:nvGrpSpPr>
        <p:grpSpPr>
          <a:xfrm>
            <a:off x="3196431" y="4224336"/>
            <a:ext cx="6021388" cy="2139951"/>
            <a:chOff x="398" y="2498"/>
            <a:chExt cx="3793" cy="1348"/>
          </a:xfrm>
        </p:grpSpPr>
        <p:graphicFrame>
          <p:nvGraphicFramePr>
            <p:cNvPr id="7" name="Object 4">
              <a:extLst>
                <a:ext uri="{FF2B5EF4-FFF2-40B4-BE49-F238E27FC236}">
                  <a16:creationId xmlns:a16="http://schemas.microsoft.com/office/drawing/2014/main" xmlns="" id="{262EE083-9CD4-461B-8BF6-7117D773EEE9}"/>
                </a:ext>
              </a:extLst>
            </p:cNvPr>
            <p:cNvGraphicFramePr/>
            <p:nvPr/>
          </p:nvGraphicFramePr>
          <p:xfrm>
            <a:off x="818" y="3248"/>
            <a:ext cx="415" cy="344"/>
          </p:xfrm>
          <a:graphic>
            <a:graphicData uri="http://schemas.openxmlformats.org/presentationml/2006/ole">
              <mc:AlternateContent xmlns:mc="http://schemas.openxmlformats.org/markup-compatibility/2006">
                <mc:Choice xmlns:v="urn:schemas-microsoft-com:vml" Requires="v">
                  <p:oleObj spid="_x0000_s26904" r:id="rId4" imgW="657860" imgH="546100" progId="MS_ClipArt_Gallery.2">
                    <p:embed/>
                  </p:oleObj>
                </mc:Choice>
                <mc:Fallback>
                  <p:oleObj r:id="rId4" imgW="657860" imgH="546100" progId="MS_ClipArt_Gallery.2">
                    <p:embed/>
                    <p:pic>
                      <p:nvPicPr>
                        <p:cNvPr id="133126" name="Object 4"/>
                        <p:cNvPicPr/>
                        <p:nvPr/>
                      </p:nvPicPr>
                      <p:blipFill>
                        <a:blip r:embed="rId5"/>
                        <a:stretch>
                          <a:fillRect/>
                        </a:stretch>
                      </p:blipFill>
                      <p:spPr>
                        <a:xfrm>
                          <a:off x="818" y="3248"/>
                          <a:ext cx="415" cy="344"/>
                        </a:xfrm>
                        <a:prstGeom prst="rect">
                          <a:avLst/>
                        </a:prstGeom>
                        <a:noFill/>
                        <a:ln w="38100">
                          <a:noFill/>
                          <a:miter/>
                        </a:ln>
                      </p:spPr>
                    </p:pic>
                  </p:oleObj>
                </mc:Fallback>
              </mc:AlternateContent>
            </a:graphicData>
          </a:graphic>
        </p:graphicFrame>
        <p:sp>
          <p:nvSpPr>
            <p:cNvPr id="8" name="Oval 5">
              <a:extLst>
                <a:ext uri="{FF2B5EF4-FFF2-40B4-BE49-F238E27FC236}">
                  <a16:creationId xmlns:a16="http://schemas.microsoft.com/office/drawing/2014/main" xmlns="" id="{DC45C4B2-CAB6-43B3-9C9B-C915E52DE600}"/>
                </a:ext>
              </a:extLst>
            </p:cNvPr>
            <p:cNvSpPr/>
            <p:nvPr/>
          </p:nvSpPr>
          <p:spPr>
            <a:xfrm>
              <a:off x="1474" y="3096"/>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xmlns="" id="{02AFC62F-55E3-4D11-B622-27C829F535AA}"/>
                </a:ext>
              </a:extLst>
            </p:cNvPr>
            <p:cNvSpPr/>
            <p:nvPr/>
          </p:nvSpPr>
          <p:spPr>
            <a:xfrm>
              <a:off x="1474" y="3053"/>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7">
              <a:extLst>
                <a:ext uri="{FF2B5EF4-FFF2-40B4-BE49-F238E27FC236}">
                  <a16:creationId xmlns:a16="http://schemas.microsoft.com/office/drawing/2014/main" xmlns="" id="{25C10BA4-70E9-4808-888F-6D16F828B007}"/>
                </a:ext>
              </a:extLst>
            </p:cNvPr>
            <p:cNvSpPr/>
            <p:nvPr/>
          </p:nvSpPr>
          <p:spPr>
            <a:xfrm>
              <a:off x="1480" y="2909"/>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6">
              <a:extLst>
                <a:ext uri="{FF2B5EF4-FFF2-40B4-BE49-F238E27FC236}">
                  <a16:creationId xmlns:a16="http://schemas.microsoft.com/office/drawing/2014/main" xmlns="" id="{740E6882-8D18-4BCA-A70B-60DB6AD9F1AC}"/>
                </a:ext>
              </a:extLst>
            </p:cNvPr>
            <p:cNvGrpSpPr/>
            <p:nvPr/>
          </p:nvGrpSpPr>
          <p:grpSpPr>
            <a:xfrm>
              <a:off x="1698" y="2928"/>
              <a:ext cx="314" cy="75"/>
              <a:chOff x="1698" y="2928"/>
              <a:chExt cx="314" cy="75"/>
            </a:xfrm>
          </p:grpSpPr>
          <p:grpSp>
            <p:nvGrpSpPr>
              <p:cNvPr id="50" name="Group 11">
                <a:extLst>
                  <a:ext uri="{FF2B5EF4-FFF2-40B4-BE49-F238E27FC236}">
                    <a16:creationId xmlns:a16="http://schemas.microsoft.com/office/drawing/2014/main" xmlns="" id="{C3DF2CF9-597F-4971-A5C2-3C0B547CD651}"/>
                  </a:ext>
                </a:extLst>
              </p:cNvPr>
              <p:cNvGrpSpPr/>
              <p:nvPr/>
            </p:nvGrpSpPr>
            <p:grpSpPr>
              <a:xfrm>
                <a:off x="1698" y="2929"/>
                <a:ext cx="314" cy="74"/>
                <a:chOff x="1698" y="2929"/>
                <a:chExt cx="314" cy="74"/>
              </a:xfrm>
            </p:grpSpPr>
            <p:sp>
              <p:nvSpPr>
                <p:cNvPr id="55" name="Line 8">
                  <a:extLst>
                    <a:ext uri="{FF2B5EF4-FFF2-40B4-BE49-F238E27FC236}">
                      <a16:creationId xmlns:a16="http://schemas.microsoft.com/office/drawing/2014/main" xmlns="" id="{F2206A43-4223-44D4-B3D4-CBC110F56C9B}"/>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56" name="Line 9">
                  <a:extLst>
                    <a:ext uri="{FF2B5EF4-FFF2-40B4-BE49-F238E27FC236}">
                      <a16:creationId xmlns:a16="http://schemas.microsoft.com/office/drawing/2014/main" xmlns="" id="{B6D57E70-1AF5-4B29-B021-C63088F3009D}"/>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57" name="Line 10">
                  <a:extLst>
                    <a:ext uri="{FF2B5EF4-FFF2-40B4-BE49-F238E27FC236}">
                      <a16:creationId xmlns:a16="http://schemas.microsoft.com/office/drawing/2014/main" xmlns="" id="{055BE480-6A2F-4BAB-89F1-F437A1AA2329}"/>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51" name="Group 15">
                <a:extLst>
                  <a:ext uri="{FF2B5EF4-FFF2-40B4-BE49-F238E27FC236}">
                    <a16:creationId xmlns:a16="http://schemas.microsoft.com/office/drawing/2014/main" xmlns="" id="{E3C42B66-FD8C-4878-AB87-5867CF0393DD}"/>
                  </a:ext>
                </a:extLst>
              </p:cNvPr>
              <p:cNvGrpSpPr/>
              <p:nvPr/>
            </p:nvGrpSpPr>
            <p:grpSpPr>
              <a:xfrm>
                <a:off x="1698" y="2928"/>
                <a:ext cx="313" cy="74"/>
                <a:chOff x="1698" y="2928"/>
                <a:chExt cx="313" cy="74"/>
              </a:xfrm>
            </p:grpSpPr>
            <p:sp>
              <p:nvSpPr>
                <p:cNvPr id="52" name="Line 12">
                  <a:extLst>
                    <a:ext uri="{FF2B5EF4-FFF2-40B4-BE49-F238E27FC236}">
                      <a16:creationId xmlns:a16="http://schemas.microsoft.com/office/drawing/2014/main" xmlns="" id="{76B8A2C5-EF08-4D74-9C31-78B1A49D82D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53" name="Line 13">
                  <a:extLst>
                    <a:ext uri="{FF2B5EF4-FFF2-40B4-BE49-F238E27FC236}">
                      <a16:creationId xmlns:a16="http://schemas.microsoft.com/office/drawing/2014/main" xmlns="" id="{9F973D63-3B9B-4559-9F15-3942F6A5AD01}"/>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54" name="Line 14">
                  <a:extLst>
                    <a:ext uri="{FF2B5EF4-FFF2-40B4-BE49-F238E27FC236}">
                      <a16:creationId xmlns:a16="http://schemas.microsoft.com/office/drawing/2014/main" xmlns="" id="{CB8BE628-5676-4EDB-899A-3F790C3A1D4F}"/>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2" name="Oval 17">
              <a:extLst>
                <a:ext uri="{FF2B5EF4-FFF2-40B4-BE49-F238E27FC236}">
                  <a16:creationId xmlns:a16="http://schemas.microsoft.com/office/drawing/2014/main" xmlns="" id="{AC132284-934F-4F8D-B78A-B79726BCF662}"/>
                </a:ext>
              </a:extLst>
            </p:cNvPr>
            <p:cNvSpPr/>
            <p:nvPr/>
          </p:nvSpPr>
          <p:spPr>
            <a:xfrm>
              <a:off x="3424" y="3108"/>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Line 18">
              <a:extLst>
                <a:ext uri="{FF2B5EF4-FFF2-40B4-BE49-F238E27FC236}">
                  <a16:creationId xmlns:a16="http://schemas.microsoft.com/office/drawing/2014/main" xmlns="" id="{8B5988E5-33E3-433E-8897-139400C892CD}"/>
                </a:ext>
              </a:extLst>
            </p:cNvPr>
            <p:cNvSpPr/>
            <p:nvPr/>
          </p:nvSpPr>
          <p:spPr>
            <a:xfrm>
              <a:off x="3430" y="3095"/>
              <a:ext cx="0" cy="144"/>
            </a:xfrm>
            <a:prstGeom prst="line">
              <a:avLst/>
            </a:prstGeom>
            <a:ln w="12700" cap="flat" cmpd="sng">
              <a:solidFill>
                <a:schemeClr val="tx1"/>
              </a:solidFill>
              <a:prstDash val="solid"/>
              <a:headEnd type="none" w="sm" len="sm"/>
              <a:tailEnd type="none" w="sm" len="sm"/>
            </a:ln>
          </p:spPr>
        </p:sp>
        <p:sp>
          <p:nvSpPr>
            <p:cNvPr id="14" name="Rectangle 19">
              <a:extLst>
                <a:ext uri="{FF2B5EF4-FFF2-40B4-BE49-F238E27FC236}">
                  <a16:creationId xmlns:a16="http://schemas.microsoft.com/office/drawing/2014/main" xmlns="" id="{E667CC41-B160-41B9-9364-6748819FA9A2}"/>
                </a:ext>
              </a:extLst>
            </p:cNvPr>
            <p:cNvSpPr/>
            <p:nvPr/>
          </p:nvSpPr>
          <p:spPr>
            <a:xfrm>
              <a:off x="3430" y="307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5" name="Oval 20">
              <a:extLst>
                <a:ext uri="{FF2B5EF4-FFF2-40B4-BE49-F238E27FC236}">
                  <a16:creationId xmlns:a16="http://schemas.microsoft.com/office/drawing/2014/main" xmlns="" id="{F68FBDA4-D58A-44F9-8566-6510BEC9AD82}"/>
                </a:ext>
              </a:extLst>
            </p:cNvPr>
            <p:cNvSpPr/>
            <p:nvPr/>
          </p:nvSpPr>
          <p:spPr>
            <a:xfrm>
              <a:off x="3436" y="2927"/>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6" name="Object 21">
              <a:extLst>
                <a:ext uri="{FF2B5EF4-FFF2-40B4-BE49-F238E27FC236}">
                  <a16:creationId xmlns:a16="http://schemas.microsoft.com/office/drawing/2014/main" xmlns="" id="{87528009-DB2A-4609-9259-444EC80E3BB4}"/>
                </a:ext>
              </a:extLst>
            </p:cNvPr>
            <p:cNvGraphicFramePr/>
            <p:nvPr/>
          </p:nvGraphicFramePr>
          <p:xfrm>
            <a:off x="620" y="2612"/>
            <a:ext cx="415" cy="344"/>
          </p:xfrm>
          <a:graphic>
            <a:graphicData uri="http://schemas.openxmlformats.org/presentationml/2006/ole">
              <mc:AlternateContent xmlns:mc="http://schemas.openxmlformats.org/markup-compatibility/2006">
                <mc:Choice xmlns:v="urn:schemas-microsoft-com:vml" Requires="v">
                  <p:oleObj spid="_x0000_s26905" r:id="rId6" imgW="657860" imgH="546100" progId="MS_ClipArt_Gallery.2">
                    <p:embed/>
                  </p:oleObj>
                </mc:Choice>
                <mc:Fallback>
                  <p:oleObj r:id="rId6" imgW="657860" imgH="546100" progId="MS_ClipArt_Gallery.2">
                    <p:embed/>
                    <p:pic>
                      <p:nvPicPr>
                        <p:cNvPr id="133135" name="Object 21"/>
                        <p:cNvPicPr/>
                        <p:nvPr/>
                      </p:nvPicPr>
                      <p:blipFill>
                        <a:blip r:embed="rId7"/>
                        <a:stretch>
                          <a:fillRect/>
                        </a:stretch>
                      </p:blipFill>
                      <p:spPr>
                        <a:xfrm>
                          <a:off x="620" y="2612"/>
                          <a:ext cx="415" cy="344"/>
                        </a:xfrm>
                        <a:prstGeom prst="rect">
                          <a:avLst/>
                        </a:prstGeom>
                        <a:noFill/>
                        <a:ln w="38100">
                          <a:noFill/>
                          <a:miter/>
                        </a:ln>
                      </p:spPr>
                    </p:pic>
                  </p:oleObj>
                </mc:Fallback>
              </mc:AlternateContent>
            </a:graphicData>
          </a:graphic>
        </p:graphicFrame>
        <p:sp>
          <p:nvSpPr>
            <p:cNvPr id="17" name="Line 22">
              <a:extLst>
                <a:ext uri="{FF2B5EF4-FFF2-40B4-BE49-F238E27FC236}">
                  <a16:creationId xmlns:a16="http://schemas.microsoft.com/office/drawing/2014/main" xmlns="" id="{909C0527-47BD-4F6D-B785-C2B3B35DF283}"/>
                </a:ext>
              </a:extLst>
            </p:cNvPr>
            <p:cNvSpPr/>
            <p:nvPr/>
          </p:nvSpPr>
          <p:spPr>
            <a:xfrm>
              <a:off x="1014" y="2868"/>
              <a:ext cx="318" cy="0"/>
            </a:xfrm>
            <a:prstGeom prst="line">
              <a:avLst/>
            </a:prstGeom>
            <a:ln w="12700" cap="flat" cmpd="sng">
              <a:solidFill>
                <a:schemeClr val="tx1"/>
              </a:solidFill>
              <a:prstDash val="solid"/>
              <a:headEnd type="none" w="sm" len="sm"/>
              <a:tailEnd type="none" w="sm" len="sm"/>
            </a:ln>
          </p:spPr>
        </p:sp>
        <p:sp>
          <p:nvSpPr>
            <p:cNvPr id="18" name="Line 23">
              <a:extLst>
                <a:ext uri="{FF2B5EF4-FFF2-40B4-BE49-F238E27FC236}">
                  <a16:creationId xmlns:a16="http://schemas.microsoft.com/office/drawing/2014/main" xmlns="" id="{D073E2A9-DA2B-44C1-B4E9-9ACA60A1FEB4}"/>
                </a:ext>
              </a:extLst>
            </p:cNvPr>
            <p:cNvSpPr/>
            <p:nvPr/>
          </p:nvSpPr>
          <p:spPr>
            <a:xfrm flipV="1">
              <a:off x="1205" y="3488"/>
              <a:ext cx="123" cy="3"/>
            </a:xfrm>
            <a:prstGeom prst="line">
              <a:avLst/>
            </a:prstGeom>
            <a:ln w="12700" cap="flat" cmpd="sng">
              <a:solidFill>
                <a:schemeClr val="tx1"/>
              </a:solidFill>
              <a:prstDash val="solid"/>
              <a:headEnd type="none" w="sm" len="sm"/>
              <a:tailEnd type="none" w="sm" len="sm"/>
            </a:ln>
          </p:spPr>
        </p:sp>
        <p:sp>
          <p:nvSpPr>
            <p:cNvPr id="19" name="Line 24">
              <a:extLst>
                <a:ext uri="{FF2B5EF4-FFF2-40B4-BE49-F238E27FC236}">
                  <a16:creationId xmlns:a16="http://schemas.microsoft.com/office/drawing/2014/main" xmlns="" id="{303E6D88-620F-4A56-9EB3-09DAB8113B80}"/>
                </a:ext>
              </a:extLst>
            </p:cNvPr>
            <p:cNvSpPr/>
            <p:nvPr/>
          </p:nvSpPr>
          <p:spPr>
            <a:xfrm>
              <a:off x="2226" y="3132"/>
              <a:ext cx="1218" cy="6"/>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xmlns="" id="{A9B21C60-E891-4613-9251-EE607CC78C4A}"/>
                </a:ext>
              </a:extLst>
            </p:cNvPr>
            <p:cNvSpPr/>
            <p:nvPr/>
          </p:nvSpPr>
          <p:spPr>
            <a:xfrm>
              <a:off x="1332" y="2862"/>
              <a:ext cx="0" cy="630"/>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xmlns="" id="{82562B25-2970-4FB6-AF41-41C84E53700F}"/>
                </a:ext>
              </a:extLst>
            </p:cNvPr>
            <p:cNvSpPr/>
            <p:nvPr/>
          </p:nvSpPr>
          <p:spPr>
            <a:xfrm>
              <a:off x="1338" y="3135"/>
              <a:ext cx="126" cy="0"/>
            </a:xfrm>
            <a:prstGeom prst="line">
              <a:avLst/>
            </a:prstGeom>
            <a:ln w="12700" cap="flat" cmpd="sng">
              <a:solidFill>
                <a:schemeClr val="tx1"/>
              </a:solidFill>
              <a:prstDash val="solid"/>
              <a:headEnd type="none" w="sm" len="sm"/>
              <a:tailEnd type="none" w="sm" len="sm"/>
            </a:ln>
          </p:spPr>
        </p:sp>
        <p:sp>
          <p:nvSpPr>
            <p:cNvPr id="22" name="Rectangle 27">
              <a:extLst>
                <a:ext uri="{FF2B5EF4-FFF2-40B4-BE49-F238E27FC236}">
                  <a16:creationId xmlns:a16="http://schemas.microsoft.com/office/drawing/2014/main" xmlns="" id="{9D92C232-E82D-4C27-9B5B-AA72FFD7CA66}"/>
                </a:ext>
              </a:extLst>
            </p:cNvPr>
            <p:cNvSpPr/>
            <p:nvPr/>
          </p:nvSpPr>
          <p:spPr>
            <a:xfrm>
              <a:off x="2806" y="3007"/>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8">
              <a:extLst>
                <a:ext uri="{FF2B5EF4-FFF2-40B4-BE49-F238E27FC236}">
                  <a16:creationId xmlns:a16="http://schemas.microsoft.com/office/drawing/2014/main" xmlns="" id="{4EED8A9E-BD4E-46D7-ADD5-6C4489577A61}"/>
                </a:ext>
              </a:extLst>
            </p:cNvPr>
            <p:cNvSpPr/>
            <p:nvPr/>
          </p:nvSpPr>
          <p:spPr>
            <a:xfrm>
              <a:off x="2017" y="3052"/>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9">
              <a:extLst>
                <a:ext uri="{FF2B5EF4-FFF2-40B4-BE49-F238E27FC236}">
                  <a16:creationId xmlns:a16="http://schemas.microsoft.com/office/drawing/2014/main" xmlns="" id="{002F5376-E32E-4B7F-A5F7-F7138744BAE1}"/>
                </a:ext>
              </a:extLst>
            </p:cNvPr>
            <p:cNvSpPr/>
            <p:nvPr/>
          </p:nvSpPr>
          <p:spPr>
            <a:xfrm>
              <a:off x="2119" y="3052"/>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xmlns="" id="{7A005E18-86E5-4BCD-8496-FA3BBFA2CFAB}"/>
                </a:ext>
              </a:extLst>
            </p:cNvPr>
            <p:cNvSpPr/>
            <p:nvPr/>
          </p:nvSpPr>
          <p:spPr>
            <a:xfrm>
              <a:off x="1354" y="298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31">
              <a:extLst>
                <a:ext uri="{FF2B5EF4-FFF2-40B4-BE49-F238E27FC236}">
                  <a16:creationId xmlns:a16="http://schemas.microsoft.com/office/drawing/2014/main" xmlns="" id="{2F8E28F8-778C-4F87-9879-3FEDAFC4D6F6}"/>
                </a:ext>
              </a:extLst>
            </p:cNvPr>
            <p:cNvSpPr/>
            <p:nvPr/>
          </p:nvSpPr>
          <p:spPr>
            <a:xfrm>
              <a:off x="1464" y="3054"/>
              <a:ext cx="153" cy="3"/>
            </a:xfrm>
            <a:prstGeom prst="line">
              <a:avLst/>
            </a:prstGeom>
            <a:ln w="12700" cap="flat" cmpd="sng">
              <a:solidFill>
                <a:schemeClr val="tx1"/>
              </a:solidFill>
              <a:prstDash val="solid"/>
              <a:headEnd type="none" w="sm" len="sm"/>
              <a:tailEnd type="stealth" w="med" len="med"/>
            </a:ln>
          </p:spPr>
        </p:sp>
        <p:sp>
          <p:nvSpPr>
            <p:cNvPr id="27" name="Line 32">
              <a:extLst>
                <a:ext uri="{FF2B5EF4-FFF2-40B4-BE49-F238E27FC236}">
                  <a16:creationId xmlns:a16="http://schemas.microsoft.com/office/drawing/2014/main" xmlns="" id="{CAEB5E75-27DA-45F1-95E5-87EB71AF0ABA}"/>
                </a:ext>
              </a:extLst>
            </p:cNvPr>
            <p:cNvSpPr/>
            <p:nvPr/>
          </p:nvSpPr>
          <p:spPr>
            <a:xfrm flipV="1">
              <a:off x="1254" y="3227"/>
              <a:ext cx="0" cy="111"/>
            </a:xfrm>
            <a:prstGeom prst="line">
              <a:avLst/>
            </a:prstGeom>
            <a:ln w="12700" cap="flat" cmpd="sng">
              <a:solidFill>
                <a:schemeClr val="tx1"/>
              </a:solidFill>
              <a:prstDash val="solid"/>
              <a:headEnd type="none" w="sm" len="sm"/>
              <a:tailEnd type="stealth" w="med" len="med"/>
            </a:ln>
          </p:spPr>
        </p:sp>
        <p:sp>
          <p:nvSpPr>
            <p:cNvPr id="28" name="Line 33">
              <a:extLst>
                <a:ext uri="{FF2B5EF4-FFF2-40B4-BE49-F238E27FC236}">
                  <a16:creationId xmlns:a16="http://schemas.microsoft.com/office/drawing/2014/main" xmlns="" id="{CAABEF84-C541-41F3-9C48-75D7914F939E}"/>
                </a:ext>
              </a:extLst>
            </p:cNvPr>
            <p:cNvSpPr/>
            <p:nvPr/>
          </p:nvSpPr>
          <p:spPr>
            <a:xfrm>
              <a:off x="3290" y="2880"/>
              <a:ext cx="231" cy="0"/>
            </a:xfrm>
            <a:prstGeom prst="line">
              <a:avLst/>
            </a:prstGeom>
            <a:ln w="12700" cap="flat" cmpd="sng">
              <a:solidFill>
                <a:schemeClr val="tx1"/>
              </a:solidFill>
              <a:prstDash val="solid"/>
              <a:headEnd type="none" w="sm" len="sm"/>
              <a:tailEnd type="stealth" w="med" len="med"/>
            </a:ln>
          </p:spPr>
        </p:sp>
        <p:sp>
          <p:nvSpPr>
            <p:cNvPr id="29" name="Rectangle 34">
              <a:extLst>
                <a:ext uri="{FF2B5EF4-FFF2-40B4-BE49-F238E27FC236}">
                  <a16:creationId xmlns:a16="http://schemas.microsoft.com/office/drawing/2014/main" xmlns="" id="{802F687E-09D4-4E72-BD48-7C79335198F5}"/>
                </a:ext>
              </a:extLst>
            </p:cNvPr>
            <p:cNvSpPr/>
            <p:nvPr/>
          </p:nvSpPr>
          <p:spPr>
            <a:xfrm>
              <a:off x="398" y="2627"/>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0" name="Rectangle 35">
              <a:extLst>
                <a:ext uri="{FF2B5EF4-FFF2-40B4-BE49-F238E27FC236}">
                  <a16:creationId xmlns:a16="http://schemas.microsoft.com/office/drawing/2014/main" xmlns="" id="{F114937D-27B7-4CCD-8B6A-3DACDE7A5D51}"/>
                </a:ext>
              </a:extLst>
            </p:cNvPr>
            <p:cNvSpPr/>
            <p:nvPr/>
          </p:nvSpPr>
          <p:spPr>
            <a:xfrm>
              <a:off x="572" y="3269"/>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1" name="Rectangle 36">
              <a:extLst>
                <a:ext uri="{FF2B5EF4-FFF2-40B4-BE49-F238E27FC236}">
                  <a16:creationId xmlns:a16="http://schemas.microsoft.com/office/drawing/2014/main" xmlns="" id="{55100C77-B3C7-4E81-9041-A4ED7F926328}"/>
                </a:ext>
              </a:extLst>
            </p:cNvPr>
            <p:cNvSpPr/>
            <p:nvPr/>
          </p:nvSpPr>
          <p:spPr>
            <a:xfrm>
              <a:off x="2200" y="301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37">
              <a:extLst>
                <a:ext uri="{FF2B5EF4-FFF2-40B4-BE49-F238E27FC236}">
                  <a16:creationId xmlns:a16="http://schemas.microsoft.com/office/drawing/2014/main" xmlns="" id="{4CB49960-40B4-4C77-A245-1D53AAA30AA8}"/>
                </a:ext>
              </a:extLst>
            </p:cNvPr>
            <p:cNvSpPr/>
            <p:nvPr/>
          </p:nvSpPr>
          <p:spPr>
            <a:xfrm>
              <a:off x="2444" y="2762"/>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3" name="Line 38">
              <a:extLst>
                <a:ext uri="{FF2B5EF4-FFF2-40B4-BE49-F238E27FC236}">
                  <a16:creationId xmlns:a16="http://schemas.microsoft.com/office/drawing/2014/main" xmlns="" id="{C87F4B09-15C7-43E2-A4E0-FD4294BA2A21}"/>
                </a:ext>
              </a:extLst>
            </p:cNvPr>
            <p:cNvSpPr/>
            <p:nvPr/>
          </p:nvSpPr>
          <p:spPr>
            <a:xfrm flipH="1">
              <a:off x="2288" y="2880"/>
              <a:ext cx="201" cy="0"/>
            </a:xfrm>
            <a:prstGeom prst="line">
              <a:avLst/>
            </a:prstGeom>
            <a:ln w="12700" cap="flat" cmpd="sng">
              <a:solidFill>
                <a:schemeClr val="tx1"/>
              </a:solidFill>
              <a:prstDash val="solid"/>
              <a:headEnd type="none" w="sm" len="sm"/>
              <a:tailEnd type="stealth" w="med" len="med"/>
            </a:ln>
          </p:spPr>
        </p:sp>
        <p:sp>
          <p:nvSpPr>
            <p:cNvPr id="34" name="Rectangle 39">
              <a:extLst>
                <a:ext uri="{FF2B5EF4-FFF2-40B4-BE49-F238E27FC236}">
                  <a16:creationId xmlns:a16="http://schemas.microsoft.com/office/drawing/2014/main" xmlns="" id="{B6D9737D-EF19-48A8-996A-40A3EF8407E0}"/>
                </a:ext>
              </a:extLst>
            </p:cNvPr>
            <p:cNvSpPr/>
            <p:nvPr/>
          </p:nvSpPr>
          <p:spPr>
            <a:xfrm>
              <a:off x="1250" y="2498"/>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5" name="Line 40">
              <a:extLst>
                <a:ext uri="{FF2B5EF4-FFF2-40B4-BE49-F238E27FC236}">
                  <a16:creationId xmlns:a16="http://schemas.microsoft.com/office/drawing/2014/main" xmlns="" id="{5D736C46-552A-43E6-9090-1E5476544BB8}"/>
                </a:ext>
              </a:extLst>
            </p:cNvPr>
            <p:cNvSpPr/>
            <p:nvPr/>
          </p:nvSpPr>
          <p:spPr>
            <a:xfrm>
              <a:off x="1926" y="2670"/>
              <a:ext cx="333" cy="336"/>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xmlns="" id="{040B2001-5D8B-47E4-B86E-52B78CF99760}"/>
                </a:ext>
              </a:extLst>
            </p:cNvPr>
            <p:cNvSpPr/>
            <p:nvPr/>
          </p:nvSpPr>
          <p:spPr>
            <a:xfrm>
              <a:off x="1391" y="3452"/>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7" name="Line 42">
              <a:extLst>
                <a:ext uri="{FF2B5EF4-FFF2-40B4-BE49-F238E27FC236}">
                  <a16:creationId xmlns:a16="http://schemas.microsoft.com/office/drawing/2014/main" xmlns="" id="{008FEBB5-CCF1-45A5-BBB5-A626300669B2}"/>
                </a:ext>
              </a:extLst>
            </p:cNvPr>
            <p:cNvSpPr/>
            <p:nvPr/>
          </p:nvSpPr>
          <p:spPr>
            <a:xfrm flipH="1">
              <a:off x="1490" y="3492"/>
              <a:ext cx="525" cy="0"/>
            </a:xfrm>
            <a:prstGeom prst="line">
              <a:avLst/>
            </a:prstGeom>
            <a:ln w="12700" cap="flat" cmpd="sng">
              <a:solidFill>
                <a:schemeClr val="tx1"/>
              </a:solidFill>
              <a:prstDash val="solid"/>
              <a:headEnd type="stealth" w="med" len="med"/>
              <a:tailEnd type="stealth" w="med" len="med"/>
            </a:ln>
          </p:spPr>
        </p:sp>
        <p:sp>
          <p:nvSpPr>
            <p:cNvPr id="38" name="Line 43">
              <a:extLst>
                <a:ext uri="{FF2B5EF4-FFF2-40B4-BE49-F238E27FC236}">
                  <a16:creationId xmlns:a16="http://schemas.microsoft.com/office/drawing/2014/main" xmlns="" id="{1F3B8281-415B-462C-8D1A-9572D5AC6CFA}"/>
                </a:ext>
              </a:extLst>
            </p:cNvPr>
            <p:cNvSpPr/>
            <p:nvPr/>
          </p:nvSpPr>
          <p:spPr>
            <a:xfrm flipH="1">
              <a:off x="2001" y="3342"/>
              <a:ext cx="243" cy="0"/>
            </a:xfrm>
            <a:prstGeom prst="line">
              <a:avLst/>
            </a:prstGeom>
            <a:ln w="12700" cap="flat" cmpd="sng">
              <a:solidFill>
                <a:schemeClr val="tx1"/>
              </a:solidFill>
              <a:prstDash val="solid"/>
              <a:headEnd type="stealth" w="med" len="med"/>
              <a:tailEnd type="stealth" w="med" len="med"/>
            </a:ln>
          </p:spPr>
        </p:sp>
        <p:sp>
          <p:nvSpPr>
            <p:cNvPr id="39" name="Rectangle 44">
              <a:extLst>
                <a:ext uri="{FF2B5EF4-FFF2-40B4-BE49-F238E27FC236}">
                  <a16:creationId xmlns:a16="http://schemas.microsoft.com/office/drawing/2014/main" xmlns="" id="{0B0790E3-623C-428A-B1F3-E670CD1CA2E7}"/>
                </a:ext>
              </a:extLst>
            </p:cNvPr>
            <p:cNvSpPr/>
            <p:nvPr/>
          </p:nvSpPr>
          <p:spPr>
            <a:xfrm>
              <a:off x="2258" y="3614"/>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0" name="Line 45">
              <a:extLst>
                <a:ext uri="{FF2B5EF4-FFF2-40B4-BE49-F238E27FC236}">
                  <a16:creationId xmlns:a16="http://schemas.microsoft.com/office/drawing/2014/main" xmlns="" id="{15E53533-483A-4438-A297-A5993F0A991D}"/>
                </a:ext>
              </a:extLst>
            </p:cNvPr>
            <p:cNvSpPr/>
            <p:nvPr/>
          </p:nvSpPr>
          <p:spPr>
            <a:xfrm flipH="1" flipV="1">
              <a:off x="2102" y="3342"/>
              <a:ext cx="375" cy="348"/>
            </a:xfrm>
            <a:prstGeom prst="line">
              <a:avLst/>
            </a:prstGeom>
            <a:ln w="12700" cap="flat" cmpd="sng">
              <a:solidFill>
                <a:schemeClr val="tx1"/>
              </a:solidFill>
              <a:prstDash val="solid"/>
              <a:headEnd type="none" w="sm" len="sm"/>
              <a:tailEnd type="none" w="sm" len="sm"/>
            </a:ln>
          </p:spPr>
        </p:sp>
        <p:grpSp>
          <p:nvGrpSpPr>
            <p:cNvPr id="41" name="Group 54">
              <a:extLst>
                <a:ext uri="{FF2B5EF4-FFF2-40B4-BE49-F238E27FC236}">
                  <a16:creationId xmlns:a16="http://schemas.microsoft.com/office/drawing/2014/main" xmlns="" id="{21BCBFA2-3927-4B43-8EE0-CB414EB3F95B}"/>
                </a:ext>
              </a:extLst>
            </p:cNvPr>
            <p:cNvGrpSpPr/>
            <p:nvPr/>
          </p:nvGrpSpPr>
          <p:grpSpPr>
            <a:xfrm>
              <a:off x="3642" y="2964"/>
              <a:ext cx="314" cy="75"/>
              <a:chOff x="3642" y="2964"/>
              <a:chExt cx="314" cy="75"/>
            </a:xfrm>
          </p:grpSpPr>
          <p:grpSp>
            <p:nvGrpSpPr>
              <p:cNvPr id="42" name="Group 49">
                <a:extLst>
                  <a:ext uri="{FF2B5EF4-FFF2-40B4-BE49-F238E27FC236}">
                    <a16:creationId xmlns:a16="http://schemas.microsoft.com/office/drawing/2014/main" xmlns="" id="{C8F8642F-2953-4CC8-9A0F-EE5CEAEDB5A3}"/>
                  </a:ext>
                </a:extLst>
              </p:cNvPr>
              <p:cNvGrpSpPr/>
              <p:nvPr/>
            </p:nvGrpSpPr>
            <p:grpSpPr>
              <a:xfrm>
                <a:off x="3642" y="2965"/>
                <a:ext cx="314" cy="74"/>
                <a:chOff x="3642" y="2965"/>
                <a:chExt cx="314" cy="74"/>
              </a:xfrm>
            </p:grpSpPr>
            <p:sp>
              <p:nvSpPr>
                <p:cNvPr id="47" name="Line 46">
                  <a:extLst>
                    <a:ext uri="{FF2B5EF4-FFF2-40B4-BE49-F238E27FC236}">
                      <a16:creationId xmlns:a16="http://schemas.microsoft.com/office/drawing/2014/main" xmlns="" id="{1AE5C0F6-47AB-4E3D-B970-CB6E48B1B10D}"/>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xmlns="" id="{F81D5207-E8B8-45C1-8028-C5E29EDF66E4}"/>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49" name="Line 48">
                  <a:extLst>
                    <a:ext uri="{FF2B5EF4-FFF2-40B4-BE49-F238E27FC236}">
                      <a16:creationId xmlns:a16="http://schemas.microsoft.com/office/drawing/2014/main" xmlns="" id="{00A52EB4-6153-4183-B9BD-2D8B32F2681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3" name="Group 53">
                <a:extLst>
                  <a:ext uri="{FF2B5EF4-FFF2-40B4-BE49-F238E27FC236}">
                    <a16:creationId xmlns:a16="http://schemas.microsoft.com/office/drawing/2014/main" xmlns="" id="{B0010121-610E-4C4A-876F-C27F35B63C3E}"/>
                  </a:ext>
                </a:extLst>
              </p:cNvPr>
              <p:cNvGrpSpPr/>
              <p:nvPr/>
            </p:nvGrpSpPr>
            <p:grpSpPr>
              <a:xfrm>
                <a:off x="3642" y="2964"/>
                <a:ext cx="313" cy="74"/>
                <a:chOff x="3642" y="2964"/>
                <a:chExt cx="313" cy="74"/>
              </a:xfrm>
            </p:grpSpPr>
            <p:sp>
              <p:nvSpPr>
                <p:cNvPr id="44" name="Line 50">
                  <a:extLst>
                    <a:ext uri="{FF2B5EF4-FFF2-40B4-BE49-F238E27FC236}">
                      <a16:creationId xmlns:a16="http://schemas.microsoft.com/office/drawing/2014/main" xmlns="" id="{76E9EA16-7B83-438D-9ADC-65CE4D17C11D}"/>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5" name="Line 51">
                  <a:extLst>
                    <a:ext uri="{FF2B5EF4-FFF2-40B4-BE49-F238E27FC236}">
                      <a16:creationId xmlns:a16="http://schemas.microsoft.com/office/drawing/2014/main" xmlns="" id="{F1F50EBB-D02B-4427-96BC-06F74B135739}"/>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6" name="Line 52">
                  <a:extLst>
                    <a:ext uri="{FF2B5EF4-FFF2-40B4-BE49-F238E27FC236}">
                      <a16:creationId xmlns:a16="http://schemas.microsoft.com/office/drawing/2014/main" xmlns="" id="{37906960-2900-4840-91E0-204D0A4DE793}"/>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grpSp>
      <p:sp>
        <p:nvSpPr>
          <p:cNvPr id="58" name="Rectangle 56">
            <a:extLst>
              <a:ext uri="{FF2B5EF4-FFF2-40B4-BE49-F238E27FC236}">
                <a16:creationId xmlns:a16="http://schemas.microsoft.com/office/drawing/2014/main" xmlns="" id="{C0FAF056-DBAE-4E88-B9F1-64638EF923E0}"/>
              </a:ext>
            </a:extLst>
          </p:cNvPr>
          <p:cNvSpPr/>
          <p:nvPr/>
        </p:nvSpPr>
        <p:spPr>
          <a:xfrm>
            <a:off x="6184106" y="1572895"/>
            <a:ext cx="5466715" cy="231965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cs typeface="微软雅黑" panose="020B0503020204020204" pitchFamily="34" charset="-122"/>
              </a:rPr>
              <a:t>2. </a:t>
            </a:r>
            <a:r>
              <a:rPr lang="zh-CN" altLang="en-US" sz="2400" dirty="0">
                <a:solidFill>
                  <a:schemeClr val="tx2"/>
                </a:solidFill>
                <a:latin typeface="+mn-ea"/>
                <a:cs typeface="微软雅黑" panose="020B0503020204020204" pitchFamily="34" charset="-122"/>
              </a:rPr>
              <a:t>排队时延</a:t>
            </a:r>
          </a:p>
          <a:p>
            <a:pPr marL="0" lvl="0" indent="0">
              <a:spcBef>
                <a:spcPct val="0"/>
              </a:spcBef>
              <a:buSzPct val="100000"/>
              <a:buNone/>
            </a:pPr>
            <a:r>
              <a:rPr lang="zh-CN" altLang="en-US" sz="2400" dirty="0">
                <a:solidFill>
                  <a:schemeClr val="tx2"/>
                </a:solidFill>
                <a:latin typeface="+mn-ea"/>
                <a:cs typeface="微软雅黑" panose="020B0503020204020204" pitchFamily="34" charset="-122"/>
              </a:rPr>
              <a:t>    </a:t>
            </a:r>
            <a:r>
              <a:rPr lang="en-US" altLang="zh-CN" sz="2400" dirty="0">
                <a:solidFill>
                  <a:schemeClr val="tx2"/>
                </a:solidFill>
                <a:latin typeface="+mn-ea"/>
                <a:cs typeface="微软雅黑" panose="020B0503020204020204" pitchFamily="34" charset="-122"/>
              </a:rPr>
              <a:t>queueing delay:</a:t>
            </a:r>
          </a:p>
          <a:p>
            <a:pPr marL="457200" lvl="1" indent="0">
              <a:spcBef>
                <a:spcPct val="0"/>
              </a:spcBef>
              <a:buClrTx/>
              <a:buSzPct val="100000"/>
              <a:buNone/>
            </a:pPr>
            <a:r>
              <a:rPr lang="zh-CN" altLang="en-US" sz="2400" dirty="0">
                <a:latin typeface="+mn-ea"/>
                <a:cs typeface="微软雅黑" panose="020B0503020204020204" pitchFamily="34" charset="-122"/>
              </a:rPr>
              <a:t>等待被发送到输出链路上的时间 </a:t>
            </a:r>
          </a:p>
          <a:p>
            <a:pPr marL="457200" lvl="1" indent="0">
              <a:spcBef>
                <a:spcPct val="0"/>
              </a:spcBef>
              <a:buClrTx/>
              <a:buSzPct val="100000"/>
              <a:buNone/>
            </a:pPr>
            <a:r>
              <a:rPr lang="zh-CN" altLang="en-US" sz="2400" dirty="0">
                <a:latin typeface="+mn-ea"/>
                <a:cs typeface="微软雅黑" panose="020B0503020204020204" pitchFamily="34" charset="-122"/>
              </a:rPr>
              <a:t>取决于路由器的拥塞程度</a:t>
            </a:r>
          </a:p>
        </p:txBody>
      </p:sp>
      <p:sp>
        <p:nvSpPr>
          <p:cNvPr id="60" name="Title 1">
            <a:extLst>
              <a:ext uri="{FF2B5EF4-FFF2-40B4-BE49-F238E27FC236}">
                <a16:creationId xmlns:a16="http://schemas.microsoft.com/office/drawing/2014/main" xmlns="" id="{2EFBB615-9C81-43A3-B12A-F8FDD53F9C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25616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1ADA3A67-790A-4241-B4E7-2D53B9F10537}"/>
              </a:ext>
            </a:extLst>
          </p:cNvPr>
          <p:cNvSpPr txBox="1">
            <a:spLocks/>
          </p:cNvSpPr>
          <p:nvPr/>
        </p:nvSpPr>
        <p:spPr>
          <a:xfrm>
            <a:off x="974726" y="1345407"/>
            <a:ext cx="4514850" cy="335279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3. </a:t>
            </a:r>
            <a:r>
              <a:rPr lang="zh-CN" altLang="en-US" sz="2400" dirty="0">
                <a:latin typeface="+mn-ea"/>
                <a:cs typeface="微软雅黑" panose="020B0503020204020204" pitchFamily="34" charset="-122"/>
              </a:rPr>
              <a:t>传输时延</a:t>
            </a:r>
          </a:p>
          <a:p>
            <a:pPr>
              <a:buSzPct val="85000"/>
              <a:buFont typeface="Arial" panose="020B0604020202020204" pitchFamily="34" charset="0"/>
              <a:buNone/>
            </a:pPr>
            <a:r>
              <a:rPr lang="en-US" altLang="zh-CN" sz="2400" dirty="0">
                <a:latin typeface="+mn-ea"/>
                <a:cs typeface="微软雅黑" panose="020B0503020204020204" pitchFamily="34" charset="-122"/>
              </a:rPr>
              <a:t>Transmission delay:</a:t>
            </a:r>
          </a:p>
          <a:p>
            <a:pPr>
              <a:buSzPct val="85000"/>
            </a:pP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链路带宽 </a:t>
            </a:r>
            <a:r>
              <a:rPr lang="en-US" altLang="zh-CN" sz="2400" dirty="0">
                <a:latin typeface="+mn-ea"/>
                <a:cs typeface="微软雅黑" panose="020B0503020204020204" pitchFamily="34" charset="-122"/>
              </a:rPr>
              <a:t>(bps)</a:t>
            </a:r>
          </a:p>
          <a:p>
            <a:pPr>
              <a:buSzPct val="85000"/>
            </a:pPr>
            <a:r>
              <a:rPr lang="en-US" altLang="zh-CN" sz="2400" dirty="0">
                <a:latin typeface="+mn-ea"/>
                <a:cs typeface="微软雅黑" panose="020B0503020204020204" pitchFamily="34" charset="-122"/>
              </a:rPr>
              <a:t>L=</a:t>
            </a:r>
            <a:r>
              <a:rPr lang="zh-CN" altLang="en-US" sz="2400" dirty="0">
                <a:latin typeface="+mn-ea"/>
                <a:cs typeface="微软雅黑" panose="020B0503020204020204" pitchFamily="34" charset="-122"/>
              </a:rPr>
              <a:t>分组长度 </a:t>
            </a:r>
            <a:r>
              <a:rPr lang="en-US" altLang="zh-CN" sz="2400" dirty="0">
                <a:latin typeface="+mn-ea"/>
                <a:cs typeface="微软雅黑" panose="020B0503020204020204" pitchFamily="34" charset="-122"/>
              </a:rPr>
              <a:t>(bits)</a:t>
            </a:r>
          </a:p>
          <a:p>
            <a:pPr>
              <a:buSzPct val="85000"/>
            </a:pPr>
            <a:r>
              <a:rPr lang="zh-CN" altLang="en-US" sz="2400" dirty="0">
                <a:latin typeface="+mn-ea"/>
                <a:cs typeface="微软雅黑" panose="020B0503020204020204" pitchFamily="34" charset="-122"/>
              </a:rPr>
              <a:t>发送分组比特流的时间 </a:t>
            </a:r>
            <a:r>
              <a:rPr lang="en-US" altLang="zh-CN" sz="2400" dirty="0">
                <a:latin typeface="+mn-ea"/>
                <a:cs typeface="微软雅黑" panose="020B0503020204020204" pitchFamily="34" charset="-122"/>
              </a:rPr>
              <a:t>= L/R</a:t>
            </a:r>
          </a:p>
        </p:txBody>
      </p:sp>
      <p:sp>
        <p:nvSpPr>
          <p:cNvPr id="5" name="Rectangle 3">
            <a:extLst>
              <a:ext uri="{FF2B5EF4-FFF2-40B4-BE49-F238E27FC236}">
                <a16:creationId xmlns:a16="http://schemas.microsoft.com/office/drawing/2014/main" xmlns="" id="{C3EA7180-7BF4-41D0-9378-C3D38D7F1A96}"/>
              </a:ext>
            </a:extLst>
          </p:cNvPr>
          <p:cNvSpPr txBox="1">
            <a:spLocks/>
          </p:cNvSpPr>
          <p:nvPr/>
        </p:nvSpPr>
        <p:spPr>
          <a:xfrm>
            <a:off x="6207125" y="1264127"/>
            <a:ext cx="5694362" cy="273494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4. </a:t>
            </a:r>
            <a:r>
              <a:rPr lang="zh-CN" altLang="en-US" sz="2400" dirty="0">
                <a:latin typeface="+mn-ea"/>
                <a:cs typeface="微软雅黑" panose="020B0503020204020204" pitchFamily="34" charset="-122"/>
              </a:rPr>
              <a:t>传播时延</a:t>
            </a:r>
          </a:p>
          <a:p>
            <a:pPr>
              <a:buSzPct val="85000"/>
              <a:buFont typeface="Arial" panose="020B0604020202020204" pitchFamily="34" charset="0"/>
              <a:buNone/>
            </a:pPr>
            <a:r>
              <a:rPr lang="en-US" altLang="zh-CN" sz="2400" dirty="0">
                <a:latin typeface="+mn-ea"/>
                <a:cs typeface="微软雅黑" panose="020B0503020204020204" pitchFamily="34" charset="-122"/>
              </a:rPr>
              <a:t>Propagation delay:</a:t>
            </a:r>
          </a:p>
          <a:p>
            <a:pPr>
              <a:buSzPct val="85000"/>
            </a:pPr>
            <a:r>
              <a:rPr lang="en-US" altLang="zh-CN" sz="2400" dirty="0">
                <a:latin typeface="+mn-ea"/>
                <a:cs typeface="微软雅黑" panose="020B0503020204020204" pitchFamily="34" charset="-122"/>
              </a:rPr>
              <a:t>d = </a:t>
            </a:r>
            <a:r>
              <a:rPr lang="zh-CN" altLang="en-US" sz="2400" dirty="0">
                <a:latin typeface="+mn-ea"/>
                <a:cs typeface="微软雅黑" panose="020B0503020204020204" pitchFamily="34" charset="-122"/>
              </a:rPr>
              <a:t>物理链路的长度</a:t>
            </a:r>
          </a:p>
          <a:p>
            <a:pPr>
              <a:buSzPct val="85000"/>
            </a:pPr>
            <a:r>
              <a:rPr lang="en-US" altLang="zh-CN" sz="2400" dirty="0">
                <a:latin typeface="+mn-ea"/>
                <a:cs typeface="微软雅黑" panose="020B0503020204020204" pitchFamily="34" charset="-122"/>
              </a:rPr>
              <a:t>s = </a:t>
            </a:r>
            <a:r>
              <a:rPr lang="zh-CN" altLang="en-US" sz="2400" dirty="0">
                <a:latin typeface="+mn-ea"/>
                <a:cs typeface="微软雅黑" panose="020B0503020204020204" pitchFamily="34" charset="-122"/>
              </a:rPr>
              <a:t>介质的信号传播速度 </a:t>
            </a:r>
            <a:r>
              <a:rPr lang="en-US" altLang="zh-CN" sz="2400" dirty="0">
                <a:latin typeface="+mn-ea"/>
                <a:cs typeface="微软雅黑" panose="020B0503020204020204" pitchFamily="34" charset="-122"/>
              </a:rPr>
              <a:t>(~2x10</a:t>
            </a:r>
            <a:r>
              <a:rPr lang="en-US" altLang="zh-CN" sz="2400" baseline="30000" dirty="0">
                <a:latin typeface="+mn-ea"/>
                <a:cs typeface="微软雅黑" panose="020B0503020204020204" pitchFamily="34" charset="-122"/>
              </a:rPr>
              <a:t>8</a:t>
            </a:r>
            <a:r>
              <a:rPr lang="en-US" altLang="zh-CN" sz="2400" dirty="0">
                <a:latin typeface="+mn-ea"/>
                <a:cs typeface="微软雅黑" panose="020B0503020204020204" pitchFamily="34" charset="-122"/>
              </a:rPr>
              <a:t> m/sec)</a:t>
            </a:r>
          </a:p>
          <a:p>
            <a:pPr>
              <a:buSzPct val="85000"/>
            </a:pPr>
            <a:r>
              <a:rPr lang="zh-CN" altLang="en-US" sz="2400" dirty="0">
                <a:latin typeface="+mn-ea"/>
                <a:cs typeface="微软雅黑" panose="020B0503020204020204" pitchFamily="34" charset="-122"/>
              </a:rPr>
              <a:t>传播延迟 </a:t>
            </a:r>
            <a:r>
              <a:rPr lang="en-US" altLang="zh-CN" sz="2400" dirty="0">
                <a:latin typeface="+mn-ea"/>
                <a:cs typeface="微软雅黑" panose="020B0503020204020204" pitchFamily="34" charset="-122"/>
              </a:rPr>
              <a:t>= d/s</a:t>
            </a:r>
          </a:p>
        </p:txBody>
      </p:sp>
      <p:sp>
        <p:nvSpPr>
          <p:cNvPr id="6" name="Rectangle 4">
            <a:extLst>
              <a:ext uri="{FF2B5EF4-FFF2-40B4-BE49-F238E27FC236}">
                <a16:creationId xmlns:a16="http://schemas.microsoft.com/office/drawing/2014/main" xmlns="" id="{3DC11BF2-5F33-48FE-9780-8D96C9F40D74}"/>
              </a:ext>
            </a:extLst>
          </p:cNvPr>
          <p:cNvSpPr/>
          <p:nvPr/>
        </p:nvSpPr>
        <p:spPr>
          <a:xfrm>
            <a:off x="6000750" y="3790950"/>
            <a:ext cx="3800475" cy="84772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latin typeface="+mn-ea"/>
                <a:cs typeface="微软雅黑" panose="020B0503020204020204" pitchFamily="34" charset="-122"/>
              </a:rPr>
              <a:t>注意</a:t>
            </a:r>
            <a:r>
              <a:rPr lang="en-US" altLang="zh-CN" sz="2400" dirty="0">
                <a:latin typeface="+mn-ea"/>
                <a:cs typeface="微软雅黑" panose="020B0503020204020204" pitchFamily="34" charset="-122"/>
              </a:rPr>
              <a:t>: s</a:t>
            </a:r>
            <a:r>
              <a:rPr lang="zh-CN" altLang="en-US" sz="2400" dirty="0">
                <a:latin typeface="+mn-ea"/>
                <a:cs typeface="微软雅黑" panose="020B0503020204020204" pitchFamily="34" charset="-122"/>
              </a:rPr>
              <a:t>和</a:t>
            </a: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是两个完全不同的速度参量</a:t>
            </a:r>
            <a:r>
              <a:rPr lang="en-US" altLang="zh-CN" sz="2400" dirty="0">
                <a:latin typeface="+mn-ea"/>
                <a:cs typeface="微软雅黑" panose="020B0503020204020204" pitchFamily="34" charset="-122"/>
              </a:rPr>
              <a:t>!</a:t>
            </a:r>
          </a:p>
        </p:txBody>
      </p:sp>
      <p:sp>
        <p:nvSpPr>
          <p:cNvPr id="7" name="Rectangle 5">
            <a:extLst>
              <a:ext uri="{FF2B5EF4-FFF2-40B4-BE49-F238E27FC236}">
                <a16:creationId xmlns:a16="http://schemas.microsoft.com/office/drawing/2014/main" xmlns="" id="{7B5D6DDE-A5A5-46F7-AF8B-5BF3F240F45B}"/>
              </a:ext>
            </a:extLst>
          </p:cNvPr>
          <p:cNvSpPr/>
          <p:nvPr/>
        </p:nvSpPr>
        <p:spPr>
          <a:xfrm>
            <a:off x="6000750" y="3800475"/>
            <a:ext cx="3676650" cy="876300"/>
          </a:xfrm>
          <a:prstGeom prst="rect">
            <a:avLst/>
          </a:prstGeom>
          <a:no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 name="Group 57">
            <a:extLst>
              <a:ext uri="{FF2B5EF4-FFF2-40B4-BE49-F238E27FC236}">
                <a16:creationId xmlns:a16="http://schemas.microsoft.com/office/drawing/2014/main" xmlns="" id="{8C087A51-E692-40EC-B9F8-4D96EED012B6}"/>
              </a:ext>
            </a:extLst>
          </p:cNvPr>
          <p:cNvGrpSpPr/>
          <p:nvPr/>
        </p:nvGrpSpPr>
        <p:grpSpPr>
          <a:xfrm>
            <a:off x="3022600" y="4498975"/>
            <a:ext cx="6021388" cy="2139951"/>
            <a:chOff x="398" y="2834"/>
            <a:chExt cx="3793" cy="1348"/>
          </a:xfrm>
        </p:grpSpPr>
        <p:graphicFrame>
          <p:nvGraphicFramePr>
            <p:cNvPr id="9" name="Object 6">
              <a:extLst>
                <a:ext uri="{FF2B5EF4-FFF2-40B4-BE49-F238E27FC236}">
                  <a16:creationId xmlns:a16="http://schemas.microsoft.com/office/drawing/2014/main" xmlns="" id="{0BC1BDA0-7429-478C-A710-C20FB68EA894}"/>
                </a:ext>
              </a:extLst>
            </p:cNvPr>
            <p:cNvGraphicFramePr/>
            <p:nvPr/>
          </p:nvGraphicFramePr>
          <p:xfrm>
            <a:off x="818" y="3584"/>
            <a:ext cx="415" cy="344"/>
          </p:xfrm>
          <a:graphic>
            <a:graphicData uri="http://schemas.openxmlformats.org/presentationml/2006/ole">
              <mc:AlternateContent xmlns:mc="http://schemas.openxmlformats.org/markup-compatibility/2006">
                <mc:Choice xmlns:v="urn:schemas-microsoft-com:vml" Requires="v">
                  <p:oleObj spid="_x0000_s27928" r:id="rId4" imgW="657860" imgH="546100" progId="MS_ClipArt_Gallery.2">
                    <p:embed/>
                  </p:oleObj>
                </mc:Choice>
                <mc:Fallback>
                  <p:oleObj r:id="rId4" imgW="657860" imgH="546100" progId="MS_ClipArt_Gallery.2">
                    <p:embed/>
                    <p:pic>
                      <p:nvPicPr>
                        <p:cNvPr id="135175" name="Object 6"/>
                        <p:cNvPicPr/>
                        <p:nvPr/>
                      </p:nvPicPr>
                      <p:blipFill>
                        <a:blip r:embed="rId5"/>
                        <a:stretch>
                          <a:fillRect/>
                        </a:stretch>
                      </p:blipFill>
                      <p:spPr>
                        <a:xfrm>
                          <a:off x="818" y="3584"/>
                          <a:ext cx="415" cy="344"/>
                        </a:xfrm>
                        <a:prstGeom prst="rect">
                          <a:avLst/>
                        </a:prstGeom>
                        <a:noFill/>
                        <a:ln w="38100">
                          <a:noFill/>
                          <a:miter/>
                        </a:ln>
                      </p:spPr>
                    </p:pic>
                  </p:oleObj>
                </mc:Fallback>
              </mc:AlternateContent>
            </a:graphicData>
          </a:graphic>
        </p:graphicFrame>
        <p:sp>
          <p:nvSpPr>
            <p:cNvPr id="10" name="Oval 7">
              <a:extLst>
                <a:ext uri="{FF2B5EF4-FFF2-40B4-BE49-F238E27FC236}">
                  <a16:creationId xmlns:a16="http://schemas.microsoft.com/office/drawing/2014/main" xmlns="" id="{39815913-4EBF-40A0-B02E-91FF2CDBF29B}"/>
                </a:ext>
              </a:extLst>
            </p:cNvPr>
            <p:cNvSpPr/>
            <p:nvPr/>
          </p:nvSpPr>
          <p:spPr>
            <a:xfrm>
              <a:off x="1474" y="343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xmlns="" id="{A4E7CF3E-B892-4B3B-84CF-EB0F09B91E7F}"/>
                </a:ext>
              </a:extLst>
            </p:cNvPr>
            <p:cNvSpPr/>
            <p:nvPr/>
          </p:nvSpPr>
          <p:spPr>
            <a:xfrm>
              <a:off x="1474" y="338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2" name="Oval 9">
              <a:extLst>
                <a:ext uri="{FF2B5EF4-FFF2-40B4-BE49-F238E27FC236}">
                  <a16:creationId xmlns:a16="http://schemas.microsoft.com/office/drawing/2014/main" xmlns="" id="{E63D78A4-E16C-4B30-8620-C15947F4A090}"/>
                </a:ext>
              </a:extLst>
            </p:cNvPr>
            <p:cNvSpPr/>
            <p:nvPr/>
          </p:nvSpPr>
          <p:spPr>
            <a:xfrm>
              <a:off x="1480" y="324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3" name="Group 18">
              <a:extLst>
                <a:ext uri="{FF2B5EF4-FFF2-40B4-BE49-F238E27FC236}">
                  <a16:creationId xmlns:a16="http://schemas.microsoft.com/office/drawing/2014/main" xmlns="" id="{448482AF-E807-42A0-8B41-704E6687E45E}"/>
                </a:ext>
              </a:extLst>
            </p:cNvPr>
            <p:cNvGrpSpPr/>
            <p:nvPr/>
          </p:nvGrpSpPr>
          <p:grpSpPr>
            <a:xfrm>
              <a:off x="1698" y="3264"/>
              <a:ext cx="314" cy="75"/>
              <a:chOff x="1698" y="3264"/>
              <a:chExt cx="314" cy="75"/>
            </a:xfrm>
          </p:grpSpPr>
          <p:grpSp>
            <p:nvGrpSpPr>
              <p:cNvPr id="52" name="Group 13">
                <a:extLst>
                  <a:ext uri="{FF2B5EF4-FFF2-40B4-BE49-F238E27FC236}">
                    <a16:creationId xmlns:a16="http://schemas.microsoft.com/office/drawing/2014/main" xmlns="" id="{A83F902B-1EDB-42D2-A63B-D23F9AB8F456}"/>
                  </a:ext>
                </a:extLst>
              </p:cNvPr>
              <p:cNvGrpSpPr/>
              <p:nvPr/>
            </p:nvGrpSpPr>
            <p:grpSpPr>
              <a:xfrm>
                <a:off x="1698" y="3265"/>
                <a:ext cx="314" cy="74"/>
                <a:chOff x="1698" y="3265"/>
                <a:chExt cx="314" cy="74"/>
              </a:xfrm>
            </p:grpSpPr>
            <p:sp>
              <p:nvSpPr>
                <p:cNvPr id="57" name="Line 10">
                  <a:extLst>
                    <a:ext uri="{FF2B5EF4-FFF2-40B4-BE49-F238E27FC236}">
                      <a16:creationId xmlns:a16="http://schemas.microsoft.com/office/drawing/2014/main" xmlns="" id="{FA25B683-CDA0-40A6-B4EA-71AEDAED47CB}"/>
                    </a:ext>
                  </a:extLst>
                </p:cNvPr>
                <p:cNvSpPr/>
                <p:nvPr/>
              </p:nvSpPr>
              <p:spPr>
                <a:xfrm flipV="1">
                  <a:off x="1698" y="3265"/>
                  <a:ext cx="112" cy="2"/>
                </a:xfrm>
                <a:prstGeom prst="line">
                  <a:avLst/>
                </a:prstGeom>
                <a:ln w="25400" cap="flat" cmpd="sng">
                  <a:solidFill>
                    <a:schemeClr val="tx1"/>
                  </a:solidFill>
                  <a:prstDash val="solid"/>
                  <a:headEnd type="none" w="sm" len="sm"/>
                  <a:tailEnd type="none" w="sm" len="sm"/>
                </a:ln>
              </p:spPr>
            </p:sp>
            <p:sp>
              <p:nvSpPr>
                <p:cNvPr id="58" name="Line 11">
                  <a:extLst>
                    <a:ext uri="{FF2B5EF4-FFF2-40B4-BE49-F238E27FC236}">
                      <a16:creationId xmlns:a16="http://schemas.microsoft.com/office/drawing/2014/main" xmlns="" id="{C5A50CA6-7342-427C-BC1F-62792E537CC1}"/>
                    </a:ext>
                  </a:extLst>
                </p:cNvPr>
                <p:cNvSpPr/>
                <p:nvPr/>
              </p:nvSpPr>
              <p:spPr>
                <a:xfrm>
                  <a:off x="1913" y="3339"/>
                  <a:ext cx="99" cy="0"/>
                </a:xfrm>
                <a:prstGeom prst="line">
                  <a:avLst/>
                </a:prstGeom>
                <a:ln w="25400" cap="flat" cmpd="sng">
                  <a:solidFill>
                    <a:schemeClr val="tx1"/>
                  </a:solidFill>
                  <a:prstDash val="solid"/>
                  <a:headEnd type="none" w="sm" len="sm"/>
                  <a:tailEnd type="none" w="sm" len="sm"/>
                </a:ln>
              </p:spPr>
            </p:sp>
            <p:sp>
              <p:nvSpPr>
                <p:cNvPr id="59" name="Line 12">
                  <a:extLst>
                    <a:ext uri="{FF2B5EF4-FFF2-40B4-BE49-F238E27FC236}">
                      <a16:creationId xmlns:a16="http://schemas.microsoft.com/office/drawing/2014/main" xmlns="" id="{6D20ACFC-A011-4C7F-8CE8-F606EB7620BF}"/>
                    </a:ext>
                  </a:extLst>
                </p:cNvPr>
                <p:cNvSpPr/>
                <p:nvPr/>
              </p:nvSpPr>
              <p:spPr>
                <a:xfrm>
                  <a:off x="1801" y="3267"/>
                  <a:ext cx="117" cy="72"/>
                </a:xfrm>
                <a:prstGeom prst="line">
                  <a:avLst/>
                </a:prstGeom>
                <a:ln w="25400" cap="flat" cmpd="sng">
                  <a:solidFill>
                    <a:schemeClr val="tx1"/>
                  </a:solidFill>
                  <a:prstDash val="solid"/>
                  <a:headEnd type="none" w="sm" len="sm"/>
                  <a:tailEnd type="none" w="sm" len="sm"/>
                </a:ln>
              </p:spPr>
            </p:sp>
          </p:grpSp>
          <p:grpSp>
            <p:nvGrpSpPr>
              <p:cNvPr id="53" name="Group 17">
                <a:extLst>
                  <a:ext uri="{FF2B5EF4-FFF2-40B4-BE49-F238E27FC236}">
                    <a16:creationId xmlns:a16="http://schemas.microsoft.com/office/drawing/2014/main" xmlns="" id="{D05F4173-FC5F-4434-B62B-2AF14EF63F69}"/>
                  </a:ext>
                </a:extLst>
              </p:cNvPr>
              <p:cNvGrpSpPr/>
              <p:nvPr/>
            </p:nvGrpSpPr>
            <p:grpSpPr>
              <a:xfrm>
                <a:off x="1698" y="3264"/>
                <a:ext cx="313" cy="74"/>
                <a:chOff x="1698" y="3264"/>
                <a:chExt cx="313" cy="74"/>
              </a:xfrm>
            </p:grpSpPr>
            <p:sp>
              <p:nvSpPr>
                <p:cNvPr id="54" name="Line 14">
                  <a:extLst>
                    <a:ext uri="{FF2B5EF4-FFF2-40B4-BE49-F238E27FC236}">
                      <a16:creationId xmlns:a16="http://schemas.microsoft.com/office/drawing/2014/main" xmlns="" id="{B03413FC-597F-4125-BF37-D534CEFD0797}"/>
                    </a:ext>
                  </a:extLst>
                </p:cNvPr>
                <p:cNvSpPr/>
                <p:nvPr/>
              </p:nvSpPr>
              <p:spPr>
                <a:xfrm>
                  <a:off x="1698" y="3336"/>
                  <a:ext cx="112" cy="2"/>
                </a:xfrm>
                <a:prstGeom prst="line">
                  <a:avLst/>
                </a:prstGeom>
                <a:ln w="25400" cap="flat" cmpd="sng">
                  <a:solidFill>
                    <a:schemeClr val="tx1"/>
                  </a:solidFill>
                  <a:prstDash val="solid"/>
                  <a:headEnd type="none" w="sm" len="sm"/>
                  <a:tailEnd type="none" w="sm" len="sm"/>
                </a:ln>
              </p:spPr>
            </p:sp>
            <p:sp>
              <p:nvSpPr>
                <p:cNvPr id="55" name="Line 15">
                  <a:extLst>
                    <a:ext uri="{FF2B5EF4-FFF2-40B4-BE49-F238E27FC236}">
                      <a16:creationId xmlns:a16="http://schemas.microsoft.com/office/drawing/2014/main" xmlns="" id="{7614D6A4-4D85-4159-B1A0-3B6418C35FE1}"/>
                    </a:ext>
                  </a:extLst>
                </p:cNvPr>
                <p:cNvSpPr/>
                <p:nvPr/>
              </p:nvSpPr>
              <p:spPr>
                <a:xfrm>
                  <a:off x="1912" y="3264"/>
                  <a:ext cx="99" cy="0"/>
                </a:xfrm>
                <a:prstGeom prst="line">
                  <a:avLst/>
                </a:prstGeom>
                <a:ln w="25400" cap="flat" cmpd="sng">
                  <a:solidFill>
                    <a:schemeClr val="tx1"/>
                  </a:solidFill>
                  <a:prstDash val="solid"/>
                  <a:headEnd type="none" w="sm" len="sm"/>
                  <a:tailEnd type="none" w="sm" len="sm"/>
                </a:ln>
              </p:spPr>
            </p:sp>
            <p:sp>
              <p:nvSpPr>
                <p:cNvPr id="56" name="Line 16">
                  <a:extLst>
                    <a:ext uri="{FF2B5EF4-FFF2-40B4-BE49-F238E27FC236}">
                      <a16:creationId xmlns:a16="http://schemas.microsoft.com/office/drawing/2014/main" xmlns="" id="{D7717326-BEFE-4ED2-A1B5-0C97F61E4C09}"/>
                    </a:ext>
                  </a:extLst>
                </p:cNvPr>
                <p:cNvSpPr/>
                <p:nvPr/>
              </p:nvSpPr>
              <p:spPr>
                <a:xfrm flipV="1">
                  <a:off x="1800" y="3264"/>
                  <a:ext cx="117" cy="72"/>
                </a:xfrm>
                <a:prstGeom prst="line">
                  <a:avLst/>
                </a:prstGeom>
                <a:ln w="25400" cap="flat" cmpd="sng">
                  <a:solidFill>
                    <a:schemeClr val="tx1"/>
                  </a:solidFill>
                  <a:prstDash val="solid"/>
                  <a:headEnd type="none" w="sm" len="sm"/>
                  <a:tailEnd type="none" w="sm" len="sm"/>
                </a:ln>
              </p:spPr>
            </p:sp>
          </p:grpSp>
        </p:grpSp>
        <p:sp>
          <p:nvSpPr>
            <p:cNvPr id="14" name="Oval 19">
              <a:extLst>
                <a:ext uri="{FF2B5EF4-FFF2-40B4-BE49-F238E27FC236}">
                  <a16:creationId xmlns:a16="http://schemas.microsoft.com/office/drawing/2014/main" xmlns="" id="{9A41F1EC-D79A-4B78-97F1-6B22F04E9706}"/>
                </a:ext>
              </a:extLst>
            </p:cNvPr>
            <p:cNvSpPr/>
            <p:nvPr/>
          </p:nvSpPr>
          <p:spPr>
            <a:xfrm>
              <a:off x="3424" y="344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20">
              <a:extLst>
                <a:ext uri="{FF2B5EF4-FFF2-40B4-BE49-F238E27FC236}">
                  <a16:creationId xmlns:a16="http://schemas.microsoft.com/office/drawing/2014/main" xmlns="" id="{41132541-9020-42AA-ACA5-D4553F4FE9EF}"/>
                </a:ext>
              </a:extLst>
            </p:cNvPr>
            <p:cNvSpPr/>
            <p:nvPr/>
          </p:nvSpPr>
          <p:spPr>
            <a:xfrm>
              <a:off x="3430" y="3431"/>
              <a:ext cx="0" cy="144"/>
            </a:xfrm>
            <a:prstGeom prst="line">
              <a:avLst/>
            </a:prstGeom>
            <a:ln w="12700" cap="flat" cmpd="sng">
              <a:solidFill>
                <a:schemeClr val="tx1"/>
              </a:solidFill>
              <a:prstDash val="solid"/>
              <a:headEnd type="none" w="sm" len="sm"/>
              <a:tailEnd type="none" w="sm" len="sm"/>
            </a:ln>
          </p:spPr>
        </p:sp>
        <p:sp>
          <p:nvSpPr>
            <p:cNvPr id="16" name="Rectangle 21">
              <a:extLst>
                <a:ext uri="{FF2B5EF4-FFF2-40B4-BE49-F238E27FC236}">
                  <a16:creationId xmlns:a16="http://schemas.microsoft.com/office/drawing/2014/main" xmlns="" id="{FE23B501-3371-4940-8942-61641FF1AB44}"/>
                </a:ext>
              </a:extLst>
            </p:cNvPr>
            <p:cNvSpPr/>
            <p:nvPr/>
          </p:nvSpPr>
          <p:spPr>
            <a:xfrm>
              <a:off x="3430" y="3407"/>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7" name="Oval 22">
              <a:extLst>
                <a:ext uri="{FF2B5EF4-FFF2-40B4-BE49-F238E27FC236}">
                  <a16:creationId xmlns:a16="http://schemas.microsoft.com/office/drawing/2014/main" xmlns="" id="{6582B930-7C41-4E48-AA24-F698EB2310EC}"/>
                </a:ext>
              </a:extLst>
            </p:cNvPr>
            <p:cNvSpPr/>
            <p:nvPr/>
          </p:nvSpPr>
          <p:spPr>
            <a:xfrm>
              <a:off x="3436" y="3263"/>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8" name="Object 23">
              <a:extLst>
                <a:ext uri="{FF2B5EF4-FFF2-40B4-BE49-F238E27FC236}">
                  <a16:creationId xmlns:a16="http://schemas.microsoft.com/office/drawing/2014/main" xmlns="" id="{8628F339-A998-4D17-B07B-16BD72775CA8}"/>
                </a:ext>
              </a:extLst>
            </p:cNvPr>
            <p:cNvGraphicFramePr/>
            <p:nvPr/>
          </p:nvGraphicFramePr>
          <p:xfrm>
            <a:off x="620" y="2948"/>
            <a:ext cx="415" cy="344"/>
          </p:xfrm>
          <a:graphic>
            <a:graphicData uri="http://schemas.openxmlformats.org/presentationml/2006/ole">
              <mc:AlternateContent xmlns:mc="http://schemas.openxmlformats.org/markup-compatibility/2006">
                <mc:Choice xmlns:v="urn:schemas-microsoft-com:vml" Requires="v">
                  <p:oleObj spid="_x0000_s27929" r:id="rId6" imgW="657860" imgH="546100" progId="MS_ClipArt_Gallery.2">
                    <p:embed/>
                  </p:oleObj>
                </mc:Choice>
                <mc:Fallback>
                  <p:oleObj r:id="rId6" imgW="657860" imgH="546100" progId="MS_ClipArt_Gallery.2">
                    <p:embed/>
                    <p:pic>
                      <p:nvPicPr>
                        <p:cNvPr id="135184" name="Object 23"/>
                        <p:cNvPicPr/>
                        <p:nvPr/>
                      </p:nvPicPr>
                      <p:blipFill>
                        <a:blip r:embed="rId7"/>
                        <a:stretch>
                          <a:fillRect/>
                        </a:stretch>
                      </p:blipFill>
                      <p:spPr>
                        <a:xfrm>
                          <a:off x="620" y="2948"/>
                          <a:ext cx="415" cy="344"/>
                        </a:xfrm>
                        <a:prstGeom prst="rect">
                          <a:avLst/>
                        </a:prstGeom>
                        <a:noFill/>
                        <a:ln w="38100">
                          <a:noFill/>
                          <a:miter/>
                        </a:ln>
                      </p:spPr>
                    </p:pic>
                  </p:oleObj>
                </mc:Fallback>
              </mc:AlternateContent>
            </a:graphicData>
          </a:graphic>
        </p:graphicFrame>
        <p:sp>
          <p:nvSpPr>
            <p:cNvPr id="19" name="Line 24">
              <a:extLst>
                <a:ext uri="{FF2B5EF4-FFF2-40B4-BE49-F238E27FC236}">
                  <a16:creationId xmlns:a16="http://schemas.microsoft.com/office/drawing/2014/main" xmlns="" id="{7538B94A-0386-4703-B3AD-77A1E2FFFFB1}"/>
                </a:ext>
              </a:extLst>
            </p:cNvPr>
            <p:cNvSpPr/>
            <p:nvPr/>
          </p:nvSpPr>
          <p:spPr>
            <a:xfrm>
              <a:off x="1014" y="3204"/>
              <a:ext cx="318" cy="0"/>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xmlns="" id="{A651F21E-022C-4AB6-91E2-BF8429D82E27}"/>
                </a:ext>
              </a:extLst>
            </p:cNvPr>
            <p:cNvSpPr/>
            <p:nvPr/>
          </p:nvSpPr>
          <p:spPr>
            <a:xfrm flipV="1">
              <a:off x="1205" y="3824"/>
              <a:ext cx="123" cy="3"/>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xmlns="" id="{D8E2E1E3-DE1D-4E60-83FA-A650E677E655}"/>
                </a:ext>
              </a:extLst>
            </p:cNvPr>
            <p:cNvSpPr/>
            <p:nvPr/>
          </p:nvSpPr>
          <p:spPr>
            <a:xfrm>
              <a:off x="2226" y="3468"/>
              <a:ext cx="1218" cy="6"/>
            </a:xfrm>
            <a:prstGeom prst="line">
              <a:avLst/>
            </a:prstGeom>
            <a:ln w="12700" cap="flat" cmpd="sng">
              <a:solidFill>
                <a:schemeClr val="tx1"/>
              </a:solidFill>
              <a:prstDash val="solid"/>
              <a:headEnd type="none" w="sm" len="sm"/>
              <a:tailEnd type="none" w="sm" len="sm"/>
            </a:ln>
          </p:spPr>
        </p:sp>
        <p:sp>
          <p:nvSpPr>
            <p:cNvPr id="22" name="Line 27">
              <a:extLst>
                <a:ext uri="{FF2B5EF4-FFF2-40B4-BE49-F238E27FC236}">
                  <a16:creationId xmlns:a16="http://schemas.microsoft.com/office/drawing/2014/main" xmlns="" id="{8DDAD95D-8892-48CB-A34F-84CB2628ED56}"/>
                </a:ext>
              </a:extLst>
            </p:cNvPr>
            <p:cNvSpPr/>
            <p:nvPr/>
          </p:nvSpPr>
          <p:spPr>
            <a:xfrm>
              <a:off x="1332" y="3198"/>
              <a:ext cx="0" cy="630"/>
            </a:xfrm>
            <a:prstGeom prst="line">
              <a:avLst/>
            </a:prstGeom>
            <a:ln w="12700" cap="flat" cmpd="sng">
              <a:solidFill>
                <a:schemeClr val="tx1"/>
              </a:solidFill>
              <a:prstDash val="solid"/>
              <a:headEnd type="none" w="sm" len="sm"/>
              <a:tailEnd type="none" w="sm" len="sm"/>
            </a:ln>
          </p:spPr>
        </p:sp>
        <p:sp>
          <p:nvSpPr>
            <p:cNvPr id="23" name="Line 28">
              <a:extLst>
                <a:ext uri="{FF2B5EF4-FFF2-40B4-BE49-F238E27FC236}">
                  <a16:creationId xmlns:a16="http://schemas.microsoft.com/office/drawing/2014/main" xmlns="" id="{EE2ED82F-62F7-43C2-92AB-6A73E4AC2600}"/>
                </a:ext>
              </a:extLst>
            </p:cNvPr>
            <p:cNvSpPr/>
            <p:nvPr/>
          </p:nvSpPr>
          <p:spPr>
            <a:xfrm>
              <a:off x="1338" y="3471"/>
              <a:ext cx="126" cy="0"/>
            </a:xfrm>
            <a:prstGeom prst="line">
              <a:avLst/>
            </a:prstGeom>
            <a:ln w="12700" cap="flat" cmpd="sng">
              <a:solidFill>
                <a:schemeClr val="tx1"/>
              </a:solidFill>
              <a:prstDash val="solid"/>
              <a:headEnd type="none" w="sm" len="sm"/>
              <a:tailEnd type="none" w="sm" len="sm"/>
            </a:ln>
          </p:spPr>
        </p:sp>
        <p:sp>
          <p:nvSpPr>
            <p:cNvPr id="24" name="Rectangle 29">
              <a:extLst>
                <a:ext uri="{FF2B5EF4-FFF2-40B4-BE49-F238E27FC236}">
                  <a16:creationId xmlns:a16="http://schemas.microsoft.com/office/drawing/2014/main" xmlns="" id="{CE0B5AF6-87D7-43F5-95E9-90C64DB442FE}"/>
                </a:ext>
              </a:extLst>
            </p:cNvPr>
            <p:cNvSpPr/>
            <p:nvPr/>
          </p:nvSpPr>
          <p:spPr>
            <a:xfrm>
              <a:off x="2806" y="334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xmlns="" id="{0BF720AB-8FA5-4C20-9776-759372691CF0}"/>
                </a:ext>
              </a:extLst>
            </p:cNvPr>
            <p:cNvSpPr/>
            <p:nvPr/>
          </p:nvSpPr>
          <p:spPr>
            <a:xfrm>
              <a:off x="2017" y="3388"/>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31">
              <a:extLst>
                <a:ext uri="{FF2B5EF4-FFF2-40B4-BE49-F238E27FC236}">
                  <a16:creationId xmlns:a16="http://schemas.microsoft.com/office/drawing/2014/main" xmlns="" id="{EA625F3C-B4EB-4865-8CA7-DC413A775703}"/>
                </a:ext>
              </a:extLst>
            </p:cNvPr>
            <p:cNvSpPr/>
            <p:nvPr/>
          </p:nvSpPr>
          <p:spPr>
            <a:xfrm>
              <a:off x="2119" y="3388"/>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32">
              <a:extLst>
                <a:ext uri="{FF2B5EF4-FFF2-40B4-BE49-F238E27FC236}">
                  <a16:creationId xmlns:a16="http://schemas.microsoft.com/office/drawing/2014/main" xmlns="" id="{E99A63F1-206D-40D8-862E-D1443D9445E3}"/>
                </a:ext>
              </a:extLst>
            </p:cNvPr>
            <p:cNvSpPr/>
            <p:nvPr/>
          </p:nvSpPr>
          <p:spPr>
            <a:xfrm>
              <a:off x="1354" y="3325"/>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Line 33">
              <a:extLst>
                <a:ext uri="{FF2B5EF4-FFF2-40B4-BE49-F238E27FC236}">
                  <a16:creationId xmlns:a16="http://schemas.microsoft.com/office/drawing/2014/main" xmlns="" id="{A7091E37-DD86-46D7-9744-D9AE6EF16040}"/>
                </a:ext>
              </a:extLst>
            </p:cNvPr>
            <p:cNvSpPr/>
            <p:nvPr/>
          </p:nvSpPr>
          <p:spPr>
            <a:xfrm>
              <a:off x="1464" y="3390"/>
              <a:ext cx="153" cy="3"/>
            </a:xfrm>
            <a:prstGeom prst="line">
              <a:avLst/>
            </a:prstGeom>
            <a:ln w="12700" cap="flat" cmpd="sng">
              <a:solidFill>
                <a:schemeClr val="tx1"/>
              </a:solidFill>
              <a:prstDash val="solid"/>
              <a:headEnd type="none" w="sm" len="sm"/>
              <a:tailEnd type="stealth" w="med" len="med"/>
            </a:ln>
          </p:spPr>
        </p:sp>
        <p:sp>
          <p:nvSpPr>
            <p:cNvPr id="29" name="Line 34">
              <a:extLst>
                <a:ext uri="{FF2B5EF4-FFF2-40B4-BE49-F238E27FC236}">
                  <a16:creationId xmlns:a16="http://schemas.microsoft.com/office/drawing/2014/main" xmlns="" id="{CD4506E2-B3D8-4125-B974-DF2649D0CD5F}"/>
                </a:ext>
              </a:extLst>
            </p:cNvPr>
            <p:cNvSpPr/>
            <p:nvPr/>
          </p:nvSpPr>
          <p:spPr>
            <a:xfrm flipV="1">
              <a:off x="1254" y="3563"/>
              <a:ext cx="0" cy="111"/>
            </a:xfrm>
            <a:prstGeom prst="line">
              <a:avLst/>
            </a:prstGeom>
            <a:ln w="12700" cap="flat" cmpd="sng">
              <a:solidFill>
                <a:schemeClr val="tx1"/>
              </a:solidFill>
              <a:prstDash val="solid"/>
              <a:headEnd type="none" w="sm" len="sm"/>
              <a:tailEnd type="stealth" w="med" len="med"/>
            </a:ln>
          </p:spPr>
        </p:sp>
        <p:sp>
          <p:nvSpPr>
            <p:cNvPr id="30" name="Line 35">
              <a:extLst>
                <a:ext uri="{FF2B5EF4-FFF2-40B4-BE49-F238E27FC236}">
                  <a16:creationId xmlns:a16="http://schemas.microsoft.com/office/drawing/2014/main" xmlns="" id="{F7C708D0-5352-4D0B-A9A7-DE8703AD32C9}"/>
                </a:ext>
              </a:extLst>
            </p:cNvPr>
            <p:cNvSpPr/>
            <p:nvPr/>
          </p:nvSpPr>
          <p:spPr>
            <a:xfrm>
              <a:off x="3290" y="3216"/>
              <a:ext cx="231" cy="0"/>
            </a:xfrm>
            <a:prstGeom prst="line">
              <a:avLst/>
            </a:prstGeom>
            <a:ln w="12700" cap="flat" cmpd="sng">
              <a:solidFill>
                <a:schemeClr val="tx1"/>
              </a:solidFill>
              <a:prstDash val="solid"/>
              <a:headEnd type="none" w="sm" len="sm"/>
              <a:tailEnd type="stealth" w="med" len="med"/>
            </a:ln>
          </p:spPr>
        </p:sp>
        <p:sp>
          <p:nvSpPr>
            <p:cNvPr id="31" name="Rectangle 36">
              <a:extLst>
                <a:ext uri="{FF2B5EF4-FFF2-40B4-BE49-F238E27FC236}">
                  <a16:creationId xmlns:a16="http://schemas.microsoft.com/office/drawing/2014/main" xmlns="" id="{97EA5837-3DA1-4EDE-8C14-C0151A0AB4FE}"/>
                </a:ext>
              </a:extLst>
            </p:cNvPr>
            <p:cNvSpPr/>
            <p:nvPr/>
          </p:nvSpPr>
          <p:spPr>
            <a:xfrm>
              <a:off x="398" y="2963"/>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2" name="Rectangle 37">
              <a:extLst>
                <a:ext uri="{FF2B5EF4-FFF2-40B4-BE49-F238E27FC236}">
                  <a16:creationId xmlns:a16="http://schemas.microsoft.com/office/drawing/2014/main" xmlns="" id="{1DA65607-9EB2-4D97-AD36-7E57233FE093}"/>
                </a:ext>
              </a:extLst>
            </p:cNvPr>
            <p:cNvSpPr/>
            <p:nvPr/>
          </p:nvSpPr>
          <p:spPr>
            <a:xfrm>
              <a:off x="572" y="3605"/>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3" name="Rectangle 38">
              <a:extLst>
                <a:ext uri="{FF2B5EF4-FFF2-40B4-BE49-F238E27FC236}">
                  <a16:creationId xmlns:a16="http://schemas.microsoft.com/office/drawing/2014/main" xmlns="" id="{99E06CEB-8EC3-4D8D-99BD-1AD08B745207}"/>
                </a:ext>
              </a:extLst>
            </p:cNvPr>
            <p:cNvSpPr/>
            <p:nvPr/>
          </p:nvSpPr>
          <p:spPr>
            <a:xfrm>
              <a:off x="2200" y="334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xmlns="" id="{C076FF0A-A81D-4498-A6F5-A9F3EEA5165A}"/>
                </a:ext>
              </a:extLst>
            </p:cNvPr>
            <p:cNvSpPr/>
            <p:nvPr/>
          </p:nvSpPr>
          <p:spPr>
            <a:xfrm>
              <a:off x="2444" y="3098"/>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5" name="Line 40">
              <a:extLst>
                <a:ext uri="{FF2B5EF4-FFF2-40B4-BE49-F238E27FC236}">
                  <a16:creationId xmlns:a16="http://schemas.microsoft.com/office/drawing/2014/main" xmlns="" id="{91CF761F-B975-4D6F-A63C-E2EF670A6FBB}"/>
                </a:ext>
              </a:extLst>
            </p:cNvPr>
            <p:cNvSpPr/>
            <p:nvPr/>
          </p:nvSpPr>
          <p:spPr>
            <a:xfrm flipH="1">
              <a:off x="2288" y="3216"/>
              <a:ext cx="201" cy="0"/>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xmlns="" id="{01D1ACF6-D9BD-4D7D-A47A-FFAA283B31F9}"/>
                </a:ext>
              </a:extLst>
            </p:cNvPr>
            <p:cNvSpPr/>
            <p:nvPr/>
          </p:nvSpPr>
          <p:spPr>
            <a:xfrm>
              <a:off x="1250" y="2834"/>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7" name="Line 42">
              <a:extLst>
                <a:ext uri="{FF2B5EF4-FFF2-40B4-BE49-F238E27FC236}">
                  <a16:creationId xmlns:a16="http://schemas.microsoft.com/office/drawing/2014/main" xmlns="" id="{CEF52714-531E-4F3C-8562-C175AB038226}"/>
                </a:ext>
              </a:extLst>
            </p:cNvPr>
            <p:cNvSpPr/>
            <p:nvPr/>
          </p:nvSpPr>
          <p:spPr>
            <a:xfrm>
              <a:off x="1926" y="3006"/>
              <a:ext cx="333" cy="336"/>
            </a:xfrm>
            <a:prstGeom prst="line">
              <a:avLst/>
            </a:prstGeom>
            <a:ln w="12700" cap="flat" cmpd="sng">
              <a:solidFill>
                <a:schemeClr val="tx1"/>
              </a:solidFill>
              <a:prstDash val="solid"/>
              <a:headEnd type="none" w="sm" len="sm"/>
              <a:tailEnd type="stealth" w="med" len="med"/>
            </a:ln>
          </p:spPr>
        </p:sp>
        <p:sp>
          <p:nvSpPr>
            <p:cNvPr id="38" name="Rectangle 43">
              <a:extLst>
                <a:ext uri="{FF2B5EF4-FFF2-40B4-BE49-F238E27FC236}">
                  <a16:creationId xmlns:a16="http://schemas.microsoft.com/office/drawing/2014/main" xmlns="" id="{98CC64AE-70C2-43DD-BA81-73A36F5CBA5E}"/>
                </a:ext>
              </a:extLst>
            </p:cNvPr>
            <p:cNvSpPr/>
            <p:nvPr/>
          </p:nvSpPr>
          <p:spPr>
            <a:xfrm>
              <a:off x="1391" y="3788"/>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9" name="Line 44">
              <a:extLst>
                <a:ext uri="{FF2B5EF4-FFF2-40B4-BE49-F238E27FC236}">
                  <a16:creationId xmlns:a16="http://schemas.microsoft.com/office/drawing/2014/main" xmlns="" id="{465A0256-E658-48E3-A527-7B4B9DB84827}"/>
                </a:ext>
              </a:extLst>
            </p:cNvPr>
            <p:cNvSpPr/>
            <p:nvPr/>
          </p:nvSpPr>
          <p:spPr>
            <a:xfrm flipH="1">
              <a:off x="1490" y="3828"/>
              <a:ext cx="525" cy="0"/>
            </a:xfrm>
            <a:prstGeom prst="line">
              <a:avLst/>
            </a:prstGeom>
            <a:ln w="12700" cap="flat" cmpd="sng">
              <a:solidFill>
                <a:schemeClr val="tx1"/>
              </a:solidFill>
              <a:prstDash val="solid"/>
              <a:headEnd type="stealth" w="med" len="med"/>
              <a:tailEnd type="stealth" w="med" len="med"/>
            </a:ln>
          </p:spPr>
        </p:sp>
        <p:sp>
          <p:nvSpPr>
            <p:cNvPr id="40" name="Line 45">
              <a:extLst>
                <a:ext uri="{FF2B5EF4-FFF2-40B4-BE49-F238E27FC236}">
                  <a16:creationId xmlns:a16="http://schemas.microsoft.com/office/drawing/2014/main" xmlns="" id="{289659E0-1C82-46F4-A34E-3C82A7425F5B}"/>
                </a:ext>
              </a:extLst>
            </p:cNvPr>
            <p:cNvSpPr/>
            <p:nvPr/>
          </p:nvSpPr>
          <p:spPr>
            <a:xfrm flipH="1">
              <a:off x="2001" y="3678"/>
              <a:ext cx="243" cy="0"/>
            </a:xfrm>
            <a:prstGeom prst="line">
              <a:avLst/>
            </a:prstGeom>
            <a:ln w="12700" cap="flat" cmpd="sng">
              <a:solidFill>
                <a:schemeClr val="tx1"/>
              </a:solidFill>
              <a:prstDash val="solid"/>
              <a:headEnd type="stealth" w="med" len="med"/>
              <a:tailEnd type="stealth" w="med" len="med"/>
            </a:ln>
          </p:spPr>
        </p:sp>
        <p:sp>
          <p:nvSpPr>
            <p:cNvPr id="41" name="Rectangle 46">
              <a:extLst>
                <a:ext uri="{FF2B5EF4-FFF2-40B4-BE49-F238E27FC236}">
                  <a16:creationId xmlns:a16="http://schemas.microsoft.com/office/drawing/2014/main" xmlns="" id="{953678BB-F095-43AC-9568-E3E14A3DD178}"/>
                </a:ext>
              </a:extLst>
            </p:cNvPr>
            <p:cNvSpPr/>
            <p:nvPr/>
          </p:nvSpPr>
          <p:spPr>
            <a:xfrm>
              <a:off x="2258" y="3950"/>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2" name="Line 47">
              <a:extLst>
                <a:ext uri="{FF2B5EF4-FFF2-40B4-BE49-F238E27FC236}">
                  <a16:creationId xmlns:a16="http://schemas.microsoft.com/office/drawing/2014/main" xmlns="" id="{D35CF87F-5614-4251-BFE3-2129D8B6C573}"/>
                </a:ext>
              </a:extLst>
            </p:cNvPr>
            <p:cNvSpPr/>
            <p:nvPr/>
          </p:nvSpPr>
          <p:spPr>
            <a:xfrm flipH="1" flipV="1">
              <a:off x="2102" y="3678"/>
              <a:ext cx="375" cy="348"/>
            </a:xfrm>
            <a:prstGeom prst="line">
              <a:avLst/>
            </a:prstGeom>
            <a:ln w="12700" cap="flat" cmpd="sng">
              <a:solidFill>
                <a:schemeClr val="tx1"/>
              </a:solidFill>
              <a:prstDash val="solid"/>
              <a:headEnd type="none" w="sm" len="sm"/>
              <a:tailEnd type="none" w="sm" len="sm"/>
            </a:ln>
          </p:spPr>
        </p:sp>
        <p:grpSp>
          <p:nvGrpSpPr>
            <p:cNvPr id="43" name="Group 56">
              <a:extLst>
                <a:ext uri="{FF2B5EF4-FFF2-40B4-BE49-F238E27FC236}">
                  <a16:creationId xmlns:a16="http://schemas.microsoft.com/office/drawing/2014/main" xmlns="" id="{01B86C1B-4DB5-44D3-876E-83226428F754}"/>
                </a:ext>
              </a:extLst>
            </p:cNvPr>
            <p:cNvGrpSpPr/>
            <p:nvPr/>
          </p:nvGrpSpPr>
          <p:grpSpPr>
            <a:xfrm>
              <a:off x="3642" y="3300"/>
              <a:ext cx="314" cy="75"/>
              <a:chOff x="3642" y="3300"/>
              <a:chExt cx="314" cy="75"/>
            </a:xfrm>
          </p:grpSpPr>
          <p:grpSp>
            <p:nvGrpSpPr>
              <p:cNvPr id="44" name="Group 51">
                <a:extLst>
                  <a:ext uri="{FF2B5EF4-FFF2-40B4-BE49-F238E27FC236}">
                    <a16:creationId xmlns:a16="http://schemas.microsoft.com/office/drawing/2014/main" xmlns="" id="{706998DD-96CB-4567-BEF3-64E3EABF0064}"/>
                  </a:ext>
                </a:extLst>
              </p:cNvPr>
              <p:cNvGrpSpPr/>
              <p:nvPr/>
            </p:nvGrpSpPr>
            <p:grpSpPr>
              <a:xfrm>
                <a:off x="3642" y="3301"/>
                <a:ext cx="314" cy="74"/>
                <a:chOff x="3642" y="3301"/>
                <a:chExt cx="314" cy="74"/>
              </a:xfrm>
            </p:grpSpPr>
            <p:sp>
              <p:nvSpPr>
                <p:cNvPr id="49" name="Line 48">
                  <a:extLst>
                    <a:ext uri="{FF2B5EF4-FFF2-40B4-BE49-F238E27FC236}">
                      <a16:creationId xmlns:a16="http://schemas.microsoft.com/office/drawing/2014/main" xmlns="" id="{33772378-3EB4-4BDC-9AA8-CA5871929DCE}"/>
                    </a:ext>
                  </a:extLst>
                </p:cNvPr>
                <p:cNvSpPr/>
                <p:nvPr/>
              </p:nvSpPr>
              <p:spPr>
                <a:xfrm flipV="1">
                  <a:off x="3642" y="3301"/>
                  <a:ext cx="112" cy="2"/>
                </a:xfrm>
                <a:prstGeom prst="line">
                  <a:avLst/>
                </a:prstGeom>
                <a:ln w="25400" cap="flat" cmpd="sng">
                  <a:solidFill>
                    <a:schemeClr val="tx1"/>
                  </a:solidFill>
                  <a:prstDash val="solid"/>
                  <a:headEnd type="none" w="sm" len="sm"/>
                  <a:tailEnd type="none" w="sm" len="sm"/>
                </a:ln>
              </p:spPr>
            </p:sp>
            <p:sp>
              <p:nvSpPr>
                <p:cNvPr id="50" name="Line 49">
                  <a:extLst>
                    <a:ext uri="{FF2B5EF4-FFF2-40B4-BE49-F238E27FC236}">
                      <a16:creationId xmlns:a16="http://schemas.microsoft.com/office/drawing/2014/main" xmlns="" id="{14D22A68-4880-4CFB-8B95-B1BDFC79EEFC}"/>
                    </a:ext>
                  </a:extLst>
                </p:cNvPr>
                <p:cNvSpPr/>
                <p:nvPr/>
              </p:nvSpPr>
              <p:spPr>
                <a:xfrm>
                  <a:off x="3857" y="3375"/>
                  <a:ext cx="99" cy="0"/>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xmlns="" id="{F5D27D47-A695-4AEC-B948-0378B7E84EC5}"/>
                    </a:ext>
                  </a:extLst>
                </p:cNvPr>
                <p:cNvSpPr/>
                <p:nvPr/>
              </p:nvSpPr>
              <p:spPr>
                <a:xfrm>
                  <a:off x="3745" y="3303"/>
                  <a:ext cx="117" cy="72"/>
                </a:xfrm>
                <a:prstGeom prst="line">
                  <a:avLst/>
                </a:prstGeom>
                <a:ln w="25400" cap="flat" cmpd="sng">
                  <a:solidFill>
                    <a:schemeClr val="tx1"/>
                  </a:solidFill>
                  <a:prstDash val="solid"/>
                  <a:headEnd type="none" w="sm" len="sm"/>
                  <a:tailEnd type="none" w="sm" len="sm"/>
                </a:ln>
              </p:spPr>
            </p:sp>
          </p:grpSp>
          <p:grpSp>
            <p:nvGrpSpPr>
              <p:cNvPr id="45" name="Group 55">
                <a:extLst>
                  <a:ext uri="{FF2B5EF4-FFF2-40B4-BE49-F238E27FC236}">
                    <a16:creationId xmlns:a16="http://schemas.microsoft.com/office/drawing/2014/main" xmlns="" id="{9F5870A2-B440-4ADF-85CF-F99BA909C252}"/>
                  </a:ext>
                </a:extLst>
              </p:cNvPr>
              <p:cNvGrpSpPr/>
              <p:nvPr/>
            </p:nvGrpSpPr>
            <p:grpSpPr>
              <a:xfrm>
                <a:off x="3642" y="3300"/>
                <a:ext cx="313" cy="74"/>
                <a:chOff x="3642" y="3300"/>
                <a:chExt cx="313" cy="74"/>
              </a:xfrm>
            </p:grpSpPr>
            <p:sp>
              <p:nvSpPr>
                <p:cNvPr id="46" name="Line 52">
                  <a:extLst>
                    <a:ext uri="{FF2B5EF4-FFF2-40B4-BE49-F238E27FC236}">
                      <a16:creationId xmlns:a16="http://schemas.microsoft.com/office/drawing/2014/main" xmlns="" id="{5FF0486F-0524-42B1-BF4F-2ACA3161366E}"/>
                    </a:ext>
                  </a:extLst>
                </p:cNvPr>
                <p:cNvSpPr/>
                <p:nvPr/>
              </p:nvSpPr>
              <p:spPr>
                <a:xfrm>
                  <a:off x="3642" y="3372"/>
                  <a:ext cx="112" cy="2"/>
                </a:xfrm>
                <a:prstGeom prst="line">
                  <a:avLst/>
                </a:prstGeom>
                <a:ln w="25400" cap="flat" cmpd="sng">
                  <a:solidFill>
                    <a:schemeClr val="tx1"/>
                  </a:solidFill>
                  <a:prstDash val="solid"/>
                  <a:headEnd type="none" w="sm" len="sm"/>
                  <a:tailEnd type="none" w="sm" len="sm"/>
                </a:ln>
              </p:spPr>
            </p:sp>
            <p:sp>
              <p:nvSpPr>
                <p:cNvPr id="47" name="Line 53">
                  <a:extLst>
                    <a:ext uri="{FF2B5EF4-FFF2-40B4-BE49-F238E27FC236}">
                      <a16:creationId xmlns:a16="http://schemas.microsoft.com/office/drawing/2014/main" xmlns="" id="{DDF68F3C-045F-4E38-8823-0AD628951208}"/>
                    </a:ext>
                  </a:extLst>
                </p:cNvPr>
                <p:cNvSpPr/>
                <p:nvPr/>
              </p:nvSpPr>
              <p:spPr>
                <a:xfrm>
                  <a:off x="3856" y="3300"/>
                  <a:ext cx="99" cy="0"/>
                </a:xfrm>
                <a:prstGeom prst="line">
                  <a:avLst/>
                </a:prstGeom>
                <a:ln w="25400" cap="flat" cmpd="sng">
                  <a:solidFill>
                    <a:schemeClr val="tx1"/>
                  </a:solidFill>
                  <a:prstDash val="solid"/>
                  <a:headEnd type="none" w="sm" len="sm"/>
                  <a:tailEnd type="none" w="sm" len="sm"/>
                </a:ln>
              </p:spPr>
            </p:sp>
            <p:sp>
              <p:nvSpPr>
                <p:cNvPr id="48" name="Line 54">
                  <a:extLst>
                    <a:ext uri="{FF2B5EF4-FFF2-40B4-BE49-F238E27FC236}">
                      <a16:creationId xmlns:a16="http://schemas.microsoft.com/office/drawing/2014/main" xmlns="" id="{111E62F5-8DCB-4CF2-AFE9-8CAF7BDA4939}"/>
                    </a:ext>
                  </a:extLst>
                </p:cNvPr>
                <p:cNvSpPr/>
                <p:nvPr/>
              </p:nvSpPr>
              <p:spPr>
                <a:xfrm flipV="1">
                  <a:off x="3744" y="3300"/>
                  <a:ext cx="117" cy="72"/>
                </a:xfrm>
                <a:prstGeom prst="line">
                  <a:avLst/>
                </a:prstGeom>
                <a:ln w="25400" cap="flat" cmpd="sng">
                  <a:solidFill>
                    <a:schemeClr val="tx1"/>
                  </a:solidFill>
                  <a:prstDash val="solid"/>
                  <a:headEnd type="none" w="sm" len="sm"/>
                  <a:tailEnd type="none" w="sm" len="sm"/>
                </a:ln>
              </p:spPr>
            </p:sp>
          </p:grpSp>
        </p:grpSp>
      </p:grpSp>
      <p:sp>
        <p:nvSpPr>
          <p:cNvPr id="61" name="Title 1">
            <a:extLst>
              <a:ext uri="{FF2B5EF4-FFF2-40B4-BE49-F238E27FC236}">
                <a16:creationId xmlns:a16="http://schemas.microsoft.com/office/drawing/2014/main" xmlns="" id="{CCAE653A-732C-4C39-955B-401882ECFD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868740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0D2AE693-FE4E-4A45-BD90-B81C6DCE9338}"/>
              </a:ext>
            </a:extLst>
          </p:cNvPr>
          <p:cNvSpPr txBox="1">
            <a:spLocks/>
          </p:cNvSpPr>
          <p:nvPr/>
        </p:nvSpPr>
        <p:spPr>
          <a:xfrm>
            <a:off x="5104606" y="610916"/>
            <a:ext cx="25011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车队举例</a:t>
            </a:r>
          </a:p>
        </p:txBody>
      </p:sp>
      <p:sp>
        <p:nvSpPr>
          <p:cNvPr id="5" name="Rectangle 3">
            <a:extLst>
              <a:ext uri="{FF2B5EF4-FFF2-40B4-BE49-F238E27FC236}">
                <a16:creationId xmlns:a16="http://schemas.microsoft.com/office/drawing/2014/main" xmlns="" id="{96899005-158B-47A4-826F-29623569D3AA}"/>
              </a:ext>
            </a:extLst>
          </p:cNvPr>
          <p:cNvSpPr txBox="1">
            <a:spLocks/>
          </p:cNvSpPr>
          <p:nvPr/>
        </p:nvSpPr>
        <p:spPr>
          <a:xfrm>
            <a:off x="517525" y="2679700"/>
            <a:ext cx="5502275" cy="394652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12 sec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 </a:t>
            </a:r>
            <a:r>
              <a:rPr lang="en-US" altLang="zh-CN" sz="2400" dirty="0">
                <a:latin typeface="+mn-ea"/>
                <a:cs typeface="微软雅黑" panose="020B0503020204020204" pitchFamily="34" charset="-122"/>
              </a:rPr>
              <a:t>(transmission time)</a:t>
            </a:r>
          </a:p>
          <a:p>
            <a:pPr>
              <a:buSzPct val="85000"/>
            </a:pPr>
            <a:r>
              <a:rPr lang="zh-CN" altLang="en-US" sz="2400" dirty="0">
                <a:latin typeface="+mn-ea"/>
                <a:cs typeface="微软雅黑" panose="020B0503020204020204" pitchFamily="34" charset="-122"/>
              </a:rPr>
              <a:t>小车</a:t>
            </a:r>
            <a:r>
              <a:rPr lang="en-US" altLang="zh-CN" sz="2400" dirty="0">
                <a:latin typeface="+mn-ea"/>
                <a:cs typeface="微软雅黑" panose="020B0503020204020204" pitchFamily="34" charset="-122"/>
              </a:rPr>
              <a:t>~bit; </a:t>
            </a:r>
            <a:r>
              <a:rPr lang="zh-CN" altLang="en-US" sz="2400" dirty="0">
                <a:latin typeface="+mn-ea"/>
                <a:cs typeface="微软雅黑" panose="020B0503020204020204" pitchFamily="34" charset="-122"/>
              </a:rPr>
              <a:t>车队 </a:t>
            </a:r>
            <a:r>
              <a:rPr lang="en-US" altLang="zh-CN" sz="2400" dirty="0">
                <a:latin typeface="+mn-ea"/>
                <a:cs typeface="微软雅黑" panose="020B0503020204020204" pitchFamily="34" charset="-122"/>
              </a:rPr>
              <a:t>~ packet</a:t>
            </a:r>
          </a:p>
          <a:p>
            <a:pPr>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整个车队到达第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buSzPct val="85000"/>
            </a:pPr>
            <a:endParaRPr lang="en-US" altLang="zh-CN" sz="3200" b="1" dirty="0">
              <a:solidFill>
                <a:schemeClr val="tx2"/>
              </a:solidFill>
              <a:latin typeface="+mn-ea"/>
              <a:cs typeface="微软雅黑" panose="020B0503020204020204" pitchFamily="34" charset="-122"/>
            </a:endParaRPr>
          </a:p>
        </p:txBody>
      </p:sp>
      <p:sp>
        <p:nvSpPr>
          <p:cNvPr id="6" name="Rectangle 4">
            <a:extLst>
              <a:ext uri="{FF2B5EF4-FFF2-40B4-BE49-F238E27FC236}">
                <a16:creationId xmlns:a16="http://schemas.microsoft.com/office/drawing/2014/main" xmlns="" id="{29751FA3-50F4-4615-AE12-C47246FD1022}"/>
              </a:ext>
            </a:extLst>
          </p:cNvPr>
          <p:cNvSpPr txBox="1">
            <a:spLocks/>
          </p:cNvSpPr>
          <p:nvPr/>
        </p:nvSpPr>
        <p:spPr>
          <a:xfrm>
            <a:off x="6264274" y="2632075"/>
            <a:ext cx="5603875" cy="3994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整个车队通过收费站进入高速公路的时间</a:t>
            </a:r>
          </a:p>
          <a:p>
            <a:pPr>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 12*10 = 120 sec</a:t>
            </a:r>
          </a:p>
          <a:p>
            <a:pPr>
              <a:buSzPct val="85000"/>
            </a:pPr>
            <a:r>
              <a:rPr lang="zh-CN" altLang="en-US" sz="2400" dirty="0">
                <a:latin typeface="+mn-ea"/>
                <a:cs typeface="微软雅黑" panose="020B0503020204020204" pitchFamily="34" charset="-122"/>
              </a:rPr>
              <a:t>最后</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辆小车从第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 100km/(100km/</a:t>
            </a:r>
            <a:r>
              <a:rPr lang="en-US" altLang="zh-CN" sz="2400" dirty="0" err="1">
                <a:latin typeface="+mn-ea"/>
                <a:cs typeface="微软雅黑" panose="020B0503020204020204" pitchFamily="34" charset="-122"/>
              </a:rPr>
              <a:t>hr</a:t>
            </a:r>
            <a:r>
              <a:rPr lang="en-US" altLang="zh-CN" sz="2400" dirty="0">
                <a:latin typeface="+mn-ea"/>
                <a:cs typeface="微软雅黑" panose="020B0503020204020204" pitchFamily="34" charset="-122"/>
              </a:rPr>
              <a:t>)= 1 </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buSzPct val="85000"/>
            </a:pPr>
            <a:r>
              <a:rPr lang="en-US" altLang="zh-CN" sz="2400" dirty="0">
                <a:latin typeface="+mn-ea"/>
                <a:cs typeface="微软雅黑" panose="020B0503020204020204" pitchFamily="34" charset="-122"/>
              </a:rPr>
              <a:t>A: 62 minutes</a:t>
            </a:r>
          </a:p>
        </p:txBody>
      </p:sp>
      <p:grpSp>
        <p:nvGrpSpPr>
          <p:cNvPr id="7" name="Group 7">
            <a:extLst>
              <a:ext uri="{FF2B5EF4-FFF2-40B4-BE49-F238E27FC236}">
                <a16:creationId xmlns:a16="http://schemas.microsoft.com/office/drawing/2014/main" xmlns="" id="{0D40D67E-A276-4B3B-9B2B-F33ECAF319B4}"/>
              </a:ext>
            </a:extLst>
          </p:cNvPr>
          <p:cNvGrpSpPr/>
          <p:nvPr/>
        </p:nvGrpSpPr>
        <p:grpSpPr>
          <a:xfrm>
            <a:off x="7070725" y="1241425"/>
            <a:ext cx="949325" cy="1066801"/>
            <a:chOff x="3494" y="782"/>
            <a:chExt cx="598" cy="672"/>
          </a:xfrm>
        </p:grpSpPr>
        <p:sp>
          <p:nvSpPr>
            <p:cNvPr id="8" name="Rectangle 5">
              <a:extLst>
                <a:ext uri="{FF2B5EF4-FFF2-40B4-BE49-F238E27FC236}">
                  <a16:creationId xmlns:a16="http://schemas.microsoft.com/office/drawing/2014/main" xmlns="" id="{82E13EA4-17F1-420E-8D47-D9A3DED19DA7}"/>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xmlns="" id="{E58C553B-D468-4051-91E6-B19165B9AB43}"/>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0" name="Group 10">
            <a:extLst>
              <a:ext uri="{FF2B5EF4-FFF2-40B4-BE49-F238E27FC236}">
                <a16:creationId xmlns:a16="http://schemas.microsoft.com/office/drawing/2014/main" xmlns="" id="{688BC2E2-68C0-494E-AB96-D50E6C7858EC}"/>
              </a:ext>
            </a:extLst>
          </p:cNvPr>
          <p:cNvGrpSpPr/>
          <p:nvPr/>
        </p:nvGrpSpPr>
        <p:grpSpPr>
          <a:xfrm>
            <a:off x="4217988" y="1241425"/>
            <a:ext cx="949325" cy="1066801"/>
            <a:chOff x="1697" y="782"/>
            <a:chExt cx="598" cy="672"/>
          </a:xfrm>
        </p:grpSpPr>
        <p:sp>
          <p:nvSpPr>
            <p:cNvPr id="11" name="Rectangle 8">
              <a:extLst>
                <a:ext uri="{FF2B5EF4-FFF2-40B4-BE49-F238E27FC236}">
                  <a16:creationId xmlns:a16="http://schemas.microsoft.com/office/drawing/2014/main" xmlns="" id="{E34E00C0-FE56-4310-9E0D-A39F56F358B1}"/>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9">
              <a:extLst>
                <a:ext uri="{FF2B5EF4-FFF2-40B4-BE49-F238E27FC236}">
                  <a16:creationId xmlns:a16="http://schemas.microsoft.com/office/drawing/2014/main" xmlns="" id="{A0351BE9-738F-4F11-8EEE-4C9BAC13365B}"/>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3" name="Group 13">
            <a:extLst>
              <a:ext uri="{FF2B5EF4-FFF2-40B4-BE49-F238E27FC236}">
                <a16:creationId xmlns:a16="http://schemas.microsoft.com/office/drawing/2014/main" xmlns="" id="{1788BC18-CAF3-4C52-9FB1-C87D147F5B21}"/>
              </a:ext>
            </a:extLst>
          </p:cNvPr>
          <p:cNvGrpSpPr/>
          <p:nvPr/>
        </p:nvGrpSpPr>
        <p:grpSpPr>
          <a:xfrm>
            <a:off x="1803400" y="1501775"/>
            <a:ext cx="293688" cy="244475"/>
            <a:chOff x="176" y="946"/>
            <a:chExt cx="185" cy="154"/>
          </a:xfrm>
        </p:grpSpPr>
        <p:sp>
          <p:nvSpPr>
            <p:cNvPr id="14" name="Rectangle 11">
              <a:extLst>
                <a:ext uri="{FF2B5EF4-FFF2-40B4-BE49-F238E27FC236}">
                  <a16:creationId xmlns:a16="http://schemas.microsoft.com/office/drawing/2014/main" xmlns="" id="{1AD702F3-0A17-466C-BB06-B38E50BBFF93}"/>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Rectangle 12">
              <a:extLst>
                <a:ext uri="{FF2B5EF4-FFF2-40B4-BE49-F238E27FC236}">
                  <a16:creationId xmlns:a16="http://schemas.microsoft.com/office/drawing/2014/main" xmlns="" id="{F2A2380D-8953-40A0-83C9-C4D0DB84243A}"/>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6" name="Group 16">
            <a:extLst>
              <a:ext uri="{FF2B5EF4-FFF2-40B4-BE49-F238E27FC236}">
                <a16:creationId xmlns:a16="http://schemas.microsoft.com/office/drawing/2014/main" xmlns="" id="{B51B5E50-5200-409E-937C-6275D91B22C9}"/>
              </a:ext>
            </a:extLst>
          </p:cNvPr>
          <p:cNvGrpSpPr/>
          <p:nvPr/>
        </p:nvGrpSpPr>
        <p:grpSpPr>
          <a:xfrm>
            <a:off x="3360738" y="1501775"/>
            <a:ext cx="293687" cy="244475"/>
            <a:chOff x="1157" y="946"/>
            <a:chExt cx="185" cy="154"/>
          </a:xfrm>
        </p:grpSpPr>
        <p:sp>
          <p:nvSpPr>
            <p:cNvPr id="17" name="Rectangle 14">
              <a:extLst>
                <a:ext uri="{FF2B5EF4-FFF2-40B4-BE49-F238E27FC236}">
                  <a16:creationId xmlns:a16="http://schemas.microsoft.com/office/drawing/2014/main" xmlns="" id="{F94FA42B-7632-4278-B74D-BE58B12E6EDA}"/>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Rectangle 15">
              <a:extLst>
                <a:ext uri="{FF2B5EF4-FFF2-40B4-BE49-F238E27FC236}">
                  <a16:creationId xmlns:a16="http://schemas.microsoft.com/office/drawing/2014/main" xmlns="" id="{70A91D35-9608-4326-84B0-0F65ED2F1FB0}"/>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19">
            <a:extLst>
              <a:ext uri="{FF2B5EF4-FFF2-40B4-BE49-F238E27FC236}">
                <a16:creationId xmlns:a16="http://schemas.microsoft.com/office/drawing/2014/main" xmlns="" id="{0524D7FD-F085-485B-A6DA-9EE87EA6D041}"/>
              </a:ext>
            </a:extLst>
          </p:cNvPr>
          <p:cNvGrpSpPr/>
          <p:nvPr/>
        </p:nvGrpSpPr>
        <p:grpSpPr>
          <a:xfrm>
            <a:off x="3817938" y="1501775"/>
            <a:ext cx="293687" cy="244475"/>
            <a:chOff x="1445" y="946"/>
            <a:chExt cx="185" cy="154"/>
          </a:xfrm>
        </p:grpSpPr>
        <p:sp>
          <p:nvSpPr>
            <p:cNvPr id="20" name="Rectangle 17">
              <a:extLst>
                <a:ext uri="{FF2B5EF4-FFF2-40B4-BE49-F238E27FC236}">
                  <a16:creationId xmlns:a16="http://schemas.microsoft.com/office/drawing/2014/main" xmlns="" id="{8B35A51B-EAEC-4179-95A0-DE4960BF7F71}"/>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Rectangle 18">
              <a:extLst>
                <a:ext uri="{FF2B5EF4-FFF2-40B4-BE49-F238E27FC236}">
                  <a16:creationId xmlns:a16="http://schemas.microsoft.com/office/drawing/2014/main" xmlns="" id="{CA4458B3-9532-4A1D-894B-873C94E513DD}"/>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2" name="Group 22">
            <a:extLst>
              <a:ext uri="{FF2B5EF4-FFF2-40B4-BE49-F238E27FC236}">
                <a16:creationId xmlns:a16="http://schemas.microsoft.com/office/drawing/2014/main" xmlns="" id="{423B5C8B-CF64-4377-868D-4527E17A9CDE}"/>
              </a:ext>
            </a:extLst>
          </p:cNvPr>
          <p:cNvGrpSpPr/>
          <p:nvPr/>
        </p:nvGrpSpPr>
        <p:grpSpPr>
          <a:xfrm>
            <a:off x="4259263" y="1501775"/>
            <a:ext cx="293687" cy="244475"/>
            <a:chOff x="1723" y="946"/>
            <a:chExt cx="185" cy="154"/>
          </a:xfrm>
        </p:grpSpPr>
        <p:sp>
          <p:nvSpPr>
            <p:cNvPr id="23" name="Rectangle 20">
              <a:extLst>
                <a:ext uri="{FF2B5EF4-FFF2-40B4-BE49-F238E27FC236}">
                  <a16:creationId xmlns:a16="http://schemas.microsoft.com/office/drawing/2014/main" xmlns="" id="{E2D73F03-8F1B-45E6-A584-EB35B8E8E788}"/>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1">
              <a:extLst>
                <a:ext uri="{FF2B5EF4-FFF2-40B4-BE49-F238E27FC236}">
                  <a16:creationId xmlns:a16="http://schemas.microsoft.com/office/drawing/2014/main" xmlns="" id="{4F4B8C62-2C86-4CB3-A1E1-3C25E901EBF9}"/>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5">
            <a:extLst>
              <a:ext uri="{FF2B5EF4-FFF2-40B4-BE49-F238E27FC236}">
                <a16:creationId xmlns:a16="http://schemas.microsoft.com/office/drawing/2014/main" xmlns="" id="{A7A256EC-4B97-430F-B645-1EB02FA7B6EE}"/>
              </a:ext>
            </a:extLst>
          </p:cNvPr>
          <p:cNvGrpSpPr/>
          <p:nvPr/>
        </p:nvGrpSpPr>
        <p:grpSpPr>
          <a:xfrm>
            <a:off x="2254250" y="1501775"/>
            <a:ext cx="293688" cy="244475"/>
            <a:chOff x="460" y="946"/>
            <a:chExt cx="185" cy="154"/>
          </a:xfrm>
        </p:grpSpPr>
        <p:sp>
          <p:nvSpPr>
            <p:cNvPr id="26" name="Rectangle 23">
              <a:extLst>
                <a:ext uri="{FF2B5EF4-FFF2-40B4-BE49-F238E27FC236}">
                  <a16:creationId xmlns:a16="http://schemas.microsoft.com/office/drawing/2014/main" xmlns="" id="{FBD398C8-41A1-4006-AF6F-61E7108A16BB}"/>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24">
              <a:extLst>
                <a:ext uri="{FF2B5EF4-FFF2-40B4-BE49-F238E27FC236}">
                  <a16:creationId xmlns:a16="http://schemas.microsoft.com/office/drawing/2014/main" xmlns="" id="{82F6289A-9913-4AAD-8611-3BADFE73E0E1}"/>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8" name="Oval 26">
            <a:extLst>
              <a:ext uri="{FF2B5EF4-FFF2-40B4-BE49-F238E27FC236}">
                <a16:creationId xmlns:a16="http://schemas.microsoft.com/office/drawing/2014/main" xmlns="" id="{BC480AD9-8C15-4B67-B0A2-577D04C09AF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xmlns="" id="{7EB142AA-5FD2-46A4-A63D-D9D20FCFB78C}"/>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Oval 28">
            <a:extLst>
              <a:ext uri="{FF2B5EF4-FFF2-40B4-BE49-F238E27FC236}">
                <a16:creationId xmlns:a16="http://schemas.microsoft.com/office/drawing/2014/main" xmlns="" id="{6C8F8532-3575-48FD-B877-87B4044B3951}"/>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Freeform 29">
            <a:extLst>
              <a:ext uri="{FF2B5EF4-FFF2-40B4-BE49-F238E27FC236}">
                <a16:creationId xmlns:a16="http://schemas.microsoft.com/office/drawing/2014/main" xmlns="" id="{0FC2E230-A935-4030-B388-5741262D072B}"/>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2" name="Rectangle 30">
            <a:extLst>
              <a:ext uri="{FF2B5EF4-FFF2-40B4-BE49-F238E27FC236}">
                <a16:creationId xmlns:a16="http://schemas.microsoft.com/office/drawing/2014/main" xmlns="" id="{C446BBFC-7D32-44FF-BD33-7E1DF164E0BA}"/>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3" name="Line 31">
            <a:extLst>
              <a:ext uri="{FF2B5EF4-FFF2-40B4-BE49-F238E27FC236}">
                <a16:creationId xmlns:a16="http://schemas.microsoft.com/office/drawing/2014/main" xmlns="" id="{13C04701-AF94-4FD5-A9FD-654CEF1B0523}"/>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4" name="Line 32">
            <a:extLst>
              <a:ext uri="{FF2B5EF4-FFF2-40B4-BE49-F238E27FC236}">
                <a16:creationId xmlns:a16="http://schemas.microsoft.com/office/drawing/2014/main" xmlns="" id="{D225055A-0032-4AAE-9B46-29C13A198244}"/>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5" name="Rectangle 33">
            <a:extLst>
              <a:ext uri="{FF2B5EF4-FFF2-40B4-BE49-F238E27FC236}">
                <a16:creationId xmlns:a16="http://schemas.microsoft.com/office/drawing/2014/main" xmlns="" id="{7B50E667-CB3C-4614-8D29-A28976599C60}"/>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6" name="Line 34">
            <a:extLst>
              <a:ext uri="{FF2B5EF4-FFF2-40B4-BE49-F238E27FC236}">
                <a16:creationId xmlns:a16="http://schemas.microsoft.com/office/drawing/2014/main" xmlns="" id="{ED8BF93C-7476-469E-B3CB-F2B5923352F2}"/>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7" name="Rectangle 35">
            <a:extLst>
              <a:ext uri="{FF2B5EF4-FFF2-40B4-BE49-F238E27FC236}">
                <a16:creationId xmlns:a16="http://schemas.microsoft.com/office/drawing/2014/main" xmlns="" id="{FAC0406A-A51D-4B96-BBB7-AA47B5B4D4EF}"/>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8" name="Line 36">
            <a:extLst>
              <a:ext uri="{FF2B5EF4-FFF2-40B4-BE49-F238E27FC236}">
                <a16:creationId xmlns:a16="http://schemas.microsoft.com/office/drawing/2014/main" xmlns="" id="{631F8C00-18DF-4495-9760-6B69FEDF8713}"/>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sp>
        <p:nvSpPr>
          <p:cNvPr id="40" name="Title 1">
            <a:extLst>
              <a:ext uri="{FF2B5EF4-FFF2-40B4-BE49-F238E27FC236}">
                <a16:creationId xmlns:a16="http://schemas.microsoft.com/office/drawing/2014/main" xmlns="" id="{DDF2E620-80C2-4CEE-A32C-88E83EC60EA3}"/>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4024152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E5C31F57-1AA2-4C1E-BBCF-9D96BC35F722}"/>
              </a:ext>
            </a:extLst>
          </p:cNvPr>
          <p:cNvSpPr txBox="1">
            <a:spLocks/>
          </p:cNvSpPr>
          <p:nvPr/>
        </p:nvSpPr>
        <p:spPr>
          <a:xfrm>
            <a:off x="1266825" y="2632710"/>
            <a:ext cx="4945380" cy="36156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 min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a:t>
            </a:r>
          </a:p>
          <a:p>
            <a:pPr>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在所有小车收费全部收费完成以前，有小车到达第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个收费站吗 </a:t>
            </a:r>
            <a:r>
              <a:rPr lang="en-US" altLang="zh-CN" sz="2400" dirty="0">
                <a:latin typeface="+mn-ea"/>
                <a:cs typeface="微软雅黑" panose="020B0503020204020204" pitchFamily="34" charset="-122"/>
              </a:rPr>
              <a:t>?</a:t>
            </a:r>
          </a:p>
          <a:p>
            <a:pPr>
              <a:buSzPct val="85000"/>
            </a:pPr>
            <a:endParaRPr lang="en-US" altLang="zh-CN" sz="3200" dirty="0">
              <a:solidFill>
                <a:schemeClr val="tx2"/>
              </a:solidFill>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xmlns="" id="{498DE9E5-5238-4FE3-B1A4-3B8C0D9526EE}"/>
              </a:ext>
            </a:extLst>
          </p:cNvPr>
          <p:cNvSpPr txBox="1">
            <a:spLocks/>
          </p:cNvSpPr>
          <p:nvPr/>
        </p:nvSpPr>
        <p:spPr>
          <a:xfrm>
            <a:off x="6019799" y="2632075"/>
            <a:ext cx="4945379" cy="33655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Yes! 7 min</a:t>
            </a:r>
            <a:r>
              <a:rPr lang="zh-CN" altLang="en-US" sz="2400" dirty="0">
                <a:latin typeface="+mn-ea"/>
                <a:cs typeface="微软雅黑" panose="020B0503020204020204" pitchFamily="34" charset="-122"/>
              </a:rPr>
              <a:t>后</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个收费站，还有</a:t>
            </a:r>
            <a:r>
              <a:rPr lang="en-US" altLang="zh-CN" sz="2400" dirty="0">
                <a:latin typeface="+mn-ea"/>
                <a:cs typeface="微软雅黑" panose="020B0503020204020204" pitchFamily="34" charset="-122"/>
              </a:rPr>
              <a:t>3</a:t>
            </a:r>
            <a:r>
              <a:rPr lang="zh-CN" altLang="en-US" sz="2400" dirty="0">
                <a:latin typeface="+mn-ea"/>
                <a:cs typeface="微软雅黑" panose="020B0503020204020204" pitchFamily="34" charset="-122"/>
              </a:rPr>
              <a:t>辆小车在第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a:t>
            </a:r>
          </a:p>
          <a:p>
            <a:pPr>
              <a:buSzPct val="85000"/>
            </a:pPr>
            <a:r>
              <a:rPr lang="zh-CN" altLang="en-US" sz="2400" dirty="0">
                <a:latin typeface="+mn-ea"/>
                <a:cs typeface="微软雅黑" panose="020B0503020204020204" pitchFamily="34" charset="-122"/>
              </a:rPr>
              <a:t>分组在被第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个路由器发送完以前，分组的第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个位 可以传播到第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个路由器</a:t>
            </a:r>
            <a:r>
              <a:rPr lang="en-US" altLang="zh-CN" sz="2400" dirty="0">
                <a:latin typeface="+mn-ea"/>
                <a:cs typeface="微软雅黑" panose="020B0503020204020204" pitchFamily="34" charset="-122"/>
              </a:rPr>
              <a:t>!</a:t>
            </a:r>
          </a:p>
        </p:txBody>
      </p:sp>
      <p:grpSp>
        <p:nvGrpSpPr>
          <p:cNvPr id="6" name="Group 6">
            <a:extLst>
              <a:ext uri="{FF2B5EF4-FFF2-40B4-BE49-F238E27FC236}">
                <a16:creationId xmlns:a16="http://schemas.microsoft.com/office/drawing/2014/main" xmlns="" id="{07D85308-9083-4EBC-AAD3-EB8AD3529DD1}"/>
              </a:ext>
            </a:extLst>
          </p:cNvPr>
          <p:cNvGrpSpPr/>
          <p:nvPr/>
        </p:nvGrpSpPr>
        <p:grpSpPr>
          <a:xfrm>
            <a:off x="7070725" y="1241425"/>
            <a:ext cx="949325" cy="1066801"/>
            <a:chOff x="3494" y="782"/>
            <a:chExt cx="598" cy="672"/>
          </a:xfrm>
        </p:grpSpPr>
        <p:sp>
          <p:nvSpPr>
            <p:cNvPr id="7" name="Rectangle 4">
              <a:extLst>
                <a:ext uri="{FF2B5EF4-FFF2-40B4-BE49-F238E27FC236}">
                  <a16:creationId xmlns:a16="http://schemas.microsoft.com/office/drawing/2014/main" xmlns="" id="{5076BDCD-1BBA-4CD7-86CF-CA5CE5091CBE}"/>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5">
              <a:extLst>
                <a:ext uri="{FF2B5EF4-FFF2-40B4-BE49-F238E27FC236}">
                  <a16:creationId xmlns:a16="http://schemas.microsoft.com/office/drawing/2014/main" xmlns="" id="{A3C50C81-6C71-46AE-B461-C0C410BC665A}"/>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9" name="Group 9">
            <a:extLst>
              <a:ext uri="{FF2B5EF4-FFF2-40B4-BE49-F238E27FC236}">
                <a16:creationId xmlns:a16="http://schemas.microsoft.com/office/drawing/2014/main" xmlns="" id="{044BFC50-A124-403F-AA3C-708440D84768}"/>
              </a:ext>
            </a:extLst>
          </p:cNvPr>
          <p:cNvGrpSpPr/>
          <p:nvPr/>
        </p:nvGrpSpPr>
        <p:grpSpPr>
          <a:xfrm>
            <a:off x="4217988" y="1241425"/>
            <a:ext cx="949325" cy="1066801"/>
            <a:chOff x="1697" y="782"/>
            <a:chExt cx="598" cy="672"/>
          </a:xfrm>
        </p:grpSpPr>
        <p:sp>
          <p:nvSpPr>
            <p:cNvPr id="10" name="Rectangle 7">
              <a:extLst>
                <a:ext uri="{FF2B5EF4-FFF2-40B4-BE49-F238E27FC236}">
                  <a16:creationId xmlns:a16="http://schemas.microsoft.com/office/drawing/2014/main" xmlns="" id="{5FA6CDAF-894F-400B-912F-0C9E5A3F95BB}"/>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xmlns="" id="{80A45486-7265-4BA5-9C2B-208D505ECA8E}"/>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2" name="Group 12">
            <a:extLst>
              <a:ext uri="{FF2B5EF4-FFF2-40B4-BE49-F238E27FC236}">
                <a16:creationId xmlns:a16="http://schemas.microsoft.com/office/drawing/2014/main" xmlns="" id="{ABB2B23E-59BB-48F6-9FC2-5C1DBF2A9DB1}"/>
              </a:ext>
            </a:extLst>
          </p:cNvPr>
          <p:cNvGrpSpPr/>
          <p:nvPr/>
        </p:nvGrpSpPr>
        <p:grpSpPr>
          <a:xfrm>
            <a:off x="1803400" y="1501775"/>
            <a:ext cx="293688" cy="244475"/>
            <a:chOff x="176" y="946"/>
            <a:chExt cx="185" cy="154"/>
          </a:xfrm>
        </p:grpSpPr>
        <p:sp>
          <p:nvSpPr>
            <p:cNvPr id="13" name="Rectangle 10">
              <a:extLst>
                <a:ext uri="{FF2B5EF4-FFF2-40B4-BE49-F238E27FC236}">
                  <a16:creationId xmlns:a16="http://schemas.microsoft.com/office/drawing/2014/main" xmlns="" id="{71629139-0D75-4573-BA39-199567A549CD}"/>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Rectangle 11">
              <a:extLst>
                <a:ext uri="{FF2B5EF4-FFF2-40B4-BE49-F238E27FC236}">
                  <a16:creationId xmlns:a16="http://schemas.microsoft.com/office/drawing/2014/main" xmlns="" id="{447A7246-550A-43F4-8543-20012A6DB65E}"/>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5" name="Group 15">
            <a:extLst>
              <a:ext uri="{FF2B5EF4-FFF2-40B4-BE49-F238E27FC236}">
                <a16:creationId xmlns:a16="http://schemas.microsoft.com/office/drawing/2014/main" xmlns="" id="{8A19B3D9-0FD6-45CF-AF00-3E7E4D368966}"/>
              </a:ext>
            </a:extLst>
          </p:cNvPr>
          <p:cNvGrpSpPr/>
          <p:nvPr/>
        </p:nvGrpSpPr>
        <p:grpSpPr>
          <a:xfrm>
            <a:off x="3360738" y="1501775"/>
            <a:ext cx="293687" cy="244475"/>
            <a:chOff x="1157" y="946"/>
            <a:chExt cx="185" cy="154"/>
          </a:xfrm>
        </p:grpSpPr>
        <p:sp>
          <p:nvSpPr>
            <p:cNvPr id="16" name="Rectangle 13">
              <a:extLst>
                <a:ext uri="{FF2B5EF4-FFF2-40B4-BE49-F238E27FC236}">
                  <a16:creationId xmlns:a16="http://schemas.microsoft.com/office/drawing/2014/main" xmlns="" id="{13C4A72A-C18A-47EF-8C71-D6CAB8FEA06F}"/>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xmlns="" id="{4C2BFF05-A5C9-4478-A53D-59A302BBCBA4}"/>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8" name="Group 18">
            <a:extLst>
              <a:ext uri="{FF2B5EF4-FFF2-40B4-BE49-F238E27FC236}">
                <a16:creationId xmlns:a16="http://schemas.microsoft.com/office/drawing/2014/main" xmlns="" id="{BE3166D3-38A8-49F8-B393-8497644C4D6E}"/>
              </a:ext>
            </a:extLst>
          </p:cNvPr>
          <p:cNvGrpSpPr/>
          <p:nvPr/>
        </p:nvGrpSpPr>
        <p:grpSpPr>
          <a:xfrm>
            <a:off x="3817938" y="1501775"/>
            <a:ext cx="293687" cy="244475"/>
            <a:chOff x="1445" y="946"/>
            <a:chExt cx="185" cy="154"/>
          </a:xfrm>
        </p:grpSpPr>
        <p:sp>
          <p:nvSpPr>
            <p:cNvPr id="19" name="Rectangle 16">
              <a:extLst>
                <a:ext uri="{FF2B5EF4-FFF2-40B4-BE49-F238E27FC236}">
                  <a16:creationId xmlns:a16="http://schemas.microsoft.com/office/drawing/2014/main" xmlns="" id="{EC921F18-AC2F-4632-8E2D-B53F7F181AE8}"/>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xmlns="" id="{01E36801-8EC8-46B0-92D7-CCB92110EB87}"/>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1" name="Group 21">
            <a:extLst>
              <a:ext uri="{FF2B5EF4-FFF2-40B4-BE49-F238E27FC236}">
                <a16:creationId xmlns:a16="http://schemas.microsoft.com/office/drawing/2014/main" xmlns="" id="{8E2B04EB-03DD-405F-8BB5-60A9330D1D04}"/>
              </a:ext>
            </a:extLst>
          </p:cNvPr>
          <p:cNvGrpSpPr/>
          <p:nvPr/>
        </p:nvGrpSpPr>
        <p:grpSpPr>
          <a:xfrm>
            <a:off x="4259263" y="1501775"/>
            <a:ext cx="293687" cy="244475"/>
            <a:chOff x="1723" y="946"/>
            <a:chExt cx="185" cy="154"/>
          </a:xfrm>
        </p:grpSpPr>
        <p:sp>
          <p:nvSpPr>
            <p:cNvPr id="22" name="Rectangle 19">
              <a:extLst>
                <a:ext uri="{FF2B5EF4-FFF2-40B4-BE49-F238E27FC236}">
                  <a16:creationId xmlns:a16="http://schemas.microsoft.com/office/drawing/2014/main" xmlns="" id="{95771F0E-783D-4140-A84C-C4F7ED379947}"/>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0">
              <a:extLst>
                <a:ext uri="{FF2B5EF4-FFF2-40B4-BE49-F238E27FC236}">
                  <a16:creationId xmlns:a16="http://schemas.microsoft.com/office/drawing/2014/main" xmlns="" id="{10BB3FFB-E34C-47DE-B6B4-C921F8B369F4}"/>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4" name="Group 24">
            <a:extLst>
              <a:ext uri="{FF2B5EF4-FFF2-40B4-BE49-F238E27FC236}">
                <a16:creationId xmlns:a16="http://schemas.microsoft.com/office/drawing/2014/main" xmlns="" id="{FE84A9A7-F8FD-4B48-AE81-A8672F5C45AB}"/>
              </a:ext>
            </a:extLst>
          </p:cNvPr>
          <p:cNvGrpSpPr/>
          <p:nvPr/>
        </p:nvGrpSpPr>
        <p:grpSpPr>
          <a:xfrm>
            <a:off x="2254250" y="1501775"/>
            <a:ext cx="293688" cy="244475"/>
            <a:chOff x="460" y="946"/>
            <a:chExt cx="185" cy="154"/>
          </a:xfrm>
        </p:grpSpPr>
        <p:sp>
          <p:nvSpPr>
            <p:cNvPr id="25" name="Rectangle 22">
              <a:extLst>
                <a:ext uri="{FF2B5EF4-FFF2-40B4-BE49-F238E27FC236}">
                  <a16:creationId xmlns:a16="http://schemas.microsoft.com/office/drawing/2014/main" xmlns="" id="{E67FC6F8-B0C3-441F-B83C-8CD3CEBA5254}"/>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3">
              <a:extLst>
                <a:ext uri="{FF2B5EF4-FFF2-40B4-BE49-F238E27FC236}">
                  <a16:creationId xmlns:a16="http://schemas.microsoft.com/office/drawing/2014/main" xmlns="" id="{4EA12382-A097-4BA0-9AD1-DA921FC0E332}"/>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Oval 25">
            <a:extLst>
              <a:ext uri="{FF2B5EF4-FFF2-40B4-BE49-F238E27FC236}">
                <a16:creationId xmlns:a16="http://schemas.microsoft.com/office/drawing/2014/main" xmlns="" id="{7ADE085E-535B-4971-8BB7-F85ADB9E110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Oval 26">
            <a:extLst>
              <a:ext uri="{FF2B5EF4-FFF2-40B4-BE49-F238E27FC236}">
                <a16:creationId xmlns:a16="http://schemas.microsoft.com/office/drawing/2014/main" xmlns="" id="{6DB254DF-27E1-4799-92CF-8CCCFB18C1EB}"/>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xmlns="" id="{4376CB16-997C-4FA3-8CE1-23F0EE52FFD3}"/>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Freeform 28">
            <a:extLst>
              <a:ext uri="{FF2B5EF4-FFF2-40B4-BE49-F238E27FC236}">
                <a16:creationId xmlns:a16="http://schemas.microsoft.com/office/drawing/2014/main" xmlns="" id="{7CE95E2A-8B55-4F50-9DB8-9B58DC718075}"/>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1" name="Rectangle 29">
            <a:extLst>
              <a:ext uri="{FF2B5EF4-FFF2-40B4-BE49-F238E27FC236}">
                <a16:creationId xmlns:a16="http://schemas.microsoft.com/office/drawing/2014/main" xmlns="" id="{7E4B887F-E2C1-4EFD-B875-3E7D682F3DF0}"/>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2" name="Line 30">
            <a:extLst>
              <a:ext uri="{FF2B5EF4-FFF2-40B4-BE49-F238E27FC236}">
                <a16:creationId xmlns:a16="http://schemas.microsoft.com/office/drawing/2014/main" xmlns="" id="{70D9372C-335C-429B-9EEA-C4BDFED7ABC5}"/>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xmlns="" id="{B93B21CC-10D3-4A4C-910D-834E8F5898FB}"/>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xmlns="" id="{262DBFD7-440E-4F39-A00F-B67156B2E7C3}"/>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5" name="Line 33">
            <a:extLst>
              <a:ext uri="{FF2B5EF4-FFF2-40B4-BE49-F238E27FC236}">
                <a16:creationId xmlns:a16="http://schemas.microsoft.com/office/drawing/2014/main" xmlns="" id="{9136EB96-582D-4B0D-A8C8-6E38D32FD0F7}"/>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6" name="Rectangle 34">
            <a:extLst>
              <a:ext uri="{FF2B5EF4-FFF2-40B4-BE49-F238E27FC236}">
                <a16:creationId xmlns:a16="http://schemas.microsoft.com/office/drawing/2014/main" xmlns="" id="{9FFC6305-215C-4F62-9E0E-F6BE9866361E}"/>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7" name="Line 35">
            <a:extLst>
              <a:ext uri="{FF2B5EF4-FFF2-40B4-BE49-F238E27FC236}">
                <a16:creationId xmlns:a16="http://schemas.microsoft.com/office/drawing/2014/main" xmlns="" id="{13071F6F-1E36-470B-9841-A83C48B5AD25}"/>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sp>
        <p:nvSpPr>
          <p:cNvPr id="39" name="Title 1">
            <a:extLst>
              <a:ext uri="{FF2B5EF4-FFF2-40B4-BE49-F238E27FC236}">
                <a16:creationId xmlns:a16="http://schemas.microsoft.com/office/drawing/2014/main" xmlns="" id="{F8BB4C71-10DB-4843-B695-A8CF373C989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794555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29BDB5B8-350D-48BF-A24D-444400ACB639}"/>
              </a:ext>
            </a:extLst>
          </p:cNvPr>
          <p:cNvSpPr txBox="1">
            <a:spLocks/>
          </p:cNvSpPr>
          <p:nvPr/>
        </p:nvSpPr>
        <p:spPr>
          <a:xfrm>
            <a:off x="4637881" y="999041"/>
            <a:ext cx="31384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总的节点延迟</a:t>
            </a:r>
          </a:p>
        </p:txBody>
      </p:sp>
      <p:sp>
        <p:nvSpPr>
          <p:cNvPr id="5" name="Rectangle 3">
            <a:extLst>
              <a:ext uri="{FF2B5EF4-FFF2-40B4-BE49-F238E27FC236}">
                <a16:creationId xmlns:a16="http://schemas.microsoft.com/office/drawing/2014/main" xmlns="" id="{2D23C010-3CE1-4E3E-BA2F-2EEB07B48D54}"/>
              </a:ext>
            </a:extLst>
          </p:cNvPr>
          <p:cNvSpPr txBox="1">
            <a:spLocks/>
          </p:cNvSpPr>
          <p:nvPr/>
        </p:nvSpPr>
        <p:spPr>
          <a:xfrm>
            <a:off x="2457450" y="3051175"/>
            <a:ext cx="7772400" cy="4216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mn-ea"/>
              </a:rPr>
              <a:t>d</a:t>
            </a:r>
            <a:r>
              <a:rPr lang="en-US" altLang="zh-CN" sz="2400" baseline="-25000" dirty="0" err="1">
                <a:latin typeface="+mn-ea"/>
              </a:rPr>
              <a:t>proc</a:t>
            </a:r>
            <a:r>
              <a:rPr lang="en-US" altLang="zh-CN" sz="2400" dirty="0">
                <a:latin typeface="+mn-ea"/>
              </a:rPr>
              <a:t> =  </a:t>
            </a:r>
            <a:r>
              <a:rPr lang="zh-CN" altLang="en-US" sz="2400" dirty="0">
                <a:latin typeface="+mn-ea"/>
              </a:rPr>
              <a:t>节点处理时延－</a:t>
            </a:r>
            <a:r>
              <a:rPr lang="en-US" altLang="zh-CN" sz="2400" dirty="0">
                <a:latin typeface="+mn-ea"/>
              </a:rPr>
              <a:t>nodal</a:t>
            </a:r>
            <a:r>
              <a:rPr lang="en-US" altLang="zh-CN" sz="2400" dirty="0">
                <a:solidFill>
                  <a:srgbClr val="FF0000"/>
                </a:solidFill>
                <a:latin typeface="+mn-ea"/>
              </a:rPr>
              <a:t> </a:t>
            </a:r>
            <a:r>
              <a:rPr lang="en-US" altLang="zh-CN" sz="2400" dirty="0">
                <a:latin typeface="+mn-ea"/>
              </a:rPr>
              <a:t>processing delay</a:t>
            </a:r>
          </a:p>
          <a:p>
            <a:pPr lvl="1"/>
            <a:r>
              <a:rPr lang="zh-CN" altLang="en-US" dirty="0">
                <a:latin typeface="+mn-ea"/>
              </a:rPr>
              <a:t>典型几个微秒或更小</a:t>
            </a:r>
          </a:p>
          <a:p>
            <a:r>
              <a:rPr lang="en-US" altLang="zh-CN" sz="2400" dirty="0" err="1">
                <a:latin typeface="+mn-ea"/>
              </a:rPr>
              <a:t>d</a:t>
            </a:r>
            <a:r>
              <a:rPr lang="en-US" altLang="zh-CN" sz="2400" baseline="-25000" dirty="0" err="1">
                <a:latin typeface="+mn-ea"/>
              </a:rPr>
              <a:t>queue</a:t>
            </a:r>
            <a:r>
              <a:rPr lang="en-US" altLang="zh-CN" sz="2400" dirty="0">
                <a:latin typeface="+mn-ea"/>
              </a:rPr>
              <a:t> = </a:t>
            </a:r>
            <a:r>
              <a:rPr lang="zh-CN" altLang="en-US" sz="2400" dirty="0">
                <a:latin typeface="+mn-ea"/>
              </a:rPr>
              <a:t>排队时延－</a:t>
            </a:r>
            <a:r>
              <a:rPr lang="en-US" altLang="zh-CN" sz="2400" dirty="0">
                <a:latin typeface="+mn-ea"/>
              </a:rPr>
              <a:t>queuing delay</a:t>
            </a:r>
          </a:p>
          <a:p>
            <a:pPr lvl="1"/>
            <a:r>
              <a:rPr lang="zh-CN" altLang="en-US" dirty="0">
                <a:latin typeface="+mn-ea"/>
              </a:rPr>
              <a:t>取决于路由器的拥塞程度</a:t>
            </a:r>
          </a:p>
          <a:p>
            <a:r>
              <a:rPr lang="en-US" altLang="zh-CN" sz="2400" dirty="0" err="1">
                <a:latin typeface="+mn-ea"/>
              </a:rPr>
              <a:t>d</a:t>
            </a:r>
            <a:r>
              <a:rPr lang="en-US" altLang="zh-CN" sz="2400" baseline="-25000" dirty="0" err="1">
                <a:latin typeface="+mn-ea"/>
              </a:rPr>
              <a:t>trans</a:t>
            </a:r>
            <a:r>
              <a:rPr lang="en-US" altLang="zh-CN" sz="2400" dirty="0">
                <a:latin typeface="+mn-ea"/>
              </a:rPr>
              <a:t> = </a:t>
            </a:r>
            <a:r>
              <a:rPr lang="zh-CN" altLang="en-US" sz="2400" dirty="0">
                <a:latin typeface="+mn-ea"/>
              </a:rPr>
              <a:t>传输时延－</a:t>
            </a:r>
            <a:r>
              <a:rPr lang="en-US" altLang="zh-CN" sz="2400" dirty="0">
                <a:latin typeface="+mn-ea"/>
              </a:rPr>
              <a:t>transmission delay</a:t>
            </a:r>
          </a:p>
          <a:p>
            <a:pPr lvl="1"/>
            <a:r>
              <a:rPr lang="en-US" altLang="zh-CN" dirty="0">
                <a:latin typeface="+mn-ea"/>
              </a:rPr>
              <a:t>= L/R, </a:t>
            </a:r>
            <a:r>
              <a:rPr lang="zh-CN" altLang="en-US" dirty="0">
                <a:latin typeface="+mn-ea"/>
              </a:rPr>
              <a:t>低带宽链路比较显著</a:t>
            </a:r>
          </a:p>
          <a:p>
            <a:r>
              <a:rPr lang="en-US" altLang="zh-CN" sz="2400" dirty="0" err="1">
                <a:latin typeface="+mn-ea"/>
              </a:rPr>
              <a:t>d</a:t>
            </a:r>
            <a:r>
              <a:rPr lang="en-US" altLang="zh-CN" sz="2400" baseline="-25000" dirty="0" err="1">
                <a:latin typeface="+mn-ea"/>
              </a:rPr>
              <a:t>prop</a:t>
            </a:r>
            <a:r>
              <a:rPr lang="en-US" altLang="zh-CN" sz="2400" dirty="0">
                <a:latin typeface="+mn-ea"/>
              </a:rPr>
              <a:t> = </a:t>
            </a:r>
            <a:r>
              <a:rPr lang="zh-CN" altLang="en-US" sz="2400" dirty="0">
                <a:latin typeface="+mn-ea"/>
              </a:rPr>
              <a:t>传播时延－</a:t>
            </a:r>
            <a:r>
              <a:rPr lang="en-US" altLang="zh-CN" sz="2400" dirty="0">
                <a:latin typeface="+mn-ea"/>
              </a:rPr>
              <a:t>propagation delay</a:t>
            </a:r>
          </a:p>
          <a:p>
            <a:pPr lvl="1"/>
            <a:r>
              <a:rPr lang="zh-CN" altLang="en-US" dirty="0">
                <a:latin typeface="+mn-ea"/>
              </a:rPr>
              <a:t>几个微妙到数百毫秒（卫星通信高传播延迟）</a:t>
            </a:r>
          </a:p>
        </p:txBody>
      </p:sp>
      <p:graphicFrame>
        <p:nvGraphicFramePr>
          <p:cNvPr id="6" name="Object 4">
            <a:extLst>
              <a:ext uri="{FF2B5EF4-FFF2-40B4-BE49-F238E27FC236}">
                <a16:creationId xmlns:a16="http://schemas.microsoft.com/office/drawing/2014/main" xmlns="" id="{21B59831-658E-4542-95D0-892C08AB7FBC}"/>
              </a:ext>
            </a:extLst>
          </p:cNvPr>
          <p:cNvGraphicFramePr/>
          <p:nvPr>
            <p:extLst>
              <p:ext uri="{D42A27DB-BD31-4B8C-83A1-F6EECF244321}">
                <p14:modId xmlns:p14="http://schemas.microsoft.com/office/powerpoint/2010/main" val="2266144546"/>
              </p:ext>
            </p:extLst>
          </p:nvPr>
        </p:nvGraphicFramePr>
        <p:xfrm>
          <a:off x="3432175" y="1946647"/>
          <a:ext cx="5327650" cy="647700"/>
        </p:xfrm>
        <a:graphic>
          <a:graphicData uri="http://schemas.openxmlformats.org/presentationml/2006/ole">
            <mc:AlternateContent xmlns:mc="http://schemas.openxmlformats.org/markup-compatibility/2006">
              <mc:Choice xmlns:v="urn:schemas-microsoft-com:vml" Requires="v">
                <p:oleObj spid="_x0000_s28814" r:id="rId4" imgW="5329555" imgH="649605" progId="Equation.3">
                  <p:embed/>
                </p:oleObj>
              </mc:Choice>
              <mc:Fallback>
                <p:oleObj r:id="rId4" imgW="5329555" imgH="649605" progId="Equation.3">
                  <p:embed/>
                  <p:pic>
                    <p:nvPicPr>
                      <p:cNvPr id="141316" name="Object 4"/>
                      <p:cNvPicPr/>
                      <p:nvPr/>
                    </p:nvPicPr>
                    <p:blipFill>
                      <a:blip r:embed="rId5"/>
                      <a:stretch>
                        <a:fillRect/>
                      </a:stretch>
                    </p:blipFill>
                    <p:spPr>
                      <a:xfrm>
                        <a:off x="3432175" y="1946647"/>
                        <a:ext cx="5327650" cy="647700"/>
                      </a:xfrm>
                      <a:prstGeom prst="rect">
                        <a:avLst/>
                      </a:prstGeom>
                      <a:noFill/>
                      <a:ln w="38100">
                        <a:noFill/>
                        <a:miter/>
                      </a:ln>
                    </p:spPr>
                  </p:pic>
                </p:oleObj>
              </mc:Fallback>
            </mc:AlternateContent>
          </a:graphicData>
        </a:graphic>
      </p:graphicFrame>
      <p:sp>
        <p:nvSpPr>
          <p:cNvPr id="8" name="Title 1">
            <a:extLst>
              <a:ext uri="{FF2B5EF4-FFF2-40B4-BE49-F238E27FC236}">
                <a16:creationId xmlns:a16="http://schemas.microsoft.com/office/drawing/2014/main" xmlns="" id="{02A13755-CC86-4276-97C5-C5420DA5231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5694097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pic>
        <p:nvPicPr>
          <p:cNvPr id="4" name="Picture 2">
            <a:extLst>
              <a:ext uri="{FF2B5EF4-FFF2-40B4-BE49-F238E27FC236}">
                <a16:creationId xmlns:a16="http://schemas.microsoft.com/office/drawing/2014/main" xmlns="" id="{93922038-2903-4486-AFA5-CF4C100260AC}"/>
              </a:ext>
            </a:extLst>
          </p:cNvPr>
          <p:cNvPicPr/>
          <p:nvPr/>
        </p:nvPicPr>
        <p:blipFill>
          <a:blip r:embed="rId3"/>
          <a:stretch>
            <a:fillRect/>
          </a:stretch>
        </p:blipFill>
        <p:spPr>
          <a:xfrm>
            <a:off x="5824537" y="1655763"/>
            <a:ext cx="5335270" cy="3182620"/>
          </a:xfrm>
          <a:prstGeom prst="rect">
            <a:avLst/>
          </a:prstGeom>
          <a:noFill/>
          <a:ln w="9525">
            <a:noFill/>
          </a:ln>
        </p:spPr>
      </p:pic>
      <p:sp>
        <p:nvSpPr>
          <p:cNvPr id="5" name="Rectangle 3">
            <a:extLst>
              <a:ext uri="{FF2B5EF4-FFF2-40B4-BE49-F238E27FC236}">
                <a16:creationId xmlns:a16="http://schemas.microsoft.com/office/drawing/2014/main" xmlns="" id="{8EAACC8F-D6A2-479C-BC6A-84EA22B601AD}"/>
              </a:ext>
            </a:extLst>
          </p:cNvPr>
          <p:cNvSpPr txBox="1">
            <a:spLocks/>
          </p:cNvSpPr>
          <p:nvPr/>
        </p:nvSpPr>
        <p:spPr>
          <a:xfrm>
            <a:off x="3688081" y="869678"/>
            <a:ext cx="377158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
        <p:nvSpPr>
          <p:cNvPr id="6" name="Rectangle 4">
            <a:extLst>
              <a:ext uri="{FF2B5EF4-FFF2-40B4-BE49-F238E27FC236}">
                <a16:creationId xmlns:a16="http://schemas.microsoft.com/office/drawing/2014/main" xmlns="" id="{67469355-FA51-43CA-8B26-E323DF6A9CA7}"/>
              </a:ext>
            </a:extLst>
          </p:cNvPr>
          <p:cNvSpPr txBox="1">
            <a:spLocks/>
          </p:cNvSpPr>
          <p:nvPr/>
        </p:nvSpPr>
        <p:spPr>
          <a:xfrm>
            <a:off x="366394" y="1655763"/>
            <a:ext cx="5310505" cy="21570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dirty="0">
                <a:latin typeface="+mn-ea"/>
                <a:cs typeface="微软雅黑" panose="020B0503020204020204" pitchFamily="34" charset="-122"/>
              </a:rPr>
              <a:t>R=</a:t>
            </a:r>
            <a:r>
              <a:rPr lang="zh-CN" altLang="en-US" dirty="0">
                <a:latin typeface="+mn-ea"/>
                <a:cs typeface="微软雅黑" panose="020B0503020204020204" pitchFamily="34" charset="-122"/>
              </a:rPr>
              <a:t>链路带宽 </a:t>
            </a:r>
            <a:r>
              <a:rPr lang="en-US" altLang="zh-CN" dirty="0">
                <a:latin typeface="+mn-ea"/>
                <a:cs typeface="微软雅黑" panose="020B0503020204020204" pitchFamily="34" charset="-122"/>
              </a:rPr>
              <a:t>(bps)</a:t>
            </a:r>
          </a:p>
          <a:p>
            <a:pPr>
              <a:buSzPct val="85000"/>
            </a:pPr>
            <a:r>
              <a:rPr lang="en-US" altLang="zh-CN" dirty="0">
                <a:latin typeface="+mn-ea"/>
                <a:cs typeface="微软雅黑" panose="020B0503020204020204" pitchFamily="34" charset="-122"/>
              </a:rPr>
              <a:t>L=</a:t>
            </a:r>
            <a:r>
              <a:rPr lang="zh-CN" altLang="en-US" dirty="0">
                <a:latin typeface="+mn-ea"/>
                <a:cs typeface="微软雅黑" panose="020B0503020204020204" pitchFamily="34" charset="-122"/>
              </a:rPr>
              <a:t>分组长度 </a:t>
            </a:r>
            <a:r>
              <a:rPr lang="en-US" altLang="zh-CN" dirty="0">
                <a:latin typeface="+mn-ea"/>
                <a:cs typeface="微软雅黑" panose="020B0503020204020204" pitchFamily="34" charset="-122"/>
              </a:rPr>
              <a:t>(bits)</a:t>
            </a:r>
          </a:p>
          <a:p>
            <a:pPr>
              <a:buSzPct val="85000"/>
            </a:pPr>
            <a:r>
              <a:rPr lang="en-US" altLang="zh-CN" dirty="0">
                <a:latin typeface="+mn-ea"/>
                <a:cs typeface="微软雅黑" panose="020B0503020204020204" pitchFamily="34" charset="-122"/>
              </a:rPr>
              <a:t>a=</a:t>
            </a:r>
            <a:r>
              <a:rPr lang="zh-CN" altLang="en-US" dirty="0">
                <a:latin typeface="+mn-ea"/>
                <a:cs typeface="微软雅黑" panose="020B0503020204020204" pitchFamily="34" charset="-122"/>
              </a:rPr>
              <a:t>平均分组到达率</a:t>
            </a:r>
          </a:p>
          <a:p>
            <a:pPr>
              <a:buSzPct val="85000"/>
              <a:buFont typeface="Arial" panose="020B0604020202020204" pitchFamily="34" charset="0"/>
              <a:buNone/>
            </a:pPr>
            <a:r>
              <a:rPr lang="zh-CN" altLang="en-US" dirty="0">
                <a:latin typeface="+mn-ea"/>
                <a:cs typeface="微软雅黑" panose="020B0503020204020204" pitchFamily="34" charset="-122"/>
              </a:rPr>
              <a:t>     </a:t>
            </a:r>
            <a:r>
              <a:rPr lang="en-US" altLang="zh-CN" dirty="0">
                <a:latin typeface="+mn-ea"/>
                <a:cs typeface="微软雅黑" panose="020B0503020204020204" pitchFamily="34" charset="-122"/>
              </a:rPr>
              <a:t>average packet arrival rate</a:t>
            </a:r>
          </a:p>
        </p:txBody>
      </p:sp>
      <p:sp>
        <p:nvSpPr>
          <p:cNvPr id="7" name="Rectangle 5">
            <a:extLst>
              <a:ext uri="{FF2B5EF4-FFF2-40B4-BE49-F238E27FC236}">
                <a16:creationId xmlns:a16="http://schemas.microsoft.com/office/drawing/2014/main" xmlns="" id="{2B399284-ECD9-44F4-8AC9-948C7FD25E51}"/>
              </a:ext>
            </a:extLst>
          </p:cNvPr>
          <p:cNvSpPr/>
          <p:nvPr/>
        </p:nvSpPr>
        <p:spPr>
          <a:xfrm>
            <a:off x="602297" y="4143375"/>
            <a:ext cx="4838700" cy="8953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mn-ea"/>
                <a:cs typeface="微软雅黑" panose="020B0503020204020204" pitchFamily="34" charset="-122"/>
              </a:rPr>
              <a:t>流量强度</a:t>
            </a:r>
          </a:p>
          <a:p>
            <a:pPr marL="0" lvl="0" indent="0">
              <a:spcBef>
                <a:spcPct val="0"/>
              </a:spcBef>
              <a:buSzPct val="100000"/>
              <a:buNone/>
            </a:pPr>
            <a:r>
              <a:rPr lang="en-US" altLang="zh-CN" sz="2800" dirty="0">
                <a:latin typeface="+mn-ea"/>
                <a:cs typeface="微软雅黑" panose="020B0503020204020204" pitchFamily="34" charset="-122"/>
              </a:rPr>
              <a:t>traffic intensity = La/R</a:t>
            </a:r>
          </a:p>
        </p:txBody>
      </p:sp>
      <p:sp>
        <p:nvSpPr>
          <p:cNvPr id="9" name="Title 1">
            <a:extLst>
              <a:ext uri="{FF2B5EF4-FFF2-40B4-BE49-F238E27FC236}">
                <a16:creationId xmlns:a16="http://schemas.microsoft.com/office/drawing/2014/main" xmlns="" id="{483AB9B0-2F50-46A1-B61E-F92C4D9573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2093204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1996353" y="2065993"/>
            <a:ext cx="6883445" cy="2739211"/>
          </a:xfrm>
          <a:prstGeom prst="rect">
            <a:avLst/>
          </a:prstGeom>
          <a:noFill/>
        </p:spPr>
        <p:txBody>
          <a:bodyPr wrap="square" rtlCol="0">
            <a:spAutoFit/>
          </a:bodyPr>
          <a:lstStyle/>
          <a:p>
            <a:r>
              <a:rPr lang="zh-CN" altLang="en-US" sz="4400" b="1" dirty="0">
                <a:solidFill>
                  <a:srgbClr val="575757"/>
                </a:solidFill>
                <a:latin typeface="+mj-ea"/>
                <a:ea typeface="+mj-ea"/>
              </a:rPr>
              <a:t>计算机网络和</a:t>
            </a:r>
            <a:r>
              <a:rPr lang="en-US" altLang="zh-CN" sz="4400" b="1" dirty="0">
                <a:solidFill>
                  <a:srgbClr val="575757"/>
                </a:solidFill>
                <a:latin typeface="+mj-ea"/>
                <a:ea typeface="+mj-ea"/>
              </a:rPr>
              <a:t>Internet</a:t>
            </a:r>
            <a:r>
              <a:rPr lang="zh-CN" altLang="en-US" sz="4400" b="1" dirty="0">
                <a:solidFill>
                  <a:srgbClr val="575757"/>
                </a:solidFill>
                <a:latin typeface="+mj-ea"/>
                <a:ea typeface="+mj-ea"/>
              </a:rPr>
              <a:t>发展史</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36655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xmlns="" id="{8EAACC8F-D6A2-479C-BC6A-84EA22B601AD}"/>
              </a:ext>
            </a:extLst>
          </p:cNvPr>
          <p:cNvSpPr txBox="1">
            <a:spLocks/>
          </p:cNvSpPr>
          <p:nvPr/>
        </p:nvSpPr>
        <p:spPr>
          <a:xfrm>
            <a:off x="4282439" y="1183490"/>
            <a:ext cx="3627121"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排队时延</a:t>
            </a:r>
            <a:r>
              <a:rPr lang="en-US" altLang="zh-CN" sz="3600" b="1" dirty="0">
                <a:solidFill>
                  <a:srgbClr val="5B9BD5"/>
                </a:solidFill>
                <a:latin typeface="+mn-ea"/>
                <a:ea typeface="+mn-ea"/>
              </a:rPr>
              <a:t>(</a:t>
            </a:r>
            <a:r>
              <a:rPr lang="zh-CN" altLang="en-US" sz="3600" b="1" dirty="0">
                <a:solidFill>
                  <a:srgbClr val="5B9BD5"/>
                </a:solidFill>
                <a:latin typeface="+mn-ea"/>
                <a:ea typeface="+mn-ea"/>
              </a:rPr>
              <a:t>详解</a:t>
            </a:r>
            <a:r>
              <a:rPr lang="en-US" altLang="zh-CN" sz="3600" b="1" dirty="0">
                <a:solidFill>
                  <a:srgbClr val="5B9BD5"/>
                </a:solidFill>
                <a:latin typeface="+mn-ea"/>
                <a:ea typeface="+mn-ea"/>
              </a:rPr>
              <a:t>)</a:t>
            </a:r>
          </a:p>
        </p:txBody>
      </p:sp>
      <p:sp>
        <p:nvSpPr>
          <p:cNvPr id="8" name="Rectangle 6">
            <a:extLst>
              <a:ext uri="{FF2B5EF4-FFF2-40B4-BE49-F238E27FC236}">
                <a16:creationId xmlns:a16="http://schemas.microsoft.com/office/drawing/2014/main" xmlns="" id="{F593F887-24EE-4284-A34C-70E6B32839FE}"/>
              </a:ext>
            </a:extLst>
          </p:cNvPr>
          <p:cNvSpPr/>
          <p:nvPr/>
        </p:nvSpPr>
        <p:spPr>
          <a:xfrm>
            <a:off x="1533525" y="2830512"/>
            <a:ext cx="9925050" cy="3533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800" dirty="0">
                <a:latin typeface="+mn-ea"/>
                <a:cs typeface="微软雅黑" panose="020B0503020204020204" pitchFamily="34" charset="-122"/>
              </a:rPr>
              <a:t>La/R ~ 0: </a:t>
            </a:r>
            <a:r>
              <a:rPr lang="zh-CN" altLang="en-US" sz="2800" dirty="0">
                <a:latin typeface="+mn-ea"/>
                <a:cs typeface="微软雅黑" panose="020B0503020204020204" pitchFamily="34" charset="-122"/>
              </a:rPr>
              <a:t>分组稀疏到达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无队列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平均排队延迟极小接近于</a:t>
            </a:r>
            <a:r>
              <a:rPr lang="en-US" altLang="zh-CN" sz="2800" dirty="0">
                <a:latin typeface="+mn-ea"/>
                <a:cs typeface="微软雅黑" panose="020B0503020204020204" pitchFamily="34" charset="-122"/>
              </a:rPr>
              <a:t>0</a:t>
            </a:r>
          </a:p>
          <a:p>
            <a:pPr marL="0" lvl="0" indent="0">
              <a:spcBef>
                <a:spcPct val="0"/>
              </a:spcBef>
              <a:buSzPct val="100000"/>
              <a:buNone/>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分组猝发到达</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形成队列</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队列长度迅速增加</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排队延</a:t>
            </a:r>
          </a:p>
          <a:p>
            <a:pPr marL="0" lvl="0" indent="0">
              <a:spcBef>
                <a:spcPct val="0"/>
              </a:spcBef>
              <a:buSzPct val="100000"/>
              <a:buNone/>
            </a:pPr>
            <a:r>
              <a:rPr lang="zh-CN" altLang="en-US" sz="2800" dirty="0">
                <a:latin typeface="+mn-ea"/>
                <a:cs typeface="微软雅黑" panose="020B0503020204020204" pitchFamily="34" charset="-122"/>
              </a:rPr>
              <a:t>                    迟大幅增大</a:t>
            </a:r>
          </a:p>
          <a:p>
            <a:pPr marL="0" lvl="0" indent="0">
              <a:spcBef>
                <a:spcPct val="0"/>
              </a:spcBef>
              <a:buSzPct val="100000"/>
              <a:buNone/>
            </a:pPr>
            <a:r>
              <a:rPr lang="en-US" altLang="zh-CN" sz="2800" dirty="0">
                <a:latin typeface="+mn-ea"/>
                <a:cs typeface="微软雅黑" panose="020B0503020204020204" pitchFamily="34" charset="-122"/>
              </a:rPr>
              <a:t>La/R &gt; 1: </a:t>
            </a:r>
            <a:r>
              <a:rPr lang="zh-CN" altLang="en-US" sz="2800" dirty="0">
                <a:latin typeface="+mn-ea"/>
                <a:cs typeface="微软雅黑" panose="020B0503020204020204" pitchFamily="34" charset="-122"/>
              </a:rPr>
              <a:t>输出队列平均位到达速率超过送走这些位的极限速</a:t>
            </a:r>
          </a:p>
          <a:p>
            <a:pPr marL="0" lvl="0" indent="0">
              <a:spcBef>
                <a:spcPct val="0"/>
              </a:spcBef>
              <a:buSzPct val="100000"/>
              <a:buNone/>
            </a:pPr>
            <a:r>
              <a:rPr lang="zh-CN" altLang="en-US" sz="2800" dirty="0">
                <a:latin typeface="+mn-ea"/>
                <a:cs typeface="微软雅黑" panose="020B0503020204020204" pitchFamily="34" charset="-122"/>
              </a:rPr>
              <a:t>                  率，输出队列持续增长，排队延迟趋于无穷大</a:t>
            </a:r>
            <a:r>
              <a:rPr lang="zh-CN" altLang="en-US" sz="2800" b="1" dirty="0">
                <a:latin typeface="+mn-ea"/>
                <a:cs typeface="微软雅黑" panose="020B0503020204020204" pitchFamily="34" charset="-122"/>
              </a:rPr>
              <a:t>。</a:t>
            </a:r>
            <a:endParaRPr lang="zh-CN" altLang="en-US" sz="2800" b="1" dirty="0">
              <a:latin typeface="+mn-ea"/>
            </a:endParaRPr>
          </a:p>
          <a:p>
            <a:pPr marL="0" lvl="0" indent="0">
              <a:spcBef>
                <a:spcPct val="0"/>
              </a:spcBef>
              <a:buSzPct val="100000"/>
              <a:buNone/>
            </a:pPr>
            <a:endParaRPr lang="en-US" altLang="zh-CN" sz="2400" b="1" dirty="0">
              <a:latin typeface="Times New Roman" panose="02020603050405020304" pitchFamily="18" charset="0"/>
            </a:endParaRPr>
          </a:p>
        </p:txBody>
      </p:sp>
      <p:sp>
        <p:nvSpPr>
          <p:cNvPr id="7" name="Title 1">
            <a:extLst>
              <a:ext uri="{FF2B5EF4-FFF2-40B4-BE49-F238E27FC236}">
                <a16:creationId xmlns:a16="http://schemas.microsoft.com/office/drawing/2014/main" xmlns="" id="{15DB9566-7757-46B3-93A1-6B00CFD8D88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1879555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6C5BA3FB-1BBA-4809-AA90-1DF9475544EB}"/>
              </a:ext>
            </a:extLst>
          </p:cNvPr>
          <p:cNvSpPr txBox="1">
            <a:spLocks/>
          </p:cNvSpPr>
          <p:nvPr/>
        </p:nvSpPr>
        <p:spPr>
          <a:xfrm>
            <a:off x="4586288" y="1045140"/>
            <a:ext cx="223392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分组丢失</a:t>
            </a:r>
          </a:p>
        </p:txBody>
      </p:sp>
      <p:sp>
        <p:nvSpPr>
          <p:cNvPr id="5" name="Rectangle 3">
            <a:extLst>
              <a:ext uri="{FF2B5EF4-FFF2-40B4-BE49-F238E27FC236}">
                <a16:creationId xmlns:a16="http://schemas.microsoft.com/office/drawing/2014/main" xmlns="" id="{FCC0C185-2F84-47BA-BE5F-97FB0BC1E86C}"/>
              </a:ext>
            </a:extLst>
          </p:cNvPr>
          <p:cNvSpPr txBox="1">
            <a:spLocks noChangeArrowheads="1"/>
          </p:cNvSpPr>
          <p:nvPr/>
        </p:nvSpPr>
        <p:spPr bwMode="auto">
          <a:xfrm>
            <a:off x="1527986" y="2188140"/>
            <a:ext cx="8955405" cy="3424310"/>
          </a:xfrm>
          <a:prstGeom prst="rect">
            <a:avLst/>
          </a:prstGeom>
          <a:noFill/>
          <a:ln w="9525">
            <a:noFill/>
            <a:miter lim="800000"/>
          </a:ln>
        </p:spPr>
        <p:txBody>
          <a:bodyPr lIns="92075" tIns="46038" rIns="92075" bIns="46038"/>
          <a:lstStyle/>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mn-ea"/>
                <a:cs typeface="微软雅黑" panose="020B0503020204020204" pitchFamily="34" charset="-122"/>
              </a:rPr>
              <a:t>路由器输入链路和输出链路的缓冲区容量有限</a:t>
            </a: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mn-ea"/>
                <a:cs typeface="微软雅黑" panose="020B0503020204020204" pitchFamily="34" charset="-122"/>
              </a:rPr>
              <a:t>当分组到达路由器输入链路发现缓冲区已满，则路由器只好丢弃分组</a:t>
            </a:r>
            <a:endParaRPr kumimoji="0" lang="en-US" altLang="zh-CN" sz="2800" kern="0" cap="none" spc="0" normalizeH="0" baseline="0" noProof="0" dirty="0">
              <a:latin typeface="+mn-ea"/>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mn-ea"/>
                <a:cs typeface="微软雅黑" panose="020B0503020204020204" pitchFamily="34" charset="-122"/>
              </a:rPr>
              <a:t>当分组在路由器内部要转发到输出链路时发现输出缓冲区队列已满，路由器只好丢弃分组</a:t>
            </a: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mn-ea"/>
                <a:cs typeface="微软雅黑" panose="020B0503020204020204" pitchFamily="34" charset="-122"/>
              </a:rPr>
              <a:t>丢失的分组可能被前路由节点、源节点重传，或不重传</a:t>
            </a:r>
            <a:endParaRPr kumimoji="0" lang="en-US" altLang="zh-CN" sz="2800" kern="0" cap="none" spc="0" normalizeH="0" baseline="0" noProof="0" dirty="0">
              <a:latin typeface="+mn-ea"/>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mn-ea"/>
                <a:cs typeface="微软雅黑" panose="020B0503020204020204" pitchFamily="34" charset="-122"/>
              </a:rPr>
              <a:t>丢包率或分组丢失率（</a:t>
            </a:r>
            <a:r>
              <a:rPr kumimoji="0" lang="en-US" altLang="zh-CN" sz="2800" kern="0" cap="none" spc="0" normalizeH="0" baseline="0" noProof="0" dirty="0">
                <a:latin typeface="+mn-ea"/>
                <a:cs typeface="微软雅黑" panose="020B0503020204020204" pitchFamily="34" charset="-122"/>
              </a:rPr>
              <a:t>packet loss rate/ratio</a:t>
            </a:r>
            <a:r>
              <a:rPr kumimoji="0" lang="zh-CN" altLang="en-US" sz="2800" b="1" kern="0" cap="none" spc="0" normalizeH="0" baseline="0" noProof="0" dirty="0">
                <a:latin typeface="+mn-ea"/>
                <a:cs typeface="+mn-cs"/>
              </a:rPr>
              <a:t>）</a:t>
            </a:r>
          </a:p>
        </p:txBody>
      </p:sp>
      <p:sp>
        <p:nvSpPr>
          <p:cNvPr id="7" name="Title 1">
            <a:extLst>
              <a:ext uri="{FF2B5EF4-FFF2-40B4-BE49-F238E27FC236}">
                <a16:creationId xmlns:a16="http://schemas.microsoft.com/office/drawing/2014/main" xmlns="" id="{C70F271B-E298-46DF-B894-A81E41C52A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2701507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F0297083-B780-4EDE-BBA5-D57E67EDAAFB}"/>
              </a:ext>
            </a:extLst>
          </p:cNvPr>
          <p:cNvSpPr txBox="1">
            <a:spLocks/>
          </p:cNvSpPr>
          <p:nvPr/>
        </p:nvSpPr>
        <p:spPr>
          <a:xfrm>
            <a:off x="3712633" y="89933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吞吐量（</a:t>
            </a:r>
            <a:r>
              <a:rPr lang="en-US" altLang="zh-CN" sz="3600" b="1" dirty="0">
                <a:solidFill>
                  <a:srgbClr val="5B9BD5"/>
                </a:solidFill>
                <a:latin typeface="+mj-ea"/>
              </a:rPr>
              <a:t>Throughput</a:t>
            </a:r>
            <a:r>
              <a:rPr lang="zh-CN" altLang="en-US" sz="3600" b="1" dirty="0">
                <a:solidFill>
                  <a:srgbClr val="5B9BD5"/>
                </a:solidFill>
                <a:latin typeface="+mj-ea"/>
              </a:rPr>
              <a:t>）</a:t>
            </a:r>
          </a:p>
        </p:txBody>
      </p:sp>
      <p:sp>
        <p:nvSpPr>
          <p:cNvPr id="5" name="Rectangle 3">
            <a:extLst>
              <a:ext uri="{FF2B5EF4-FFF2-40B4-BE49-F238E27FC236}">
                <a16:creationId xmlns:a16="http://schemas.microsoft.com/office/drawing/2014/main" xmlns="" id="{81B88B89-A679-406E-88BD-D78FD96B1B4B}"/>
              </a:ext>
            </a:extLst>
          </p:cNvPr>
          <p:cNvSpPr txBox="1">
            <a:spLocks noChangeArrowheads="1"/>
          </p:cNvSpPr>
          <p:nvPr/>
        </p:nvSpPr>
        <p:spPr bwMode="auto">
          <a:xfrm>
            <a:off x="2320925" y="2249487"/>
            <a:ext cx="7772400" cy="4114800"/>
          </a:xfrm>
          <a:prstGeom prst="rect">
            <a:avLst/>
          </a:prstGeom>
          <a:noFill/>
          <a:ln w="9525">
            <a:noFill/>
            <a:miter lim="800000"/>
          </a:ln>
        </p:spPr>
        <p:txBody>
          <a:bodyPr lIns="92075" tIns="46038" rIns="92075" bIns="46038"/>
          <a:lstStyle/>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网络吞吐量</a:t>
            </a:r>
            <a:endParaRPr kumimoji="0" lang="en-US" altLang="zh-CN"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单位时间内整个网络传输数据的速率或分组数</a:t>
            </a:r>
            <a:endParaRPr kumimoji="0" lang="en-US" altLang="zh-CN"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单位：</a:t>
            </a:r>
            <a:r>
              <a:rPr kumimoji="0" lang="en-US" altLang="zh-CN"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bps</a:t>
            </a:r>
            <a:r>
              <a:rPr kumimoji="0" lang="zh-CN" altLang="en-US"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或</a:t>
            </a:r>
            <a:r>
              <a:rPr kumimoji="0" lang="en-US" altLang="zh-CN"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data packets per second</a:t>
            </a:r>
            <a:endParaRPr kumimoji="0" lang="zh-CN" altLang="en-US" sz="2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itle 1">
            <a:extLst>
              <a:ext uri="{FF2B5EF4-FFF2-40B4-BE49-F238E27FC236}">
                <a16:creationId xmlns:a16="http://schemas.microsoft.com/office/drawing/2014/main" xmlns="" id="{99164CA5-8AE4-49C3-816B-2E913972A70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8128995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Line 321">
            <a:extLst>
              <a:ext uri="{FF2B5EF4-FFF2-40B4-BE49-F238E27FC236}">
                <a16:creationId xmlns:a16="http://schemas.microsoft.com/office/drawing/2014/main" xmlns="" id="{2D13C9A7-B5D3-46BA-945E-352ED799C109}"/>
              </a:ext>
            </a:extLst>
          </p:cNvPr>
          <p:cNvSpPr/>
          <p:nvPr/>
        </p:nvSpPr>
        <p:spPr>
          <a:xfrm>
            <a:off x="2965450" y="4530725"/>
            <a:ext cx="6316663" cy="0"/>
          </a:xfrm>
          <a:prstGeom prst="line">
            <a:avLst/>
          </a:prstGeom>
          <a:ln w="9525" cap="flat" cmpd="sng">
            <a:solidFill>
              <a:schemeClr val="tx1"/>
            </a:solidFill>
            <a:prstDash val="solid"/>
            <a:headEnd type="none" w="med" len="med"/>
            <a:tailEnd type="none" w="med" len="med"/>
          </a:ln>
        </p:spPr>
      </p:sp>
      <p:sp>
        <p:nvSpPr>
          <p:cNvPr id="5" name="Rectangle 2">
            <a:extLst>
              <a:ext uri="{FF2B5EF4-FFF2-40B4-BE49-F238E27FC236}">
                <a16:creationId xmlns:a16="http://schemas.microsoft.com/office/drawing/2014/main" xmlns="" id="{9D28F4F4-76AF-4266-84A1-B2CB024C711A}"/>
              </a:ext>
            </a:extLst>
          </p:cNvPr>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sp>
        <p:nvSpPr>
          <p:cNvPr id="6" name="Rectangle 3">
            <a:extLst>
              <a:ext uri="{FF2B5EF4-FFF2-40B4-BE49-F238E27FC236}">
                <a16:creationId xmlns:a16="http://schemas.microsoft.com/office/drawing/2014/main" xmlns="" id="{B68FA5BA-A06C-4A46-913C-A0306ECDD3A3}"/>
              </a:ext>
            </a:extLst>
          </p:cNvPr>
          <p:cNvSpPr txBox="1">
            <a:spLocks/>
          </p:cNvSpPr>
          <p:nvPr/>
        </p:nvSpPr>
        <p:spPr>
          <a:xfrm>
            <a:off x="2140744" y="2186088"/>
            <a:ext cx="7772400" cy="46482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cs typeface="微软雅黑" panose="020B0503020204020204" pitchFamily="34" charset="-122"/>
              </a:rPr>
              <a:t>吞吐量</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接收端接收到数据的比特速率 </a:t>
            </a:r>
            <a:r>
              <a:rPr lang="en-US" altLang="zh-CN" sz="2400" dirty="0">
                <a:latin typeface="+mn-ea"/>
                <a:cs typeface="微软雅黑" panose="020B0503020204020204" pitchFamily="34" charset="-122"/>
              </a:rPr>
              <a:t>(bps )</a:t>
            </a:r>
          </a:p>
          <a:p>
            <a:pPr marL="669925" lvl="1" indent="-325120"/>
            <a:r>
              <a:rPr lang="zh-CN" altLang="en-US" dirty="0">
                <a:latin typeface="+mn-ea"/>
                <a:cs typeface="微软雅黑" panose="020B0503020204020204" pitchFamily="34" charset="-122"/>
              </a:rPr>
              <a:t>瞬时吞吐量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某一瞬间的吞吐量</a:t>
            </a:r>
          </a:p>
          <a:p>
            <a:pPr marL="669925" lvl="1" indent="-325120"/>
            <a:r>
              <a:rPr lang="zh-CN" altLang="en-US" dirty="0">
                <a:latin typeface="+mn-ea"/>
                <a:cs typeface="微软雅黑" panose="020B0503020204020204" pitchFamily="34" charset="-122"/>
              </a:rPr>
              <a:t>平均吞吐量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一段时间内的吞吐量均值</a:t>
            </a:r>
          </a:p>
        </p:txBody>
      </p:sp>
      <p:grpSp>
        <p:nvGrpSpPr>
          <p:cNvPr id="7" name="Group 246">
            <a:extLst>
              <a:ext uri="{FF2B5EF4-FFF2-40B4-BE49-F238E27FC236}">
                <a16:creationId xmlns:a16="http://schemas.microsoft.com/office/drawing/2014/main" xmlns="" id="{063FAB11-C7C2-46EC-AC2B-582A46949F8F}"/>
              </a:ext>
            </a:extLst>
          </p:cNvPr>
          <p:cNvGrpSpPr/>
          <p:nvPr/>
        </p:nvGrpSpPr>
        <p:grpSpPr>
          <a:xfrm>
            <a:off x="5330825" y="4394200"/>
            <a:ext cx="1055688" cy="360363"/>
            <a:chOff x="3600" y="219"/>
            <a:chExt cx="360" cy="175"/>
          </a:xfrm>
        </p:grpSpPr>
        <p:sp>
          <p:nvSpPr>
            <p:cNvPr id="8" name="Oval 247">
              <a:extLst>
                <a:ext uri="{FF2B5EF4-FFF2-40B4-BE49-F238E27FC236}">
                  <a16:creationId xmlns:a16="http://schemas.microsoft.com/office/drawing/2014/main" xmlns="" id="{27832869-344F-4A9E-8BF7-27D31C71B3E2}"/>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248">
              <a:extLst>
                <a:ext uri="{FF2B5EF4-FFF2-40B4-BE49-F238E27FC236}">
                  <a16:creationId xmlns:a16="http://schemas.microsoft.com/office/drawing/2014/main" xmlns="" id="{73421A90-3036-4017-B134-2D1676693C89}"/>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249">
              <a:extLst>
                <a:ext uri="{FF2B5EF4-FFF2-40B4-BE49-F238E27FC236}">
                  <a16:creationId xmlns:a16="http://schemas.microsoft.com/office/drawing/2014/main" xmlns="" id="{0D763FBE-D126-4CF4-BF92-2D0BF3D8B75A}"/>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250">
              <a:extLst>
                <a:ext uri="{FF2B5EF4-FFF2-40B4-BE49-F238E27FC236}">
                  <a16:creationId xmlns:a16="http://schemas.microsoft.com/office/drawing/2014/main" xmlns="" id="{991E02E9-B1BC-4984-9956-26256F79CA0B}"/>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251">
              <a:extLst>
                <a:ext uri="{FF2B5EF4-FFF2-40B4-BE49-F238E27FC236}">
                  <a16:creationId xmlns:a16="http://schemas.microsoft.com/office/drawing/2014/main" xmlns="" id="{9E02B55E-3903-474B-9D88-F8FBDBF8212C}"/>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252">
              <a:extLst>
                <a:ext uri="{FF2B5EF4-FFF2-40B4-BE49-F238E27FC236}">
                  <a16:creationId xmlns:a16="http://schemas.microsoft.com/office/drawing/2014/main" xmlns="" id="{BBB895F8-71F5-4F64-834B-3CA98D7446E9}"/>
                </a:ext>
              </a:extLst>
            </p:cNvPr>
            <p:cNvGrpSpPr/>
            <p:nvPr/>
          </p:nvGrpSpPr>
          <p:grpSpPr>
            <a:xfrm>
              <a:off x="3686" y="244"/>
              <a:ext cx="177" cy="66"/>
              <a:chOff x="2848" y="848"/>
              <a:chExt cx="140" cy="98"/>
            </a:xfrm>
          </p:grpSpPr>
          <p:sp>
            <p:nvSpPr>
              <p:cNvPr id="18" name="Line 253">
                <a:extLst>
                  <a:ext uri="{FF2B5EF4-FFF2-40B4-BE49-F238E27FC236}">
                    <a16:creationId xmlns:a16="http://schemas.microsoft.com/office/drawing/2014/main" xmlns="" id="{B3ADB77D-B0E0-40AB-BEE7-B0CBF27FE584}"/>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254">
                <a:extLst>
                  <a:ext uri="{FF2B5EF4-FFF2-40B4-BE49-F238E27FC236}">
                    <a16:creationId xmlns:a16="http://schemas.microsoft.com/office/drawing/2014/main" xmlns="" id="{F477EA53-D0CC-4938-8120-FD66C2A21833}"/>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255">
                <a:extLst>
                  <a:ext uri="{FF2B5EF4-FFF2-40B4-BE49-F238E27FC236}">
                    <a16:creationId xmlns:a16="http://schemas.microsoft.com/office/drawing/2014/main" xmlns="" id="{3FF292F8-8ED8-4198-8FC9-B0B8919A5D81}"/>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256">
              <a:extLst>
                <a:ext uri="{FF2B5EF4-FFF2-40B4-BE49-F238E27FC236}">
                  <a16:creationId xmlns:a16="http://schemas.microsoft.com/office/drawing/2014/main" xmlns="" id="{CD4FC961-0D69-447C-91DC-8B727413FCB8}"/>
                </a:ext>
              </a:extLst>
            </p:cNvPr>
            <p:cNvGrpSpPr/>
            <p:nvPr/>
          </p:nvGrpSpPr>
          <p:grpSpPr>
            <a:xfrm flipV="1">
              <a:off x="3686" y="243"/>
              <a:ext cx="177" cy="66"/>
              <a:chOff x="2848" y="848"/>
              <a:chExt cx="140" cy="98"/>
            </a:xfrm>
          </p:grpSpPr>
          <p:sp>
            <p:nvSpPr>
              <p:cNvPr id="15" name="Line 257">
                <a:extLst>
                  <a:ext uri="{FF2B5EF4-FFF2-40B4-BE49-F238E27FC236}">
                    <a16:creationId xmlns:a16="http://schemas.microsoft.com/office/drawing/2014/main" xmlns="" id="{F72B4C34-2DCE-494B-9B69-D60347B3B040}"/>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258">
                <a:extLst>
                  <a:ext uri="{FF2B5EF4-FFF2-40B4-BE49-F238E27FC236}">
                    <a16:creationId xmlns:a16="http://schemas.microsoft.com/office/drawing/2014/main" xmlns="" id="{566A9688-BE19-4CD0-8841-D3F5D740A30F}"/>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259">
                <a:extLst>
                  <a:ext uri="{FF2B5EF4-FFF2-40B4-BE49-F238E27FC236}">
                    <a16:creationId xmlns:a16="http://schemas.microsoft.com/office/drawing/2014/main" xmlns="" id="{342D2D0A-A6CD-4985-B83E-409DF4388909}"/>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xmlns="" id="{49DE090F-C663-4142-A536-FFF5E5C153A1}"/>
              </a:ext>
            </a:extLst>
          </p:cNvPr>
          <p:cNvGraphicFramePr>
            <a:graphicFrameLocks noChangeAspect="1"/>
          </p:cNvGraphicFramePr>
          <p:nvPr>
            <p:extLst>
              <p:ext uri="{D42A27DB-BD31-4B8C-83A1-F6EECF244321}">
                <p14:modId xmlns:p14="http://schemas.microsoft.com/office/powerpoint/2010/main" val="3465592940"/>
              </p:ext>
            </p:extLst>
          </p:nvPr>
        </p:nvGraphicFramePr>
        <p:xfrm>
          <a:off x="9245600" y="4062413"/>
          <a:ext cx="785813" cy="655637"/>
        </p:xfrm>
        <a:graphic>
          <a:graphicData uri="http://schemas.openxmlformats.org/presentationml/2006/ole">
            <mc:AlternateContent xmlns:mc="http://schemas.openxmlformats.org/markup-compatibility/2006">
              <mc:Choice xmlns:v="urn:schemas-microsoft-com:vml" Requires="v">
                <p:oleObj spid="_x0000_s29837" r:id="rId4" imgW="1307465" imgH="1083945" progId="">
                  <p:embed/>
                </p:oleObj>
              </mc:Choice>
              <mc:Fallback>
                <p:oleObj r:id="rId4" imgW="1307465" imgH="1083945" progId="">
                  <p:embed/>
                  <p:pic>
                    <p:nvPicPr>
                      <p:cNvPr id="147462" name="Object 2"/>
                      <p:cNvPicPr/>
                      <p:nvPr/>
                    </p:nvPicPr>
                    <p:blipFill>
                      <a:blip r:embed="rId5"/>
                      <a:stretch>
                        <a:fillRect/>
                      </a:stretch>
                    </p:blipFill>
                    <p:spPr>
                      <a:xfrm>
                        <a:off x="9245600" y="4062413"/>
                        <a:ext cx="785813" cy="655637"/>
                      </a:xfrm>
                      <a:prstGeom prst="rect">
                        <a:avLst/>
                      </a:prstGeom>
                      <a:noFill/>
                      <a:ln w="38100">
                        <a:noFill/>
                        <a:miter/>
                      </a:ln>
                    </p:spPr>
                  </p:pic>
                </p:oleObj>
              </mc:Fallback>
            </mc:AlternateContent>
          </a:graphicData>
        </a:graphic>
      </p:graphicFrame>
      <p:grpSp>
        <p:nvGrpSpPr>
          <p:cNvPr id="22" name="Group 300">
            <a:extLst>
              <a:ext uri="{FF2B5EF4-FFF2-40B4-BE49-F238E27FC236}">
                <a16:creationId xmlns:a16="http://schemas.microsoft.com/office/drawing/2014/main" xmlns="" id="{3B181261-AA30-4293-B5A3-7B05B7F90647}"/>
              </a:ext>
            </a:extLst>
          </p:cNvPr>
          <p:cNvGrpSpPr/>
          <p:nvPr/>
        </p:nvGrpSpPr>
        <p:grpSpPr>
          <a:xfrm>
            <a:off x="2466975" y="3981450"/>
            <a:ext cx="374650" cy="838200"/>
            <a:chOff x="4180" y="783"/>
            <a:chExt cx="150" cy="307"/>
          </a:xfrm>
        </p:grpSpPr>
        <p:sp>
          <p:nvSpPr>
            <p:cNvPr id="23" name="AutoShape 301">
              <a:extLst>
                <a:ext uri="{FF2B5EF4-FFF2-40B4-BE49-F238E27FC236}">
                  <a16:creationId xmlns:a16="http://schemas.microsoft.com/office/drawing/2014/main" xmlns="" id="{0E06A145-616D-4E95-8128-29BD355ACC30}"/>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02">
              <a:extLst>
                <a:ext uri="{FF2B5EF4-FFF2-40B4-BE49-F238E27FC236}">
                  <a16:creationId xmlns:a16="http://schemas.microsoft.com/office/drawing/2014/main" xmlns="" id="{F481B7E8-71C0-4325-A435-515237724041}"/>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303">
              <a:extLst>
                <a:ext uri="{FF2B5EF4-FFF2-40B4-BE49-F238E27FC236}">
                  <a16:creationId xmlns:a16="http://schemas.microsoft.com/office/drawing/2014/main" xmlns="" id="{2A537C67-C4F7-494E-A952-3ED908973EBF}"/>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304">
              <a:extLst>
                <a:ext uri="{FF2B5EF4-FFF2-40B4-BE49-F238E27FC236}">
                  <a16:creationId xmlns:a16="http://schemas.microsoft.com/office/drawing/2014/main" xmlns="" id="{3A83C36D-C24C-4741-9F68-2B70E4A40015}"/>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305">
              <a:extLst>
                <a:ext uri="{FF2B5EF4-FFF2-40B4-BE49-F238E27FC236}">
                  <a16:creationId xmlns:a16="http://schemas.microsoft.com/office/drawing/2014/main" xmlns="" id="{071D20A3-0759-4800-90D8-1916731D90A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306">
              <a:extLst>
                <a:ext uri="{FF2B5EF4-FFF2-40B4-BE49-F238E27FC236}">
                  <a16:creationId xmlns:a16="http://schemas.microsoft.com/office/drawing/2014/main" xmlns="" id="{B50599EC-0568-46C3-AEE2-791453C57632}"/>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307">
              <a:extLst>
                <a:ext uri="{FF2B5EF4-FFF2-40B4-BE49-F238E27FC236}">
                  <a16:creationId xmlns:a16="http://schemas.microsoft.com/office/drawing/2014/main" xmlns="" id="{E72F5ED8-27A8-42B1-B286-EFAF3323D937}"/>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308">
              <a:extLst>
                <a:ext uri="{FF2B5EF4-FFF2-40B4-BE49-F238E27FC236}">
                  <a16:creationId xmlns:a16="http://schemas.microsoft.com/office/drawing/2014/main" xmlns="" id="{042DA6D5-C9AD-4436-965F-713130AB2D12}"/>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Text Box 325">
            <a:extLst>
              <a:ext uri="{FF2B5EF4-FFF2-40B4-BE49-F238E27FC236}">
                <a16:creationId xmlns:a16="http://schemas.microsoft.com/office/drawing/2014/main" xmlns="" id="{39314C13-9556-40DB-9273-FFD1266644C4}"/>
              </a:ext>
            </a:extLst>
          </p:cNvPr>
          <p:cNvSpPr txBox="1"/>
          <p:nvPr/>
        </p:nvSpPr>
        <p:spPr>
          <a:xfrm>
            <a:off x="1524000" y="5043488"/>
            <a:ext cx="2362200" cy="101473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with</a:t>
            </a:r>
          </a:p>
          <a:p>
            <a:pPr marL="0" lvl="0" indent="0" algn="ctr">
              <a:spcBef>
                <a:spcPct val="0"/>
              </a:spcBef>
              <a:buSzPct val="100000"/>
              <a:buNone/>
            </a:pPr>
            <a:r>
              <a:rPr lang="en-US" altLang="zh-CN" sz="2000" dirty="0">
                <a:latin typeface="+mn-ea"/>
              </a:rPr>
              <a:t>file of F bits </a:t>
            </a:r>
          </a:p>
          <a:p>
            <a:pPr marL="0" lvl="0" indent="0" algn="ctr">
              <a:spcBef>
                <a:spcPct val="0"/>
              </a:spcBef>
              <a:buSzPct val="100000"/>
              <a:buNone/>
            </a:pPr>
            <a:r>
              <a:rPr lang="en-US" altLang="zh-CN" sz="2000" dirty="0">
                <a:latin typeface="+mn-ea"/>
              </a:rPr>
              <a:t>to send to client</a:t>
            </a:r>
          </a:p>
        </p:txBody>
      </p:sp>
      <p:sp>
        <p:nvSpPr>
          <p:cNvPr id="32" name="AutoShape 327">
            <a:extLst>
              <a:ext uri="{FF2B5EF4-FFF2-40B4-BE49-F238E27FC236}">
                <a16:creationId xmlns:a16="http://schemas.microsoft.com/office/drawing/2014/main" xmlns="" id="{7DEE2BD7-22AA-4411-8EDB-8456AE94FB48}"/>
              </a:ext>
            </a:extLst>
          </p:cNvPr>
          <p:cNvSpPr/>
          <p:nvPr/>
        </p:nvSpPr>
        <p:spPr>
          <a:xfrm>
            <a:off x="1943100" y="3641725"/>
            <a:ext cx="449263" cy="581025"/>
          </a:xfrm>
          <a:prstGeom prst="can">
            <a:avLst>
              <a:gd name="adj" fmla="val 26144"/>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Text Box 328">
            <a:extLst>
              <a:ext uri="{FF2B5EF4-FFF2-40B4-BE49-F238E27FC236}">
                <a16:creationId xmlns:a16="http://schemas.microsoft.com/office/drawing/2014/main" xmlns="" id="{4FAB2E53-B417-47E7-BF0C-4FE53822C418}"/>
              </a:ext>
            </a:extLst>
          </p:cNvPr>
          <p:cNvSpPr txBox="1"/>
          <p:nvPr/>
        </p:nvSpPr>
        <p:spPr>
          <a:xfrm>
            <a:off x="4168141" y="4973638"/>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4" name="Text Box 329">
            <a:extLst>
              <a:ext uri="{FF2B5EF4-FFF2-40B4-BE49-F238E27FC236}">
                <a16:creationId xmlns:a16="http://schemas.microsoft.com/office/drawing/2014/main" xmlns="" id="{8ADB020A-2024-4A44-AFC7-AF282A962E2F}"/>
              </a:ext>
            </a:extLst>
          </p:cNvPr>
          <p:cNvSpPr txBox="1"/>
          <p:nvPr/>
        </p:nvSpPr>
        <p:spPr>
          <a:xfrm>
            <a:off x="7036753" y="4970463"/>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nvGrpSpPr>
          <p:cNvPr id="35" name="Group 338">
            <a:extLst>
              <a:ext uri="{FF2B5EF4-FFF2-40B4-BE49-F238E27FC236}">
                <a16:creationId xmlns:a16="http://schemas.microsoft.com/office/drawing/2014/main" xmlns="" id="{644CB3D4-72E6-4CD1-9A8C-107B9814E76A}"/>
              </a:ext>
            </a:extLst>
          </p:cNvPr>
          <p:cNvGrpSpPr/>
          <p:nvPr/>
        </p:nvGrpSpPr>
        <p:grpSpPr>
          <a:xfrm>
            <a:off x="2928938" y="4371975"/>
            <a:ext cx="3568700" cy="1684338"/>
            <a:chOff x="913" y="2726"/>
            <a:chExt cx="2248" cy="1061"/>
          </a:xfrm>
        </p:grpSpPr>
        <p:grpSp>
          <p:nvGrpSpPr>
            <p:cNvPr id="36" name="Group 335">
              <a:extLst>
                <a:ext uri="{FF2B5EF4-FFF2-40B4-BE49-F238E27FC236}">
                  <a16:creationId xmlns:a16="http://schemas.microsoft.com/office/drawing/2014/main" xmlns="" id="{8EBFBADA-08FF-4C77-9DA2-4F31F08F3935}"/>
                </a:ext>
              </a:extLst>
            </p:cNvPr>
            <p:cNvGrpSpPr/>
            <p:nvPr/>
          </p:nvGrpSpPr>
          <p:grpSpPr>
            <a:xfrm>
              <a:off x="913" y="2726"/>
              <a:ext cx="1463" cy="247"/>
              <a:chOff x="2249" y="3430"/>
              <a:chExt cx="1389" cy="256"/>
            </a:xfrm>
          </p:grpSpPr>
          <p:sp>
            <p:nvSpPr>
              <p:cNvPr id="38" name="Oval 333">
                <a:extLst>
                  <a:ext uri="{FF2B5EF4-FFF2-40B4-BE49-F238E27FC236}">
                    <a16:creationId xmlns:a16="http://schemas.microsoft.com/office/drawing/2014/main" xmlns="" id="{59E70EB9-88F7-4F63-8E96-BA16489D679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9" name="Rectangle 332">
                <a:extLst>
                  <a:ext uri="{FF2B5EF4-FFF2-40B4-BE49-F238E27FC236}">
                    <a16:creationId xmlns:a16="http://schemas.microsoft.com/office/drawing/2014/main" xmlns="" id="{C5677624-4FA4-4731-9669-1CF847BDA675}"/>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Oval 331">
                <a:extLst>
                  <a:ext uri="{FF2B5EF4-FFF2-40B4-BE49-F238E27FC236}">
                    <a16:creationId xmlns:a16="http://schemas.microsoft.com/office/drawing/2014/main" xmlns="" id="{8113E72B-33B4-4DB3-B95E-562BB2C1BB5A}"/>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1" name="Rectangle 334">
                <a:extLst>
                  <a:ext uri="{FF2B5EF4-FFF2-40B4-BE49-F238E27FC236}">
                    <a16:creationId xmlns:a16="http://schemas.microsoft.com/office/drawing/2014/main" xmlns="" id="{3CE62B2E-4349-4F63-A482-A2F77C889421}"/>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37" name="Text Box 336">
              <a:extLst>
                <a:ext uri="{FF2B5EF4-FFF2-40B4-BE49-F238E27FC236}">
                  <a16:creationId xmlns:a16="http://schemas.microsoft.com/office/drawing/2014/main" xmlns="" id="{3B8AEC65-1F6C-4005-BADF-571585908EF9}"/>
                </a:ext>
              </a:extLst>
            </p:cNvPr>
            <p:cNvSpPr txBox="1"/>
            <p:nvPr/>
          </p:nvSpPr>
          <p:spPr>
            <a:xfrm>
              <a:off x="1392" y="3148"/>
              <a:ext cx="1769"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sp>
        <p:nvSpPr>
          <p:cNvPr id="42" name="Line 337">
            <a:extLst>
              <a:ext uri="{FF2B5EF4-FFF2-40B4-BE49-F238E27FC236}">
                <a16:creationId xmlns:a16="http://schemas.microsoft.com/office/drawing/2014/main" xmlns="" id="{A326FF4F-41A0-4D43-A8C7-1B2B8471E744}"/>
              </a:ext>
            </a:extLst>
          </p:cNvPr>
          <p:cNvSpPr/>
          <p:nvPr/>
        </p:nvSpPr>
        <p:spPr>
          <a:xfrm flipH="1" flipV="1">
            <a:off x="4325938" y="4614863"/>
            <a:ext cx="477837" cy="450850"/>
          </a:xfrm>
          <a:prstGeom prst="line">
            <a:avLst/>
          </a:prstGeom>
          <a:ln w="9525" cap="flat" cmpd="sng">
            <a:solidFill>
              <a:schemeClr val="tx1"/>
            </a:solidFill>
            <a:prstDash val="solid"/>
            <a:headEnd type="none" w="med" len="med"/>
            <a:tailEnd type="none" w="med" len="med"/>
          </a:ln>
        </p:spPr>
      </p:sp>
      <p:sp>
        <p:nvSpPr>
          <p:cNvPr id="43" name="Line 347">
            <a:extLst>
              <a:ext uri="{FF2B5EF4-FFF2-40B4-BE49-F238E27FC236}">
                <a16:creationId xmlns:a16="http://schemas.microsoft.com/office/drawing/2014/main" xmlns="" id="{EE379301-C486-4975-83B0-A415ECA66E1A}"/>
              </a:ext>
            </a:extLst>
          </p:cNvPr>
          <p:cNvSpPr/>
          <p:nvPr/>
        </p:nvSpPr>
        <p:spPr>
          <a:xfrm flipH="1" flipV="1">
            <a:off x="7358063" y="4557713"/>
            <a:ext cx="479425" cy="522287"/>
          </a:xfrm>
          <a:prstGeom prst="line">
            <a:avLst/>
          </a:prstGeom>
          <a:ln w="9525" cap="flat" cmpd="sng">
            <a:solidFill>
              <a:schemeClr val="tx1"/>
            </a:solidFill>
            <a:prstDash val="solid"/>
            <a:headEnd type="none" w="med" len="med"/>
            <a:tailEnd type="none" w="med" len="med"/>
          </a:ln>
        </p:spPr>
      </p:sp>
      <p:sp>
        <p:nvSpPr>
          <p:cNvPr id="44" name="AutoShape 349">
            <a:extLst>
              <a:ext uri="{FF2B5EF4-FFF2-40B4-BE49-F238E27FC236}">
                <a16:creationId xmlns:a16="http://schemas.microsoft.com/office/drawing/2014/main" xmlns="" id="{D28B66B3-46C9-4398-8511-BB4383FC88C6}"/>
              </a:ext>
            </a:extLst>
          </p:cNvPr>
          <p:cNvSpPr/>
          <p:nvPr/>
        </p:nvSpPr>
        <p:spPr>
          <a:xfrm flipV="1">
            <a:off x="2032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45" name="AutoShape 350">
            <a:extLst>
              <a:ext uri="{FF2B5EF4-FFF2-40B4-BE49-F238E27FC236}">
                <a16:creationId xmlns:a16="http://schemas.microsoft.com/office/drawing/2014/main" xmlns="" id="{10917994-424E-458F-B802-595E643D6353}"/>
              </a:ext>
            </a:extLst>
          </p:cNvPr>
          <p:cNvSpPr/>
          <p:nvPr/>
        </p:nvSpPr>
        <p:spPr>
          <a:xfrm>
            <a:off x="8810625" y="4325938"/>
            <a:ext cx="889000" cy="485775"/>
          </a:xfrm>
          <a:prstGeom prst="rightArrow">
            <a:avLst>
              <a:gd name="adj1" fmla="val 50000"/>
              <a:gd name="adj2" fmla="val 4575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6" name="Group 348">
            <a:extLst>
              <a:ext uri="{FF2B5EF4-FFF2-40B4-BE49-F238E27FC236}">
                <a16:creationId xmlns:a16="http://schemas.microsoft.com/office/drawing/2014/main" xmlns="" id="{9717FFEB-8D6C-4EDA-A1C7-C4028B76D59D}"/>
              </a:ext>
            </a:extLst>
          </p:cNvPr>
          <p:cNvGrpSpPr/>
          <p:nvPr/>
        </p:nvGrpSpPr>
        <p:grpSpPr>
          <a:xfrm>
            <a:off x="6434138" y="4248150"/>
            <a:ext cx="3178175" cy="1830388"/>
            <a:chOff x="3093" y="2676"/>
            <a:chExt cx="2002" cy="1153"/>
          </a:xfrm>
        </p:grpSpPr>
        <p:grpSp>
          <p:nvGrpSpPr>
            <p:cNvPr id="47" name="Group 341">
              <a:extLst>
                <a:ext uri="{FF2B5EF4-FFF2-40B4-BE49-F238E27FC236}">
                  <a16:creationId xmlns:a16="http://schemas.microsoft.com/office/drawing/2014/main" xmlns="" id="{04B044CC-05CA-41FC-9F72-FBA62F6840C5}"/>
                </a:ext>
              </a:extLst>
            </p:cNvPr>
            <p:cNvGrpSpPr/>
            <p:nvPr/>
          </p:nvGrpSpPr>
          <p:grpSpPr>
            <a:xfrm>
              <a:off x="3093" y="2676"/>
              <a:ext cx="1765" cy="366"/>
              <a:chOff x="2249" y="3430"/>
              <a:chExt cx="1389" cy="256"/>
            </a:xfrm>
          </p:grpSpPr>
          <p:sp>
            <p:nvSpPr>
              <p:cNvPr id="49" name="Oval 342">
                <a:extLst>
                  <a:ext uri="{FF2B5EF4-FFF2-40B4-BE49-F238E27FC236}">
                    <a16:creationId xmlns:a16="http://schemas.microsoft.com/office/drawing/2014/main" xmlns="" id="{194DCCF0-705A-418C-9B17-DF7A0B8CFD5F}"/>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0" name="Rectangle 343">
                <a:extLst>
                  <a:ext uri="{FF2B5EF4-FFF2-40B4-BE49-F238E27FC236}">
                    <a16:creationId xmlns:a16="http://schemas.microsoft.com/office/drawing/2014/main" xmlns="" id="{7683CFD7-DD6C-4922-A5A7-36BF18017737}"/>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1" name="Oval 344">
                <a:extLst>
                  <a:ext uri="{FF2B5EF4-FFF2-40B4-BE49-F238E27FC236}">
                    <a16:creationId xmlns:a16="http://schemas.microsoft.com/office/drawing/2014/main" xmlns="" id="{7188CD83-0A56-48FF-84EF-EAC1620E16CC}"/>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345">
                <a:extLst>
                  <a:ext uri="{FF2B5EF4-FFF2-40B4-BE49-F238E27FC236}">
                    <a16:creationId xmlns:a16="http://schemas.microsoft.com/office/drawing/2014/main" xmlns="" id="{96ECCA72-2C70-4CBB-9867-20B817003104}"/>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48" name="Text Box 346">
              <a:extLst>
                <a:ext uri="{FF2B5EF4-FFF2-40B4-BE49-F238E27FC236}">
                  <a16:creationId xmlns:a16="http://schemas.microsoft.com/office/drawing/2014/main" xmlns="" id="{2A30DB27-0AB2-4690-9078-A907C89D48D4}"/>
                </a:ext>
              </a:extLst>
            </p:cNvPr>
            <p:cNvSpPr txBox="1"/>
            <p:nvPr/>
          </p:nvSpPr>
          <p:spPr>
            <a:xfrm>
              <a:off x="3235" y="3190"/>
              <a:ext cx="1860"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53" name="AutoShape 351">
            <a:extLst>
              <a:ext uri="{FF2B5EF4-FFF2-40B4-BE49-F238E27FC236}">
                <a16:creationId xmlns:a16="http://schemas.microsoft.com/office/drawing/2014/main" xmlns="" id="{1F8AB061-E5FB-4AD5-A231-25D852531038}"/>
              </a:ext>
            </a:extLst>
          </p:cNvPr>
          <p:cNvSpPr/>
          <p:nvPr/>
        </p:nvSpPr>
        <p:spPr>
          <a:xfrm>
            <a:off x="5232400" y="4319588"/>
            <a:ext cx="1484313" cy="485775"/>
          </a:xfrm>
          <a:prstGeom prst="rightArrow">
            <a:avLst>
              <a:gd name="adj1" fmla="val 50000"/>
              <a:gd name="adj2" fmla="val 7638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352">
            <a:extLst>
              <a:ext uri="{FF2B5EF4-FFF2-40B4-BE49-F238E27FC236}">
                <a16:creationId xmlns:a16="http://schemas.microsoft.com/office/drawing/2014/main" xmlns="" id="{21D2AA4E-9B87-4751-9473-134579B7E4FE}"/>
              </a:ext>
            </a:extLst>
          </p:cNvPr>
          <p:cNvSpPr/>
          <p:nvPr/>
        </p:nvSpPr>
        <p:spPr>
          <a:xfrm>
            <a:off x="2554288" y="4876800"/>
            <a:ext cx="0" cy="217488"/>
          </a:xfrm>
          <a:prstGeom prst="line">
            <a:avLst/>
          </a:prstGeom>
          <a:ln w="9525" cap="flat" cmpd="sng">
            <a:solidFill>
              <a:schemeClr val="tx1"/>
            </a:solidFill>
            <a:prstDash val="solid"/>
            <a:headEnd type="none" w="med" len="med"/>
            <a:tailEnd type="none" w="med" len="med"/>
          </a:ln>
        </p:spPr>
      </p:sp>
      <p:sp>
        <p:nvSpPr>
          <p:cNvPr id="55" name="Text Box 353">
            <a:extLst>
              <a:ext uri="{FF2B5EF4-FFF2-40B4-BE49-F238E27FC236}">
                <a16:creationId xmlns:a16="http://schemas.microsoft.com/office/drawing/2014/main" xmlns="" id="{DAB19C44-C471-4050-8D8F-24D5A3257703}"/>
              </a:ext>
            </a:extLst>
          </p:cNvPr>
          <p:cNvSpPr txBox="1"/>
          <p:nvPr/>
        </p:nvSpPr>
        <p:spPr>
          <a:xfrm>
            <a:off x="1524000" y="5016500"/>
            <a:ext cx="2319338" cy="101473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sends bits </a:t>
            </a:r>
          </a:p>
          <a:p>
            <a:pPr marL="0" lvl="0" indent="0" algn="ctr">
              <a:spcBef>
                <a:spcPct val="0"/>
              </a:spcBef>
              <a:buSzPct val="100000"/>
              <a:buNone/>
            </a:pPr>
            <a:r>
              <a:rPr lang="en-US" altLang="zh-CN" sz="2000" dirty="0">
                <a:latin typeface="+mn-ea"/>
              </a:rPr>
              <a:t>(fluid) into pipe</a:t>
            </a:r>
          </a:p>
          <a:p>
            <a:pPr marL="0" lvl="0" indent="0" algn="ctr">
              <a:spcBef>
                <a:spcPct val="0"/>
              </a:spcBef>
              <a:buSzPct val="100000"/>
              <a:buNone/>
            </a:pPr>
            <a:endParaRPr lang="en-US" altLang="zh-CN" sz="2000" dirty="0">
              <a:latin typeface="+mn-ea"/>
            </a:endParaRPr>
          </a:p>
        </p:txBody>
      </p:sp>
      <p:sp>
        <p:nvSpPr>
          <p:cNvPr id="57" name="Title 1">
            <a:extLst>
              <a:ext uri="{FF2B5EF4-FFF2-40B4-BE49-F238E27FC236}">
                <a16:creationId xmlns:a16="http://schemas.microsoft.com/office/drawing/2014/main" xmlns="" id="{146D0F04-2F2C-43F7-9133-EC1F9D1CDD7A}"/>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4059949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additive="base">
                                        <p:cTn id="18" dur="500" fill="hold"/>
                                        <p:tgtEl>
                                          <p:spTgt spid="57"/>
                                        </p:tgtEl>
                                        <p:attrNameLst>
                                          <p:attrName>ppt_x</p:attrName>
                                        </p:attrNameLst>
                                      </p:cBhvr>
                                      <p:tavLst>
                                        <p:tav tm="0">
                                          <p:val>
                                            <p:strVal val="0-#ppt_w/2"/>
                                          </p:val>
                                        </p:tav>
                                        <p:tav tm="100000">
                                          <p:val>
                                            <p:strVal val="#ppt_x"/>
                                          </p:val>
                                        </p:tav>
                                      </p:tavLst>
                                    </p:anim>
                                    <p:anim calcmode="lin" valueType="num">
                                      <p:cBhvr additive="base">
                                        <p:cTn id="19"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3">
            <a:extLst>
              <a:ext uri="{FF2B5EF4-FFF2-40B4-BE49-F238E27FC236}">
                <a16:creationId xmlns:a16="http://schemas.microsoft.com/office/drawing/2014/main" xmlns="" id="{A318247B-7C5D-4FE4-B17E-AA56B31B47E3}"/>
              </a:ext>
            </a:extLst>
          </p:cNvPr>
          <p:cNvSpPr txBox="1">
            <a:spLocks noChangeArrowheads="1"/>
          </p:cNvSpPr>
          <p:nvPr/>
        </p:nvSpPr>
        <p:spPr>
          <a:xfrm>
            <a:off x="994410" y="1461770"/>
            <a:ext cx="1328420" cy="1076325"/>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2400" kern="0" dirty="0">
                <a:latin typeface="+mn-ea"/>
                <a:ea typeface="+mn-ea"/>
                <a:cs typeface="微软雅黑" panose="020B0503020204020204" pitchFamily="34" charset="-122"/>
              </a:rPr>
              <a:t>思</a:t>
            </a:r>
            <a:br>
              <a:rPr lang="zh-CN" altLang="en-US" sz="2400" kern="0" dirty="0">
                <a:latin typeface="+mn-ea"/>
                <a:ea typeface="+mn-ea"/>
                <a:cs typeface="微软雅黑" panose="020B0503020204020204" pitchFamily="34" charset="-122"/>
              </a:rPr>
            </a:br>
            <a:r>
              <a:rPr lang="zh-CN" altLang="en-US" sz="2400" kern="0" dirty="0">
                <a:latin typeface="+mn-ea"/>
                <a:ea typeface="+mn-ea"/>
                <a:cs typeface="微软雅黑" panose="020B0503020204020204" pitchFamily="34" charset="-122"/>
              </a:rPr>
              <a:t>考</a:t>
            </a:r>
          </a:p>
        </p:txBody>
      </p:sp>
      <p:sp>
        <p:nvSpPr>
          <p:cNvPr id="5" name="Rectangle 4">
            <a:extLst>
              <a:ext uri="{FF2B5EF4-FFF2-40B4-BE49-F238E27FC236}">
                <a16:creationId xmlns:a16="http://schemas.microsoft.com/office/drawing/2014/main" xmlns="" id="{C5F67F77-7EBB-44CF-9D57-BF80EC811985}"/>
              </a:ext>
            </a:extLst>
          </p:cNvPr>
          <p:cNvSpPr txBox="1">
            <a:spLocks/>
          </p:cNvSpPr>
          <p:nvPr/>
        </p:nvSpPr>
        <p:spPr>
          <a:xfrm>
            <a:off x="2098675" y="672117"/>
            <a:ext cx="8519160" cy="9017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n-ea"/>
              </a:rPr>
              <a:t>R</a:t>
            </a:r>
            <a:r>
              <a:rPr lang="en-US" altLang="zh-CN" sz="2400" baseline="-25000" dirty="0">
                <a:latin typeface="+mn-ea"/>
              </a:rPr>
              <a:t>s</a:t>
            </a:r>
            <a:r>
              <a:rPr lang="en-US" altLang="zh-CN" sz="2400" dirty="0">
                <a:latin typeface="+mn-ea"/>
              </a:rPr>
              <a:t> &lt; </a:t>
            </a:r>
            <a:r>
              <a:rPr lang="en-US" altLang="zh-CN" sz="2400" dirty="0" err="1">
                <a:latin typeface="+mn-ea"/>
              </a:rPr>
              <a:t>R</a:t>
            </a:r>
            <a:r>
              <a:rPr lang="en-US" altLang="zh-CN" sz="2400" baseline="-25000" dirty="0" err="1">
                <a:latin typeface="+mn-ea"/>
              </a:rPr>
              <a:t>c</a:t>
            </a:r>
            <a:r>
              <a:rPr lang="en-US" altLang="zh-CN" sz="2400" dirty="0">
                <a:latin typeface="+mn-ea"/>
              </a:rPr>
              <a:t>  What is average end-end throughput?</a:t>
            </a:r>
          </a:p>
        </p:txBody>
      </p:sp>
      <p:sp>
        <p:nvSpPr>
          <p:cNvPr id="6" name="Line 2">
            <a:extLst>
              <a:ext uri="{FF2B5EF4-FFF2-40B4-BE49-F238E27FC236}">
                <a16:creationId xmlns:a16="http://schemas.microsoft.com/office/drawing/2014/main" xmlns="" id="{DF779C48-90E9-4F82-A5F4-A7848AF9AD82}"/>
              </a:ext>
            </a:extLst>
          </p:cNvPr>
          <p:cNvSpPr/>
          <p:nvPr/>
        </p:nvSpPr>
        <p:spPr>
          <a:xfrm>
            <a:off x="3984625" y="1800225"/>
            <a:ext cx="5811838" cy="0"/>
          </a:xfrm>
          <a:prstGeom prst="line">
            <a:avLst/>
          </a:prstGeom>
          <a:ln w="9525" cap="flat" cmpd="sng">
            <a:solidFill>
              <a:schemeClr val="tx1"/>
            </a:solidFill>
            <a:prstDash val="solid"/>
            <a:headEnd type="none" w="med" len="med"/>
            <a:tailEnd type="none" w="med" len="med"/>
          </a:ln>
        </p:spPr>
      </p:sp>
      <p:grpSp>
        <p:nvGrpSpPr>
          <p:cNvPr id="7" name="Group 5">
            <a:extLst>
              <a:ext uri="{FF2B5EF4-FFF2-40B4-BE49-F238E27FC236}">
                <a16:creationId xmlns:a16="http://schemas.microsoft.com/office/drawing/2014/main" xmlns="" id="{0D9C18FC-4075-4431-A8B6-9CD28E6A3B54}"/>
              </a:ext>
            </a:extLst>
          </p:cNvPr>
          <p:cNvGrpSpPr/>
          <p:nvPr/>
        </p:nvGrpSpPr>
        <p:grpSpPr>
          <a:xfrm>
            <a:off x="6161088" y="1692275"/>
            <a:ext cx="971550" cy="282575"/>
            <a:chOff x="3600" y="219"/>
            <a:chExt cx="360" cy="175"/>
          </a:xfrm>
        </p:grpSpPr>
        <p:sp>
          <p:nvSpPr>
            <p:cNvPr id="8" name="Oval 6">
              <a:extLst>
                <a:ext uri="{FF2B5EF4-FFF2-40B4-BE49-F238E27FC236}">
                  <a16:creationId xmlns:a16="http://schemas.microsoft.com/office/drawing/2014/main" xmlns="" id="{7E0D9F47-3E81-4B2D-BBF1-F51A445B658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7">
              <a:extLst>
                <a:ext uri="{FF2B5EF4-FFF2-40B4-BE49-F238E27FC236}">
                  <a16:creationId xmlns:a16="http://schemas.microsoft.com/office/drawing/2014/main" xmlns="" id="{437E6847-F19C-4447-89C4-E48DCB1EEA30}"/>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8">
              <a:extLst>
                <a:ext uri="{FF2B5EF4-FFF2-40B4-BE49-F238E27FC236}">
                  <a16:creationId xmlns:a16="http://schemas.microsoft.com/office/drawing/2014/main" xmlns="" id="{3B0D58E2-D436-45FE-AD7C-FB9836F5548C}"/>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9">
              <a:extLst>
                <a:ext uri="{FF2B5EF4-FFF2-40B4-BE49-F238E27FC236}">
                  <a16:creationId xmlns:a16="http://schemas.microsoft.com/office/drawing/2014/main" xmlns="" id="{2B132922-46AD-46B4-AA16-C8E91E5DA584}"/>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10">
              <a:extLst>
                <a:ext uri="{FF2B5EF4-FFF2-40B4-BE49-F238E27FC236}">
                  <a16:creationId xmlns:a16="http://schemas.microsoft.com/office/drawing/2014/main" xmlns="" id="{5D91BAE0-A69E-4353-80AC-58C032DC158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11">
              <a:extLst>
                <a:ext uri="{FF2B5EF4-FFF2-40B4-BE49-F238E27FC236}">
                  <a16:creationId xmlns:a16="http://schemas.microsoft.com/office/drawing/2014/main" xmlns="" id="{66098CBB-4E02-483A-AEC6-C77A5D0F3817}"/>
                </a:ext>
              </a:extLst>
            </p:cNvPr>
            <p:cNvGrpSpPr/>
            <p:nvPr/>
          </p:nvGrpSpPr>
          <p:grpSpPr>
            <a:xfrm>
              <a:off x="3686" y="244"/>
              <a:ext cx="177" cy="66"/>
              <a:chOff x="2848" y="848"/>
              <a:chExt cx="140" cy="98"/>
            </a:xfrm>
          </p:grpSpPr>
          <p:sp>
            <p:nvSpPr>
              <p:cNvPr id="18" name="Line 12">
                <a:extLst>
                  <a:ext uri="{FF2B5EF4-FFF2-40B4-BE49-F238E27FC236}">
                    <a16:creationId xmlns:a16="http://schemas.microsoft.com/office/drawing/2014/main" xmlns="" id="{A5732AAC-F2C9-4091-8D54-2585C8BB3C01}"/>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13">
                <a:extLst>
                  <a:ext uri="{FF2B5EF4-FFF2-40B4-BE49-F238E27FC236}">
                    <a16:creationId xmlns:a16="http://schemas.microsoft.com/office/drawing/2014/main" xmlns="" id="{891D9C78-0353-41D9-9593-0010FABBC5E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14">
                <a:extLst>
                  <a:ext uri="{FF2B5EF4-FFF2-40B4-BE49-F238E27FC236}">
                    <a16:creationId xmlns:a16="http://schemas.microsoft.com/office/drawing/2014/main" xmlns="" id="{2D80ABF1-CECE-4FDF-800E-B98C568819FA}"/>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15">
              <a:extLst>
                <a:ext uri="{FF2B5EF4-FFF2-40B4-BE49-F238E27FC236}">
                  <a16:creationId xmlns:a16="http://schemas.microsoft.com/office/drawing/2014/main" xmlns="" id="{2A57D65F-A207-4310-BF5F-8EBBF969BE84}"/>
                </a:ext>
              </a:extLst>
            </p:cNvPr>
            <p:cNvGrpSpPr/>
            <p:nvPr/>
          </p:nvGrpSpPr>
          <p:grpSpPr>
            <a:xfrm flipV="1">
              <a:off x="3686" y="243"/>
              <a:ext cx="177" cy="66"/>
              <a:chOff x="2848" y="848"/>
              <a:chExt cx="140" cy="98"/>
            </a:xfrm>
          </p:grpSpPr>
          <p:sp>
            <p:nvSpPr>
              <p:cNvPr id="15" name="Line 16">
                <a:extLst>
                  <a:ext uri="{FF2B5EF4-FFF2-40B4-BE49-F238E27FC236}">
                    <a16:creationId xmlns:a16="http://schemas.microsoft.com/office/drawing/2014/main" xmlns="" id="{B17BFDE6-88C9-4AA5-9942-55993CD30039}"/>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17">
                <a:extLst>
                  <a:ext uri="{FF2B5EF4-FFF2-40B4-BE49-F238E27FC236}">
                    <a16:creationId xmlns:a16="http://schemas.microsoft.com/office/drawing/2014/main" xmlns="" id="{B367BFC1-0B75-4B31-8859-D40343C30C4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18">
                <a:extLst>
                  <a:ext uri="{FF2B5EF4-FFF2-40B4-BE49-F238E27FC236}">
                    <a16:creationId xmlns:a16="http://schemas.microsoft.com/office/drawing/2014/main" xmlns="" id="{1A7676BF-9338-4376-850C-99923BDCBDC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xmlns="" id="{6549B3CB-0E05-4212-90A2-CDE0E8F37C5B}"/>
              </a:ext>
            </a:extLst>
          </p:cNvPr>
          <p:cNvGraphicFramePr>
            <a:graphicFrameLocks noChangeAspect="1"/>
          </p:cNvGraphicFramePr>
          <p:nvPr>
            <p:extLst>
              <p:ext uri="{D42A27DB-BD31-4B8C-83A1-F6EECF244321}">
                <p14:modId xmlns:p14="http://schemas.microsoft.com/office/powerpoint/2010/main" val="343845925"/>
              </p:ext>
            </p:extLst>
          </p:nvPr>
        </p:nvGraphicFramePr>
        <p:xfrm>
          <a:off x="9975850" y="1512888"/>
          <a:ext cx="722313" cy="512762"/>
        </p:xfrm>
        <a:graphic>
          <a:graphicData uri="http://schemas.openxmlformats.org/presentationml/2006/ole">
            <mc:AlternateContent xmlns:mc="http://schemas.openxmlformats.org/markup-compatibility/2006">
              <mc:Choice xmlns:v="urn:schemas-microsoft-com:vml" Requires="v">
                <p:oleObj spid="_x0000_s30998" r:id="rId4" imgW="1307465" imgH="1083945" progId="">
                  <p:embed/>
                </p:oleObj>
              </mc:Choice>
              <mc:Fallback>
                <p:oleObj r:id="rId4" imgW="1307465" imgH="1083945" progId="">
                  <p:embed/>
                  <p:pic>
                    <p:nvPicPr>
                      <p:cNvPr id="148486" name="Object 2"/>
                      <p:cNvPicPr/>
                      <p:nvPr/>
                    </p:nvPicPr>
                    <p:blipFill>
                      <a:blip r:embed="rId5"/>
                      <a:stretch>
                        <a:fillRect/>
                      </a:stretch>
                    </p:blipFill>
                    <p:spPr>
                      <a:xfrm>
                        <a:off x="9975850" y="1512888"/>
                        <a:ext cx="722313" cy="512762"/>
                      </a:xfrm>
                      <a:prstGeom prst="rect">
                        <a:avLst/>
                      </a:prstGeom>
                      <a:noFill/>
                      <a:ln w="38100">
                        <a:noFill/>
                        <a:miter/>
                      </a:ln>
                    </p:spPr>
                  </p:pic>
                </p:oleObj>
              </mc:Fallback>
            </mc:AlternateContent>
          </a:graphicData>
        </a:graphic>
      </p:graphicFrame>
      <p:grpSp>
        <p:nvGrpSpPr>
          <p:cNvPr id="22" name="Group 20">
            <a:extLst>
              <a:ext uri="{FF2B5EF4-FFF2-40B4-BE49-F238E27FC236}">
                <a16:creationId xmlns:a16="http://schemas.microsoft.com/office/drawing/2014/main" xmlns="" id="{432F48B7-3FEC-4793-99B3-18601752D7BD}"/>
              </a:ext>
            </a:extLst>
          </p:cNvPr>
          <p:cNvGrpSpPr/>
          <p:nvPr/>
        </p:nvGrpSpPr>
        <p:grpSpPr>
          <a:xfrm>
            <a:off x="3527425" y="1370013"/>
            <a:ext cx="344488" cy="655637"/>
            <a:chOff x="4180" y="783"/>
            <a:chExt cx="150" cy="307"/>
          </a:xfrm>
        </p:grpSpPr>
        <p:sp>
          <p:nvSpPr>
            <p:cNvPr id="23" name="AutoShape 21">
              <a:extLst>
                <a:ext uri="{FF2B5EF4-FFF2-40B4-BE49-F238E27FC236}">
                  <a16:creationId xmlns:a16="http://schemas.microsoft.com/office/drawing/2014/main" xmlns="" id="{4AF431B9-8563-421C-BAEF-D492DF51CCA8}"/>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22">
              <a:extLst>
                <a:ext uri="{FF2B5EF4-FFF2-40B4-BE49-F238E27FC236}">
                  <a16:creationId xmlns:a16="http://schemas.microsoft.com/office/drawing/2014/main" xmlns="" id="{A2572029-F9BB-4376-9C0D-F8F7BE4F99A2}"/>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23">
              <a:extLst>
                <a:ext uri="{FF2B5EF4-FFF2-40B4-BE49-F238E27FC236}">
                  <a16:creationId xmlns:a16="http://schemas.microsoft.com/office/drawing/2014/main" xmlns="" id="{85B85DC0-1BFC-46D5-9F22-344CBB74F44E}"/>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24">
              <a:extLst>
                <a:ext uri="{FF2B5EF4-FFF2-40B4-BE49-F238E27FC236}">
                  <a16:creationId xmlns:a16="http://schemas.microsoft.com/office/drawing/2014/main" xmlns="" id="{39B638C1-F27F-4252-8401-48504B2F03EC}"/>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25">
              <a:extLst>
                <a:ext uri="{FF2B5EF4-FFF2-40B4-BE49-F238E27FC236}">
                  <a16:creationId xmlns:a16="http://schemas.microsoft.com/office/drawing/2014/main" xmlns="" id="{2771E60B-D16A-4808-BAE1-B02388D3E56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26">
              <a:extLst>
                <a:ext uri="{FF2B5EF4-FFF2-40B4-BE49-F238E27FC236}">
                  <a16:creationId xmlns:a16="http://schemas.microsoft.com/office/drawing/2014/main" xmlns="" id="{11BA6DEF-3188-4EC6-8E63-43891D8B6D8A}"/>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27">
              <a:extLst>
                <a:ext uri="{FF2B5EF4-FFF2-40B4-BE49-F238E27FC236}">
                  <a16:creationId xmlns:a16="http://schemas.microsoft.com/office/drawing/2014/main" xmlns="" id="{0F54E6AC-6DB0-4372-B239-7EA5E4D4B550}"/>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28">
              <a:extLst>
                <a:ext uri="{FF2B5EF4-FFF2-40B4-BE49-F238E27FC236}">
                  <a16:creationId xmlns:a16="http://schemas.microsoft.com/office/drawing/2014/main" xmlns="" id="{E18C4D61-6BBC-4BDE-8BFC-9695F46AFC13}"/>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AutoShape 30">
            <a:extLst>
              <a:ext uri="{FF2B5EF4-FFF2-40B4-BE49-F238E27FC236}">
                <a16:creationId xmlns:a16="http://schemas.microsoft.com/office/drawing/2014/main" xmlns="" id="{7D96EAAD-A8D4-4D04-8914-BB195C82DF30}"/>
              </a:ext>
            </a:extLst>
          </p:cNvPr>
          <p:cNvSpPr/>
          <p:nvPr/>
        </p:nvSpPr>
        <p:spPr>
          <a:xfrm>
            <a:off x="3044825" y="1103313"/>
            <a:ext cx="412750" cy="455612"/>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32" name="Group 34">
            <a:extLst>
              <a:ext uri="{FF2B5EF4-FFF2-40B4-BE49-F238E27FC236}">
                <a16:creationId xmlns:a16="http://schemas.microsoft.com/office/drawing/2014/main" xmlns="" id="{3B248072-FD3A-488B-B014-BE22789BE3FD}"/>
              </a:ext>
            </a:extLst>
          </p:cNvPr>
          <p:cNvGrpSpPr/>
          <p:nvPr/>
        </p:nvGrpSpPr>
        <p:grpSpPr>
          <a:xfrm>
            <a:off x="3938588" y="1665288"/>
            <a:ext cx="2136775" cy="307975"/>
            <a:chOff x="2249" y="3430"/>
            <a:chExt cx="1389" cy="256"/>
          </a:xfrm>
        </p:grpSpPr>
        <p:sp>
          <p:nvSpPr>
            <p:cNvPr id="33" name="Oval 35">
              <a:extLst>
                <a:ext uri="{FF2B5EF4-FFF2-40B4-BE49-F238E27FC236}">
                  <a16:creationId xmlns:a16="http://schemas.microsoft.com/office/drawing/2014/main" xmlns="" id="{14FB025F-5FFF-468F-B405-F6FA67E433B9}"/>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4" name="Rectangle 36">
              <a:extLst>
                <a:ext uri="{FF2B5EF4-FFF2-40B4-BE49-F238E27FC236}">
                  <a16:creationId xmlns:a16="http://schemas.microsoft.com/office/drawing/2014/main" xmlns="" id="{B52AC8E3-0796-438E-A3E3-CC675829007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5" name="Oval 37">
              <a:extLst>
                <a:ext uri="{FF2B5EF4-FFF2-40B4-BE49-F238E27FC236}">
                  <a16:creationId xmlns:a16="http://schemas.microsoft.com/office/drawing/2014/main" xmlns="" id="{32EC0D48-D09A-4623-BE56-DA3293417B6F}"/>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6" name="Rectangle 38">
              <a:extLst>
                <a:ext uri="{FF2B5EF4-FFF2-40B4-BE49-F238E27FC236}">
                  <a16:creationId xmlns:a16="http://schemas.microsoft.com/office/drawing/2014/main" xmlns="" id="{18C55517-2C45-4513-9A42-7334CC0E764F}"/>
                </a:ext>
              </a:extLst>
            </p:cNvPr>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37" name="Text Box 39">
            <a:extLst>
              <a:ext uri="{FF2B5EF4-FFF2-40B4-BE49-F238E27FC236}">
                <a16:creationId xmlns:a16="http://schemas.microsoft.com/office/drawing/2014/main" xmlns="" id="{D1B05E9E-4CDA-4676-B1BC-865B10646687}"/>
              </a:ext>
            </a:extLst>
          </p:cNvPr>
          <p:cNvSpPr txBox="1"/>
          <p:nvPr/>
        </p:nvSpPr>
        <p:spPr>
          <a:xfrm>
            <a:off x="3727450" y="1620838"/>
            <a:ext cx="2586038"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8" name="AutoShape 42">
            <a:extLst>
              <a:ext uri="{FF2B5EF4-FFF2-40B4-BE49-F238E27FC236}">
                <a16:creationId xmlns:a16="http://schemas.microsoft.com/office/drawing/2014/main" xmlns="" id="{A41EDA2B-A6FD-4DED-BA8C-4BFC92BCD758}"/>
              </a:ext>
            </a:extLst>
          </p:cNvPr>
          <p:cNvSpPr/>
          <p:nvPr/>
        </p:nvSpPr>
        <p:spPr>
          <a:xfrm flipV="1">
            <a:off x="3127375" y="1433513"/>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39" name="AutoShape 43">
            <a:extLst>
              <a:ext uri="{FF2B5EF4-FFF2-40B4-BE49-F238E27FC236}">
                <a16:creationId xmlns:a16="http://schemas.microsoft.com/office/drawing/2014/main" xmlns="" id="{AF106DC3-2B08-4E60-B261-E9B32FFE2C66}"/>
              </a:ext>
            </a:extLst>
          </p:cNvPr>
          <p:cNvSpPr/>
          <p:nvPr/>
        </p:nvSpPr>
        <p:spPr>
          <a:xfrm>
            <a:off x="9361488" y="1639888"/>
            <a:ext cx="817562" cy="379412"/>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0" name="Group 54">
            <a:extLst>
              <a:ext uri="{FF2B5EF4-FFF2-40B4-BE49-F238E27FC236}">
                <a16:creationId xmlns:a16="http://schemas.microsoft.com/office/drawing/2014/main" xmlns="" id="{6BDE5DFD-659F-4E99-A537-59E8B86AF1C7}"/>
              </a:ext>
            </a:extLst>
          </p:cNvPr>
          <p:cNvGrpSpPr/>
          <p:nvPr/>
        </p:nvGrpSpPr>
        <p:grpSpPr>
          <a:xfrm>
            <a:off x="7312025" y="1531938"/>
            <a:ext cx="2790825" cy="569912"/>
            <a:chOff x="3130" y="3069"/>
            <a:chExt cx="1911" cy="366"/>
          </a:xfrm>
        </p:grpSpPr>
        <p:grpSp>
          <p:nvGrpSpPr>
            <p:cNvPr id="41" name="Group 45">
              <a:extLst>
                <a:ext uri="{FF2B5EF4-FFF2-40B4-BE49-F238E27FC236}">
                  <a16:creationId xmlns:a16="http://schemas.microsoft.com/office/drawing/2014/main" xmlns="" id="{CA49F92E-6C7A-4DDC-8F35-B7479388DC94}"/>
                </a:ext>
              </a:extLst>
            </p:cNvPr>
            <p:cNvGrpSpPr/>
            <p:nvPr/>
          </p:nvGrpSpPr>
          <p:grpSpPr>
            <a:xfrm>
              <a:off x="3130" y="3069"/>
              <a:ext cx="1765" cy="366"/>
              <a:chOff x="2249" y="3430"/>
              <a:chExt cx="1389" cy="256"/>
            </a:xfrm>
          </p:grpSpPr>
          <p:sp>
            <p:nvSpPr>
              <p:cNvPr id="43" name="Oval 46">
                <a:extLst>
                  <a:ext uri="{FF2B5EF4-FFF2-40B4-BE49-F238E27FC236}">
                    <a16:creationId xmlns:a16="http://schemas.microsoft.com/office/drawing/2014/main" xmlns="" id="{E3FDAC19-C571-4830-8A0F-6472601D987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4" name="Rectangle 47">
                <a:extLst>
                  <a:ext uri="{FF2B5EF4-FFF2-40B4-BE49-F238E27FC236}">
                    <a16:creationId xmlns:a16="http://schemas.microsoft.com/office/drawing/2014/main" xmlns="" id="{1D68C489-FF63-4B3C-9C01-23F0438C121E}"/>
                  </a:ext>
                </a:extLst>
              </p:cNvPr>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5" name="Oval 48">
                <a:extLst>
                  <a:ext uri="{FF2B5EF4-FFF2-40B4-BE49-F238E27FC236}">
                    <a16:creationId xmlns:a16="http://schemas.microsoft.com/office/drawing/2014/main" xmlns="" id="{8F4B1F7A-AE69-47D1-878D-F147C8C3BA3B}"/>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6" name="Rectangle 49">
                <a:extLst>
                  <a:ext uri="{FF2B5EF4-FFF2-40B4-BE49-F238E27FC236}">
                    <a16:creationId xmlns:a16="http://schemas.microsoft.com/office/drawing/2014/main" xmlns="" id="{4520CD4B-98D2-49A8-ADDA-C34BDC73A33E}"/>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42" name="Text Box 50">
              <a:extLst>
                <a:ext uri="{FF2B5EF4-FFF2-40B4-BE49-F238E27FC236}">
                  <a16:creationId xmlns:a16="http://schemas.microsoft.com/office/drawing/2014/main" xmlns="" id="{15302E8F-F127-4DF0-863C-F3CF8E3AD7FC}"/>
                </a:ext>
              </a:extLst>
            </p:cNvPr>
            <p:cNvSpPr txBox="1"/>
            <p:nvPr/>
          </p:nvSpPr>
          <p:spPr>
            <a:xfrm>
              <a:off x="3181" y="3135"/>
              <a:ext cx="1860" cy="256"/>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47" name="AutoShape 51">
            <a:extLst>
              <a:ext uri="{FF2B5EF4-FFF2-40B4-BE49-F238E27FC236}">
                <a16:creationId xmlns:a16="http://schemas.microsoft.com/office/drawing/2014/main" xmlns="" id="{C6F4EE75-4020-484B-B979-EBAD556F2CD4}"/>
              </a:ext>
            </a:extLst>
          </p:cNvPr>
          <p:cNvSpPr/>
          <p:nvPr/>
        </p:nvSpPr>
        <p:spPr>
          <a:xfrm>
            <a:off x="6070600" y="1633538"/>
            <a:ext cx="1365250" cy="38100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8" name="Group 109">
            <a:extLst>
              <a:ext uri="{FF2B5EF4-FFF2-40B4-BE49-F238E27FC236}">
                <a16:creationId xmlns:a16="http://schemas.microsoft.com/office/drawing/2014/main" xmlns="" id="{988232EF-4A3F-4226-B4BA-D2906888994B}"/>
              </a:ext>
            </a:extLst>
          </p:cNvPr>
          <p:cNvGrpSpPr/>
          <p:nvPr/>
        </p:nvGrpSpPr>
        <p:grpSpPr>
          <a:xfrm>
            <a:off x="2427288" y="2400300"/>
            <a:ext cx="8675687" cy="1536700"/>
            <a:chOff x="350" y="2105"/>
            <a:chExt cx="5465" cy="968"/>
          </a:xfrm>
        </p:grpSpPr>
        <p:sp>
          <p:nvSpPr>
            <p:cNvPr id="49" name="Rectangle 56">
              <a:extLst>
                <a:ext uri="{FF2B5EF4-FFF2-40B4-BE49-F238E27FC236}">
                  <a16:creationId xmlns:a16="http://schemas.microsoft.com/office/drawing/2014/main" xmlns="" id="{D1211B7F-6F8C-4140-B752-AE72C1B1F74A}"/>
                </a:ext>
              </a:extLst>
            </p:cNvPr>
            <p:cNvSpPr/>
            <p:nvPr/>
          </p:nvSpPr>
          <p:spPr>
            <a:xfrm>
              <a:off x="350" y="2105"/>
              <a:ext cx="5465" cy="349"/>
            </a:xfrm>
            <a:prstGeom prst="rect">
              <a:avLst/>
            </a:prstGeom>
            <a:noFill/>
            <a:ln w="9525">
              <a:noFill/>
            </a:ln>
          </p:spPr>
          <p:txBody>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a:buClr>
                  <a:schemeClr val="accent2"/>
                </a:buClr>
                <a:buFont typeface="Wingdings" panose="05000000000000000000" pitchFamily="2" charset="2"/>
                <a:buChar char="q"/>
              </a:pPr>
              <a:r>
                <a:rPr lang="en-US" altLang="zh-CN" sz="2400" dirty="0">
                  <a:latin typeface="+mn-ea"/>
                </a:rPr>
                <a:t>R</a:t>
              </a:r>
              <a:r>
                <a:rPr lang="en-US" altLang="zh-CN" sz="2400" baseline="-25000" dirty="0">
                  <a:latin typeface="+mn-ea"/>
                </a:rPr>
                <a:t>s</a:t>
              </a:r>
              <a:r>
                <a:rPr lang="en-US" altLang="zh-CN" sz="2400" dirty="0">
                  <a:latin typeface="+mn-ea"/>
                </a:rPr>
                <a:t> &gt; R</a:t>
              </a:r>
              <a:r>
                <a:rPr lang="en-US" altLang="zh-CN" sz="2400" baseline="-25000" dirty="0">
                  <a:latin typeface="+mn-ea"/>
                </a:rPr>
                <a:t>c</a:t>
              </a:r>
              <a:r>
                <a:rPr lang="en-US" altLang="zh-CN" sz="2400" dirty="0">
                  <a:latin typeface="+mn-ea"/>
                </a:rPr>
                <a:t>  What is average end-end throughput?</a:t>
              </a:r>
            </a:p>
          </p:txBody>
        </p:sp>
        <p:sp>
          <p:nvSpPr>
            <p:cNvPr id="50" name="Line 57">
              <a:extLst>
                <a:ext uri="{FF2B5EF4-FFF2-40B4-BE49-F238E27FC236}">
                  <a16:creationId xmlns:a16="http://schemas.microsoft.com/office/drawing/2014/main" xmlns="" id="{0270513E-28D9-4B5F-813A-7BEDBB631E5D}"/>
                </a:ext>
              </a:extLst>
            </p:cNvPr>
            <p:cNvSpPr/>
            <p:nvPr/>
          </p:nvSpPr>
          <p:spPr>
            <a:xfrm>
              <a:off x="1354" y="2920"/>
              <a:ext cx="3661" cy="0"/>
            </a:xfrm>
            <a:prstGeom prst="line">
              <a:avLst/>
            </a:prstGeom>
            <a:ln w="9525" cap="flat" cmpd="sng">
              <a:solidFill>
                <a:schemeClr val="tx1"/>
              </a:solidFill>
              <a:prstDash val="solid"/>
              <a:headEnd type="none" w="med" len="med"/>
              <a:tailEnd type="none" w="med" len="med"/>
            </a:ln>
          </p:spPr>
        </p:sp>
        <p:grpSp>
          <p:nvGrpSpPr>
            <p:cNvPr id="51" name="Group 58">
              <a:extLst>
                <a:ext uri="{FF2B5EF4-FFF2-40B4-BE49-F238E27FC236}">
                  <a16:creationId xmlns:a16="http://schemas.microsoft.com/office/drawing/2014/main" xmlns="" id="{F84C9FF9-6B39-44ED-8A4C-5A0FEE9E31C7}"/>
                </a:ext>
              </a:extLst>
            </p:cNvPr>
            <p:cNvGrpSpPr/>
            <p:nvPr/>
          </p:nvGrpSpPr>
          <p:grpSpPr>
            <a:xfrm>
              <a:off x="2725" y="2852"/>
              <a:ext cx="612" cy="178"/>
              <a:chOff x="3600" y="219"/>
              <a:chExt cx="360" cy="175"/>
            </a:xfrm>
          </p:grpSpPr>
          <p:sp>
            <p:nvSpPr>
              <p:cNvPr id="78" name="Oval 59">
                <a:extLst>
                  <a:ext uri="{FF2B5EF4-FFF2-40B4-BE49-F238E27FC236}">
                    <a16:creationId xmlns:a16="http://schemas.microsoft.com/office/drawing/2014/main" xmlns="" id="{D80AC498-9C62-4B66-971F-5594AA0D130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9" name="Line 60">
                <a:extLst>
                  <a:ext uri="{FF2B5EF4-FFF2-40B4-BE49-F238E27FC236}">
                    <a16:creationId xmlns:a16="http://schemas.microsoft.com/office/drawing/2014/main" xmlns="" id="{0552F8E9-3853-4F3C-A41F-8E0FE61EDEB7}"/>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80" name="Line 61">
                <a:extLst>
                  <a:ext uri="{FF2B5EF4-FFF2-40B4-BE49-F238E27FC236}">
                    <a16:creationId xmlns:a16="http://schemas.microsoft.com/office/drawing/2014/main" xmlns="" id="{2087DD1F-8F86-4036-8541-CADF66857AD6}"/>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81" name="Rectangle 62">
                <a:extLst>
                  <a:ext uri="{FF2B5EF4-FFF2-40B4-BE49-F238E27FC236}">
                    <a16:creationId xmlns:a16="http://schemas.microsoft.com/office/drawing/2014/main" xmlns="" id="{011208F7-E324-45E4-B490-E7C752A7C2B0}"/>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82" name="Oval 63">
                <a:extLst>
                  <a:ext uri="{FF2B5EF4-FFF2-40B4-BE49-F238E27FC236}">
                    <a16:creationId xmlns:a16="http://schemas.microsoft.com/office/drawing/2014/main" xmlns="" id="{7BA72763-61AA-49A6-977A-27634D7073E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83" name="Group 64">
                <a:extLst>
                  <a:ext uri="{FF2B5EF4-FFF2-40B4-BE49-F238E27FC236}">
                    <a16:creationId xmlns:a16="http://schemas.microsoft.com/office/drawing/2014/main" xmlns="" id="{20E6B03A-FFF5-4EF9-BBDA-41074AD3CFE4}"/>
                  </a:ext>
                </a:extLst>
              </p:cNvPr>
              <p:cNvGrpSpPr/>
              <p:nvPr/>
            </p:nvGrpSpPr>
            <p:grpSpPr>
              <a:xfrm>
                <a:off x="3686" y="244"/>
                <a:ext cx="177" cy="66"/>
                <a:chOff x="2848" y="848"/>
                <a:chExt cx="140" cy="98"/>
              </a:xfrm>
            </p:grpSpPr>
            <p:sp>
              <p:nvSpPr>
                <p:cNvPr id="88" name="Line 65">
                  <a:extLst>
                    <a:ext uri="{FF2B5EF4-FFF2-40B4-BE49-F238E27FC236}">
                      <a16:creationId xmlns:a16="http://schemas.microsoft.com/office/drawing/2014/main" xmlns="" id="{B4485966-9BAA-4282-8636-78E781560055}"/>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9" name="Line 66">
                  <a:extLst>
                    <a:ext uri="{FF2B5EF4-FFF2-40B4-BE49-F238E27FC236}">
                      <a16:creationId xmlns:a16="http://schemas.microsoft.com/office/drawing/2014/main" xmlns="" id="{BA07D2BE-9A05-4C88-8BAD-EACCADDDD04A}"/>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90" name="Line 67">
                  <a:extLst>
                    <a:ext uri="{FF2B5EF4-FFF2-40B4-BE49-F238E27FC236}">
                      <a16:creationId xmlns:a16="http://schemas.microsoft.com/office/drawing/2014/main" xmlns="" id="{2DA8AB00-545B-4B37-98A0-452F1F0CF34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84" name="Group 68">
                <a:extLst>
                  <a:ext uri="{FF2B5EF4-FFF2-40B4-BE49-F238E27FC236}">
                    <a16:creationId xmlns:a16="http://schemas.microsoft.com/office/drawing/2014/main" xmlns="" id="{E086FAE6-7E95-4C8F-8C2E-D023B7408D7D}"/>
                  </a:ext>
                </a:extLst>
              </p:cNvPr>
              <p:cNvGrpSpPr/>
              <p:nvPr/>
            </p:nvGrpSpPr>
            <p:grpSpPr>
              <a:xfrm flipV="1">
                <a:off x="3686" y="243"/>
                <a:ext cx="177" cy="66"/>
                <a:chOff x="2848" y="848"/>
                <a:chExt cx="140" cy="98"/>
              </a:xfrm>
            </p:grpSpPr>
            <p:sp>
              <p:nvSpPr>
                <p:cNvPr id="85" name="Line 69">
                  <a:extLst>
                    <a:ext uri="{FF2B5EF4-FFF2-40B4-BE49-F238E27FC236}">
                      <a16:creationId xmlns:a16="http://schemas.microsoft.com/office/drawing/2014/main" xmlns="" id="{E7B1D93A-7105-4998-8993-0FEA48BFBE26}"/>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6" name="Line 70">
                  <a:extLst>
                    <a:ext uri="{FF2B5EF4-FFF2-40B4-BE49-F238E27FC236}">
                      <a16:creationId xmlns:a16="http://schemas.microsoft.com/office/drawing/2014/main" xmlns="" id="{85F8734E-121E-4976-A469-DA695A53AB56}"/>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87" name="Line 71">
                  <a:extLst>
                    <a:ext uri="{FF2B5EF4-FFF2-40B4-BE49-F238E27FC236}">
                      <a16:creationId xmlns:a16="http://schemas.microsoft.com/office/drawing/2014/main" xmlns="" id="{837130CB-278B-4FB1-9B9C-6DB299B45AF6}"/>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52" name="Object 3">
              <a:extLst>
                <a:ext uri="{FF2B5EF4-FFF2-40B4-BE49-F238E27FC236}">
                  <a16:creationId xmlns:a16="http://schemas.microsoft.com/office/drawing/2014/main" xmlns="" id="{87E16C25-0AE9-40B8-9280-D85AF03368E1}"/>
                </a:ext>
              </a:extLst>
            </p:cNvPr>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30999" r:id="rId6" imgW="1307465" imgH="1083945" progId="">
                    <p:embed/>
                  </p:oleObj>
                </mc:Choice>
                <mc:Fallback>
                  <p:oleObj r:id="rId6" imgW="1307465" imgH="1083945" progId="">
                    <p:embed/>
                    <p:pic>
                      <p:nvPicPr>
                        <p:cNvPr id="148504" name="Object 3"/>
                        <p:cNvPicPr/>
                        <p:nvPr/>
                      </p:nvPicPr>
                      <p:blipFill>
                        <a:blip r:embed="rId5"/>
                        <a:stretch>
                          <a:fillRect/>
                        </a:stretch>
                      </p:blipFill>
                      <p:spPr>
                        <a:xfrm>
                          <a:off x="5128" y="2739"/>
                          <a:ext cx="455" cy="323"/>
                        </a:xfrm>
                        <a:prstGeom prst="rect">
                          <a:avLst/>
                        </a:prstGeom>
                        <a:noFill/>
                        <a:ln w="38100">
                          <a:noFill/>
                          <a:miter/>
                        </a:ln>
                      </p:spPr>
                    </p:pic>
                  </p:oleObj>
                </mc:Fallback>
              </mc:AlternateContent>
            </a:graphicData>
          </a:graphic>
        </p:graphicFrame>
        <p:grpSp>
          <p:nvGrpSpPr>
            <p:cNvPr id="53" name="Group 73">
              <a:extLst>
                <a:ext uri="{FF2B5EF4-FFF2-40B4-BE49-F238E27FC236}">
                  <a16:creationId xmlns:a16="http://schemas.microsoft.com/office/drawing/2014/main" xmlns="" id="{15E6E291-D52E-4473-81C0-BD4919E53120}"/>
                </a:ext>
              </a:extLst>
            </p:cNvPr>
            <p:cNvGrpSpPr/>
            <p:nvPr/>
          </p:nvGrpSpPr>
          <p:grpSpPr>
            <a:xfrm>
              <a:off x="1066" y="2649"/>
              <a:ext cx="217" cy="413"/>
              <a:chOff x="4180" y="783"/>
              <a:chExt cx="150" cy="307"/>
            </a:xfrm>
          </p:grpSpPr>
          <p:sp>
            <p:nvSpPr>
              <p:cNvPr id="70" name="AutoShape 74">
                <a:extLst>
                  <a:ext uri="{FF2B5EF4-FFF2-40B4-BE49-F238E27FC236}">
                    <a16:creationId xmlns:a16="http://schemas.microsoft.com/office/drawing/2014/main" xmlns="" id="{DC1E0E78-E9E9-43D5-93FD-BDF64CDBF1B1}"/>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1" name="Rectangle 75">
                <a:extLst>
                  <a:ext uri="{FF2B5EF4-FFF2-40B4-BE49-F238E27FC236}">
                    <a16:creationId xmlns:a16="http://schemas.microsoft.com/office/drawing/2014/main" xmlns="" id="{4F6D7298-0B01-4260-85B2-71FC0E8A562D}"/>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2" name="Rectangle 76">
                <a:extLst>
                  <a:ext uri="{FF2B5EF4-FFF2-40B4-BE49-F238E27FC236}">
                    <a16:creationId xmlns:a16="http://schemas.microsoft.com/office/drawing/2014/main" xmlns="" id="{CDE3A5AF-2A0E-425D-85C4-1BA493BC30AB}"/>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3" name="AutoShape 77">
                <a:extLst>
                  <a:ext uri="{FF2B5EF4-FFF2-40B4-BE49-F238E27FC236}">
                    <a16:creationId xmlns:a16="http://schemas.microsoft.com/office/drawing/2014/main" xmlns="" id="{7C096D5D-9542-4BD7-871E-B0D12000E32B}"/>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4" name="Line 78">
                <a:extLst>
                  <a:ext uri="{FF2B5EF4-FFF2-40B4-BE49-F238E27FC236}">
                    <a16:creationId xmlns:a16="http://schemas.microsoft.com/office/drawing/2014/main" xmlns="" id="{15B1ADD9-AAF9-48B7-AC38-73D07B188ECF}"/>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 name="Line 79">
                <a:extLst>
                  <a:ext uri="{FF2B5EF4-FFF2-40B4-BE49-F238E27FC236}">
                    <a16:creationId xmlns:a16="http://schemas.microsoft.com/office/drawing/2014/main" xmlns="" id="{A59A24C7-9515-45C8-91AD-90929D8C3A6B}"/>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 name="Rectangle 80">
                <a:extLst>
                  <a:ext uri="{FF2B5EF4-FFF2-40B4-BE49-F238E27FC236}">
                    <a16:creationId xmlns:a16="http://schemas.microsoft.com/office/drawing/2014/main" xmlns="" id="{60E54F7D-DD58-451A-84E5-A6183B283F98}"/>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7" name="Rectangle 81">
                <a:extLst>
                  <a:ext uri="{FF2B5EF4-FFF2-40B4-BE49-F238E27FC236}">
                    <a16:creationId xmlns:a16="http://schemas.microsoft.com/office/drawing/2014/main" xmlns="" id="{B56B1CC6-78B0-4203-B486-55EFB4DCA61F}"/>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54" name="AutoShape 82">
              <a:extLst>
                <a:ext uri="{FF2B5EF4-FFF2-40B4-BE49-F238E27FC236}">
                  <a16:creationId xmlns:a16="http://schemas.microsoft.com/office/drawing/2014/main" xmlns="" id="{7FC2A522-F930-44B8-B344-F44D98CF5042}"/>
                </a:ext>
              </a:extLst>
            </p:cNvPr>
            <p:cNvSpPr/>
            <p:nvPr/>
          </p:nvSpPr>
          <p:spPr>
            <a:xfrm>
              <a:off x="762" y="2481"/>
              <a:ext cx="260" cy="287"/>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5" name="AutoShape 90">
              <a:extLst>
                <a:ext uri="{FF2B5EF4-FFF2-40B4-BE49-F238E27FC236}">
                  <a16:creationId xmlns:a16="http://schemas.microsoft.com/office/drawing/2014/main" xmlns="" id="{BA4C00A6-05E8-4E41-A6FC-CCA635BF8934}"/>
                </a:ext>
              </a:extLst>
            </p:cNvPr>
            <p:cNvSpPr/>
            <p:nvPr/>
          </p:nvSpPr>
          <p:spPr>
            <a:xfrm>
              <a:off x="4741" y="2819"/>
              <a:ext cx="515" cy="239"/>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56" name="Group 92">
              <a:extLst>
                <a:ext uri="{FF2B5EF4-FFF2-40B4-BE49-F238E27FC236}">
                  <a16:creationId xmlns:a16="http://schemas.microsoft.com/office/drawing/2014/main" xmlns="" id="{3751377D-16E2-4A89-830D-8C5876C73C79}"/>
                </a:ext>
              </a:extLst>
            </p:cNvPr>
            <p:cNvGrpSpPr/>
            <p:nvPr/>
          </p:nvGrpSpPr>
          <p:grpSpPr>
            <a:xfrm>
              <a:off x="1328" y="2714"/>
              <a:ext cx="1347" cy="359"/>
              <a:chOff x="2249" y="3430"/>
              <a:chExt cx="1389" cy="256"/>
            </a:xfrm>
          </p:grpSpPr>
          <p:sp>
            <p:nvSpPr>
              <p:cNvPr id="66" name="Oval 93">
                <a:extLst>
                  <a:ext uri="{FF2B5EF4-FFF2-40B4-BE49-F238E27FC236}">
                    <a16:creationId xmlns:a16="http://schemas.microsoft.com/office/drawing/2014/main" xmlns="" id="{01FD7178-72AA-4A58-8901-CD3EBF892472}"/>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7" name="Rectangle 94">
                <a:extLst>
                  <a:ext uri="{FF2B5EF4-FFF2-40B4-BE49-F238E27FC236}">
                    <a16:creationId xmlns:a16="http://schemas.microsoft.com/office/drawing/2014/main" xmlns="" id="{ACC687E0-AC6C-47C4-9AFA-909EEAB19D0C}"/>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8" name="Oval 95">
                <a:extLst>
                  <a:ext uri="{FF2B5EF4-FFF2-40B4-BE49-F238E27FC236}">
                    <a16:creationId xmlns:a16="http://schemas.microsoft.com/office/drawing/2014/main" xmlns="" id="{2BC1F86F-DD07-4802-89BE-DB6F3C1CFAA9}"/>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9" name="Rectangle 96">
                <a:extLst>
                  <a:ext uri="{FF2B5EF4-FFF2-40B4-BE49-F238E27FC236}">
                    <a16:creationId xmlns:a16="http://schemas.microsoft.com/office/drawing/2014/main" xmlns="" id="{9BB7A489-F8C0-454F-ADD8-FE0E55C76C65}"/>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7" name="Text Box 97">
              <a:extLst>
                <a:ext uri="{FF2B5EF4-FFF2-40B4-BE49-F238E27FC236}">
                  <a16:creationId xmlns:a16="http://schemas.microsoft.com/office/drawing/2014/main" xmlns="" id="{26EB18DB-5742-4D57-BF22-6E46838764E4}"/>
                </a:ext>
              </a:extLst>
            </p:cNvPr>
            <p:cNvSpPr txBox="1"/>
            <p:nvPr/>
          </p:nvSpPr>
          <p:spPr>
            <a:xfrm>
              <a:off x="1313" y="2788"/>
              <a:ext cx="141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nvGrpSpPr>
            <p:cNvPr id="58" name="Group 83">
              <a:extLst>
                <a:ext uri="{FF2B5EF4-FFF2-40B4-BE49-F238E27FC236}">
                  <a16:creationId xmlns:a16="http://schemas.microsoft.com/office/drawing/2014/main" xmlns="" id="{D33725D9-AFC1-4028-840C-406AD5B06706}"/>
                </a:ext>
              </a:extLst>
            </p:cNvPr>
            <p:cNvGrpSpPr/>
            <p:nvPr/>
          </p:nvGrpSpPr>
          <p:grpSpPr>
            <a:xfrm>
              <a:off x="3419" y="2835"/>
              <a:ext cx="1621" cy="194"/>
              <a:chOff x="2249" y="3430"/>
              <a:chExt cx="1389" cy="256"/>
            </a:xfrm>
          </p:grpSpPr>
          <p:sp>
            <p:nvSpPr>
              <p:cNvPr id="62" name="Oval 84">
                <a:extLst>
                  <a:ext uri="{FF2B5EF4-FFF2-40B4-BE49-F238E27FC236}">
                    <a16:creationId xmlns:a16="http://schemas.microsoft.com/office/drawing/2014/main" xmlns="" id="{7A7AE892-A6E3-4042-891B-9509B1050AC3}"/>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3" name="Rectangle 85">
                <a:extLst>
                  <a:ext uri="{FF2B5EF4-FFF2-40B4-BE49-F238E27FC236}">
                    <a16:creationId xmlns:a16="http://schemas.microsoft.com/office/drawing/2014/main" xmlns="" id="{90F72C00-09C7-409D-9E50-CF51718FFBC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4" name="Oval 86">
                <a:extLst>
                  <a:ext uri="{FF2B5EF4-FFF2-40B4-BE49-F238E27FC236}">
                    <a16:creationId xmlns:a16="http://schemas.microsoft.com/office/drawing/2014/main" xmlns="" id="{C705D108-59BB-4C84-B8F9-75917F325182}"/>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5" name="Rectangle 87">
                <a:extLst>
                  <a:ext uri="{FF2B5EF4-FFF2-40B4-BE49-F238E27FC236}">
                    <a16:creationId xmlns:a16="http://schemas.microsoft.com/office/drawing/2014/main" xmlns="" id="{71BE9C6B-89D0-4D99-A5CF-5060EE949C74}"/>
                  </a:ext>
                </a:extLst>
              </p:cNvPr>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9" name="Text Box 88">
              <a:extLst>
                <a:ext uri="{FF2B5EF4-FFF2-40B4-BE49-F238E27FC236}">
                  <a16:creationId xmlns:a16="http://schemas.microsoft.com/office/drawing/2014/main" xmlns="" id="{ED4AF81F-9254-4CDE-9BE4-2F7A2D5E0796}"/>
                </a:ext>
              </a:extLst>
            </p:cNvPr>
            <p:cNvSpPr txBox="1"/>
            <p:nvPr/>
          </p:nvSpPr>
          <p:spPr>
            <a:xfrm>
              <a:off x="3475" y="2807"/>
              <a:ext cx="162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sp>
          <p:nvSpPr>
            <p:cNvPr id="60" name="AutoShape 98">
              <a:extLst>
                <a:ext uri="{FF2B5EF4-FFF2-40B4-BE49-F238E27FC236}">
                  <a16:creationId xmlns:a16="http://schemas.microsoft.com/office/drawing/2014/main" xmlns="" id="{9CF01899-D120-4304-BEDF-E1B5DC767648}"/>
                </a:ext>
              </a:extLst>
            </p:cNvPr>
            <p:cNvSpPr/>
            <p:nvPr/>
          </p:nvSpPr>
          <p:spPr>
            <a:xfrm>
              <a:off x="2668" y="2815"/>
              <a:ext cx="860" cy="24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AutoShape 89">
              <a:extLst>
                <a:ext uri="{FF2B5EF4-FFF2-40B4-BE49-F238E27FC236}">
                  <a16:creationId xmlns:a16="http://schemas.microsoft.com/office/drawing/2014/main" xmlns="" id="{A8D5167C-42C0-45B1-97B2-18BEBF00A883}"/>
                </a:ext>
              </a:extLst>
            </p:cNvPr>
            <p:cNvSpPr/>
            <p:nvPr/>
          </p:nvSpPr>
          <p:spPr>
            <a:xfrm flipV="1">
              <a:off x="814" y="2689"/>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grpSp>
      <p:grpSp>
        <p:nvGrpSpPr>
          <p:cNvPr id="91" name="Group 108">
            <a:extLst>
              <a:ext uri="{FF2B5EF4-FFF2-40B4-BE49-F238E27FC236}">
                <a16:creationId xmlns:a16="http://schemas.microsoft.com/office/drawing/2014/main" xmlns="" id="{514E1E44-2C43-45EB-9655-90EB57F9887A}"/>
              </a:ext>
            </a:extLst>
          </p:cNvPr>
          <p:cNvGrpSpPr/>
          <p:nvPr/>
        </p:nvGrpSpPr>
        <p:grpSpPr>
          <a:xfrm>
            <a:off x="1390015" y="4606927"/>
            <a:ext cx="8944610" cy="1615932"/>
            <a:chOff x="128" y="3270"/>
            <a:chExt cx="5422" cy="763"/>
          </a:xfrm>
        </p:grpSpPr>
        <p:sp>
          <p:nvSpPr>
            <p:cNvPr id="92" name="Rectangle 102">
              <a:extLst>
                <a:ext uri="{FF2B5EF4-FFF2-40B4-BE49-F238E27FC236}">
                  <a16:creationId xmlns:a16="http://schemas.microsoft.com/office/drawing/2014/main" xmlns="" id="{9874EDF8-6561-4B36-94E1-529CF927FF13}"/>
                </a:ext>
              </a:extLst>
            </p:cNvPr>
            <p:cNvSpPr/>
            <p:nvPr/>
          </p:nvSpPr>
          <p:spPr>
            <a:xfrm>
              <a:off x="128" y="3393"/>
              <a:ext cx="5403" cy="640"/>
            </a:xfrm>
            <a:prstGeom prst="rect">
              <a:avLst/>
            </a:prstGeom>
            <a:solidFill>
              <a:schemeClr val="bg1"/>
            </a:solidFill>
            <a:ln w="2857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3" name="Text Box 101">
              <a:extLst>
                <a:ext uri="{FF2B5EF4-FFF2-40B4-BE49-F238E27FC236}">
                  <a16:creationId xmlns:a16="http://schemas.microsoft.com/office/drawing/2014/main" xmlns="" id="{207D2865-D70F-474A-95BB-6BD9343E47E3}"/>
                </a:ext>
              </a:extLst>
            </p:cNvPr>
            <p:cNvSpPr txBox="1"/>
            <p:nvPr/>
          </p:nvSpPr>
          <p:spPr>
            <a:xfrm>
              <a:off x="208" y="3585"/>
              <a:ext cx="5342" cy="39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cs typeface="微软雅黑" panose="020B0503020204020204" pitchFamily="34" charset="-122"/>
                </a:rPr>
                <a:t>link on end-end path that constrains  end-end throughput</a:t>
              </a:r>
            </a:p>
            <a:p>
              <a:pPr marL="0" lvl="0" indent="0">
                <a:spcBef>
                  <a:spcPct val="0"/>
                </a:spcBef>
                <a:buSzPct val="100000"/>
                <a:buNone/>
              </a:pPr>
              <a:r>
                <a:rPr lang="zh-CN" altLang="en-US" sz="2400" dirty="0">
                  <a:latin typeface="+mn-ea"/>
                  <a:cs typeface="微软雅黑" panose="020B0503020204020204" pitchFamily="34" charset="-122"/>
                </a:rPr>
                <a:t>在端到端路径中制约吞吐量的链路</a:t>
              </a:r>
            </a:p>
          </p:txBody>
        </p:sp>
        <p:sp>
          <p:nvSpPr>
            <p:cNvPr id="94" name="Text Box 104">
              <a:extLst>
                <a:ext uri="{FF2B5EF4-FFF2-40B4-BE49-F238E27FC236}">
                  <a16:creationId xmlns:a16="http://schemas.microsoft.com/office/drawing/2014/main" xmlns="" id="{949491CB-A8B9-4CD7-9B15-7CDC4D1D833A}"/>
                </a:ext>
              </a:extLst>
            </p:cNvPr>
            <p:cNvSpPr txBox="1"/>
            <p:nvPr/>
          </p:nvSpPr>
          <p:spPr>
            <a:xfrm>
              <a:off x="322" y="3270"/>
              <a:ext cx="2250" cy="30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solidFill>
                    <a:schemeClr val="tx2"/>
                  </a:solidFill>
                  <a:latin typeface="+mn-ea"/>
                </a:rPr>
                <a:t>瓶颈链路</a:t>
              </a:r>
            </a:p>
            <a:p>
              <a:pPr marL="0" lvl="0" indent="0">
                <a:spcBef>
                  <a:spcPct val="0"/>
                </a:spcBef>
                <a:buSzPct val="100000"/>
                <a:buNone/>
              </a:pPr>
              <a:r>
                <a:rPr lang="zh-CN" altLang="en-US" sz="1800" dirty="0">
                  <a:solidFill>
                    <a:schemeClr val="tx2"/>
                  </a:solidFill>
                  <a:latin typeface="+mn-ea"/>
                </a:rPr>
                <a:t>（</a:t>
              </a:r>
              <a:r>
                <a:rPr lang="en-US" altLang="zh-CN" sz="1800" dirty="0">
                  <a:solidFill>
                    <a:schemeClr val="tx2"/>
                  </a:solidFill>
                  <a:latin typeface="+mn-ea"/>
                </a:rPr>
                <a:t>Bottleneck Link</a:t>
              </a:r>
              <a:r>
                <a:rPr lang="zh-CN" altLang="en-US" sz="1800" dirty="0">
                  <a:solidFill>
                    <a:schemeClr val="tx2"/>
                  </a:solidFill>
                  <a:latin typeface="+mn-ea"/>
                </a:rPr>
                <a:t>）</a:t>
              </a:r>
            </a:p>
          </p:txBody>
        </p:sp>
      </p:grpSp>
      <p:sp>
        <p:nvSpPr>
          <p:cNvPr id="95" name="Rectangle 94">
            <a:extLst>
              <a:ext uri="{FF2B5EF4-FFF2-40B4-BE49-F238E27FC236}">
                <a16:creationId xmlns:a16="http://schemas.microsoft.com/office/drawing/2014/main" xmlns="" id="{FB431390-21A1-4FBA-B0FE-D904AB863953}"/>
              </a:ext>
            </a:extLst>
          </p:cNvPr>
          <p:cNvSpPr/>
          <p:nvPr/>
        </p:nvSpPr>
        <p:spPr>
          <a:xfrm>
            <a:off x="3301683" y="4038283"/>
            <a:ext cx="4379725" cy="570029"/>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669925" lvl="0" indent="-325120" eaLnBrk="1" hangingPunct="1">
              <a:buClr>
                <a:schemeClr val="tx1"/>
              </a:buClr>
              <a:buSzPct val="100000"/>
              <a:buFont typeface="Wingdings" panose="05000000000000000000" pitchFamily="2" charset="2"/>
              <a:buNone/>
            </a:pPr>
            <a:r>
              <a:rPr lang="zh-CN" altLang="en-US" sz="3100" dirty="0">
                <a:latin typeface="+mn-ea"/>
              </a:rPr>
              <a:t>吞吐量是：</a:t>
            </a:r>
            <a:r>
              <a:rPr lang="en-US" altLang="zh-CN" sz="3100" dirty="0">
                <a:latin typeface="+mn-ea"/>
              </a:rPr>
              <a:t>min{R</a:t>
            </a:r>
            <a:r>
              <a:rPr lang="en-US" altLang="zh-CN" sz="3100" baseline="-25000" dirty="0">
                <a:latin typeface="+mn-ea"/>
              </a:rPr>
              <a:t>s</a:t>
            </a:r>
            <a:r>
              <a:rPr lang="en-US" altLang="zh-CN" sz="3100" dirty="0">
                <a:latin typeface="+mn-ea"/>
              </a:rPr>
              <a:t>,R</a:t>
            </a:r>
            <a:r>
              <a:rPr lang="en-US" altLang="zh-CN" sz="3100" baseline="-25000" dirty="0">
                <a:latin typeface="+mn-ea"/>
              </a:rPr>
              <a:t>c</a:t>
            </a:r>
            <a:r>
              <a:rPr lang="en-US" altLang="zh-CN" sz="3100" dirty="0">
                <a:latin typeface="+mn-ea"/>
              </a:rPr>
              <a:t>}</a:t>
            </a:r>
          </a:p>
        </p:txBody>
      </p:sp>
      <p:sp>
        <p:nvSpPr>
          <p:cNvPr id="96" name="Title 1">
            <a:extLst>
              <a:ext uri="{FF2B5EF4-FFF2-40B4-BE49-F238E27FC236}">
                <a16:creationId xmlns:a16="http://schemas.microsoft.com/office/drawing/2014/main" xmlns="" id="{60F8A7A3-9E95-4924-B299-225A449B527D}"/>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70326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 calcmode="lin" valueType="num">
                                      <p:cBhvr additive="base">
                                        <p:cTn id="21" dur="500" fill="hold"/>
                                        <p:tgtEl>
                                          <p:spTgt spid="96"/>
                                        </p:tgtEl>
                                        <p:attrNameLst>
                                          <p:attrName>ppt_x</p:attrName>
                                        </p:attrNameLst>
                                      </p:cBhvr>
                                      <p:tavLst>
                                        <p:tav tm="0">
                                          <p:val>
                                            <p:strVal val="0-#ppt_w/2"/>
                                          </p:val>
                                        </p:tav>
                                        <p:tav tm="100000">
                                          <p:val>
                                            <p:strVal val="#ppt_x"/>
                                          </p:val>
                                        </p:tav>
                                      </p:tavLst>
                                    </p:anim>
                                    <p:anim calcmode="lin" valueType="num">
                                      <p:cBhvr additive="base">
                                        <p:cTn id="22"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xmlns="" id="{0D8B37FD-7A2D-4950-BEE0-D09FD71819EE}"/>
              </a:ext>
            </a:extLst>
          </p:cNvPr>
          <p:cNvSpPr txBox="1">
            <a:spLocks noChangeArrowheads="1"/>
          </p:cNvSpPr>
          <p:nvPr/>
        </p:nvSpPr>
        <p:spPr>
          <a:xfrm>
            <a:off x="2568575" y="747756"/>
            <a:ext cx="7343775"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 </a:t>
            </a:r>
            <a:r>
              <a:rPr lang="zh-CN" altLang="en-US" sz="3600" b="1" kern="0" dirty="0">
                <a:solidFill>
                  <a:srgbClr val="5B9BD5"/>
                </a:solidFill>
                <a:latin typeface="+mn-ea"/>
                <a:ea typeface="+mn-ea"/>
                <a:cs typeface="微软雅黑" panose="020B0503020204020204" pitchFamily="34" charset="-122"/>
              </a:rPr>
              <a:t>因特网中的情景</a:t>
            </a:r>
          </a:p>
        </p:txBody>
      </p:sp>
      <p:sp>
        <p:nvSpPr>
          <p:cNvPr id="5" name="Text Box 44">
            <a:extLst>
              <a:ext uri="{FF2B5EF4-FFF2-40B4-BE49-F238E27FC236}">
                <a16:creationId xmlns:a16="http://schemas.microsoft.com/office/drawing/2014/main" xmlns="" id="{07BBFB0B-2D96-4F59-AA72-1B6BCB76FB0B}"/>
              </a:ext>
            </a:extLst>
          </p:cNvPr>
          <p:cNvSpPr txBox="1"/>
          <p:nvPr/>
        </p:nvSpPr>
        <p:spPr>
          <a:xfrm>
            <a:off x="5539740" y="5672455"/>
            <a:ext cx="6584315"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10 connections (fairly) share backbone bottleneck link R</a:t>
            </a:r>
            <a:r>
              <a:rPr lang="en-US" altLang="zh-CN" sz="2400" baseline="-25000" dirty="0">
                <a:latin typeface="+mn-ea"/>
              </a:rPr>
              <a:t> </a:t>
            </a:r>
            <a:r>
              <a:rPr lang="en-US" altLang="zh-CN" sz="2400" dirty="0">
                <a:latin typeface="+mn-ea"/>
              </a:rPr>
              <a:t>bits/sec</a:t>
            </a:r>
          </a:p>
        </p:txBody>
      </p:sp>
      <p:sp>
        <p:nvSpPr>
          <p:cNvPr id="6" name="Freeform 296">
            <a:extLst>
              <a:ext uri="{FF2B5EF4-FFF2-40B4-BE49-F238E27FC236}">
                <a16:creationId xmlns:a16="http://schemas.microsoft.com/office/drawing/2014/main" xmlns="" id="{9412554C-ED0B-49C8-A157-01A70FF479B2}"/>
              </a:ext>
            </a:extLst>
          </p:cNvPr>
          <p:cNvSpPr/>
          <p:nvPr/>
        </p:nvSpPr>
        <p:spPr>
          <a:xfrm>
            <a:off x="6407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latin typeface="+mn-ea"/>
            </a:endParaRPr>
          </a:p>
        </p:txBody>
      </p:sp>
      <p:sp>
        <p:nvSpPr>
          <p:cNvPr id="7" name="AutoShape 21">
            <a:extLst>
              <a:ext uri="{FF2B5EF4-FFF2-40B4-BE49-F238E27FC236}">
                <a16:creationId xmlns:a16="http://schemas.microsoft.com/office/drawing/2014/main" xmlns="" id="{8485D885-6666-41DD-A103-F8949738A216}"/>
              </a:ext>
            </a:extLst>
          </p:cNvPr>
          <p:cNvSpPr/>
          <p:nvPr/>
        </p:nvSpPr>
        <p:spPr>
          <a:xfrm>
            <a:off x="6119813" y="2386013"/>
            <a:ext cx="312737" cy="152400"/>
          </a:xfrm>
          <a:prstGeom prst="parallelogram">
            <a:avLst>
              <a:gd name="adj" fmla="val 790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8" name="Rectangle 22">
            <a:extLst>
              <a:ext uri="{FF2B5EF4-FFF2-40B4-BE49-F238E27FC236}">
                <a16:creationId xmlns:a16="http://schemas.microsoft.com/office/drawing/2014/main" xmlns="" id="{1DF9CFF8-B84F-49CD-B637-88312D9D7D0F}"/>
              </a:ext>
            </a:extLst>
          </p:cNvPr>
          <p:cNvSpPr/>
          <p:nvPr/>
        </p:nvSpPr>
        <p:spPr>
          <a:xfrm>
            <a:off x="6278563" y="1882775"/>
            <a:ext cx="144462"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Rectangle 23">
            <a:extLst>
              <a:ext uri="{FF2B5EF4-FFF2-40B4-BE49-F238E27FC236}">
                <a16:creationId xmlns:a16="http://schemas.microsoft.com/office/drawing/2014/main" xmlns="" id="{D2317235-D81F-450A-89D5-3BCB1B77B4E4}"/>
              </a:ext>
            </a:extLst>
          </p:cNvPr>
          <p:cNvSpPr/>
          <p:nvPr/>
        </p:nvSpPr>
        <p:spPr>
          <a:xfrm>
            <a:off x="6119813" y="2025650"/>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0" name="AutoShape 24">
            <a:extLst>
              <a:ext uri="{FF2B5EF4-FFF2-40B4-BE49-F238E27FC236}">
                <a16:creationId xmlns:a16="http://schemas.microsoft.com/office/drawing/2014/main" xmlns="" id="{7581EA10-D739-4D0D-82AC-02977DEBA8A1}"/>
              </a:ext>
            </a:extLst>
          </p:cNvPr>
          <p:cNvSpPr/>
          <p:nvPr/>
        </p:nvSpPr>
        <p:spPr>
          <a:xfrm>
            <a:off x="6119813" y="1878013"/>
            <a:ext cx="312737" cy="153987"/>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1" name="Line 25">
            <a:extLst>
              <a:ext uri="{FF2B5EF4-FFF2-40B4-BE49-F238E27FC236}">
                <a16:creationId xmlns:a16="http://schemas.microsoft.com/office/drawing/2014/main" xmlns="" id="{EB799944-5642-44A0-AA1B-85C5EF5FB251}"/>
              </a:ext>
            </a:extLst>
          </p:cNvPr>
          <p:cNvSpPr/>
          <p:nvPr/>
        </p:nvSpPr>
        <p:spPr>
          <a:xfrm>
            <a:off x="6432550" y="1889125"/>
            <a:ext cx="0" cy="496888"/>
          </a:xfrm>
          <a:prstGeom prst="line">
            <a:avLst/>
          </a:prstGeom>
          <a:ln w="9525" cap="flat" cmpd="sng">
            <a:solidFill>
              <a:schemeClr val="tx1"/>
            </a:solidFill>
            <a:prstDash val="solid"/>
            <a:headEnd type="none" w="med" len="med"/>
            <a:tailEnd type="none" w="med" len="med"/>
          </a:ln>
        </p:spPr>
      </p:sp>
      <p:sp>
        <p:nvSpPr>
          <p:cNvPr id="12" name="Line 26">
            <a:extLst>
              <a:ext uri="{FF2B5EF4-FFF2-40B4-BE49-F238E27FC236}">
                <a16:creationId xmlns:a16="http://schemas.microsoft.com/office/drawing/2014/main" xmlns="" id="{F06A9818-E4CE-4F53-A1EF-84397C8CF308}"/>
              </a:ext>
            </a:extLst>
          </p:cNvPr>
          <p:cNvSpPr/>
          <p:nvPr/>
        </p:nvSpPr>
        <p:spPr>
          <a:xfrm flipH="1">
            <a:off x="6319838" y="2386013"/>
            <a:ext cx="112712" cy="147637"/>
          </a:xfrm>
          <a:prstGeom prst="line">
            <a:avLst/>
          </a:prstGeom>
          <a:ln w="9525" cap="flat" cmpd="sng">
            <a:solidFill>
              <a:schemeClr val="tx1"/>
            </a:solidFill>
            <a:prstDash val="solid"/>
            <a:headEnd type="none" w="med" len="med"/>
            <a:tailEnd type="none" w="med" len="med"/>
          </a:ln>
        </p:spPr>
      </p:sp>
      <p:sp>
        <p:nvSpPr>
          <p:cNvPr id="13" name="Rectangle 27">
            <a:extLst>
              <a:ext uri="{FF2B5EF4-FFF2-40B4-BE49-F238E27FC236}">
                <a16:creationId xmlns:a16="http://schemas.microsoft.com/office/drawing/2014/main" xmlns="" id="{354025EB-7661-4C4D-94E9-ED34D78020D6}"/>
              </a:ext>
            </a:extLst>
          </p:cNvPr>
          <p:cNvSpPr/>
          <p:nvPr/>
        </p:nvSpPr>
        <p:spPr>
          <a:xfrm>
            <a:off x="6146800" y="2093913"/>
            <a:ext cx="131763"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4" name="Rectangle 28">
            <a:extLst>
              <a:ext uri="{FF2B5EF4-FFF2-40B4-BE49-F238E27FC236}">
                <a16:creationId xmlns:a16="http://schemas.microsoft.com/office/drawing/2014/main" xmlns="" id="{17F6DF78-7BB8-4708-A370-838817BBCBD8}"/>
              </a:ext>
            </a:extLst>
          </p:cNvPr>
          <p:cNvSpPr/>
          <p:nvPr/>
        </p:nvSpPr>
        <p:spPr>
          <a:xfrm>
            <a:off x="6165850" y="2181225"/>
            <a:ext cx="98425" cy="10318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5" name="Text Box 35">
            <a:extLst>
              <a:ext uri="{FF2B5EF4-FFF2-40B4-BE49-F238E27FC236}">
                <a16:creationId xmlns:a16="http://schemas.microsoft.com/office/drawing/2014/main" xmlns="" id="{B7E134A7-9698-40BC-9BAE-FCF3B1BBE7EE}"/>
              </a:ext>
            </a:extLst>
          </p:cNvPr>
          <p:cNvSpPr txBox="1"/>
          <p:nvPr/>
        </p:nvSpPr>
        <p:spPr>
          <a:xfrm>
            <a:off x="6270625" y="2344738"/>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16" name="Oval 40">
            <a:extLst>
              <a:ext uri="{FF2B5EF4-FFF2-40B4-BE49-F238E27FC236}">
                <a16:creationId xmlns:a16="http://schemas.microsoft.com/office/drawing/2014/main" xmlns="" id="{88CA5E06-FB7B-4FA2-BAC1-41EC4FB957AB}"/>
              </a:ext>
            </a:extLst>
          </p:cNvPr>
          <p:cNvSpPr>
            <a:spLocks noChangeArrowheads="1"/>
          </p:cNvSpPr>
          <p:nvPr/>
        </p:nvSpPr>
        <p:spPr bwMode="auto">
          <a:xfrm rot="5400000">
            <a:off x="8135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7" name="Rectangle 41">
            <a:extLst>
              <a:ext uri="{FF2B5EF4-FFF2-40B4-BE49-F238E27FC236}">
                <a16:creationId xmlns:a16="http://schemas.microsoft.com/office/drawing/2014/main" xmlns="" id="{D9932BDA-0002-41DF-8125-1457C3F68585}"/>
              </a:ext>
            </a:extLst>
          </p:cNvPr>
          <p:cNvSpPr>
            <a:spLocks noChangeArrowheads="1"/>
          </p:cNvSpPr>
          <p:nvPr/>
        </p:nvSpPr>
        <p:spPr bwMode="auto">
          <a:xfrm rot="5400000">
            <a:off x="7668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8" name="Oval 42">
            <a:extLst>
              <a:ext uri="{FF2B5EF4-FFF2-40B4-BE49-F238E27FC236}">
                <a16:creationId xmlns:a16="http://schemas.microsoft.com/office/drawing/2014/main" xmlns="" id="{B5EBC0B3-6AF3-42A1-9EE4-841E600067C4}"/>
              </a:ext>
            </a:extLst>
          </p:cNvPr>
          <p:cNvSpPr/>
          <p:nvPr/>
        </p:nvSpPr>
        <p:spPr>
          <a:xfrm rot="5400000">
            <a:off x="8139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9" name="Rectangle 43">
            <a:extLst>
              <a:ext uri="{FF2B5EF4-FFF2-40B4-BE49-F238E27FC236}">
                <a16:creationId xmlns:a16="http://schemas.microsoft.com/office/drawing/2014/main" xmlns="" id="{519EFA54-273D-41AD-B1FC-F9B81194F4F3}"/>
              </a:ext>
            </a:extLst>
          </p:cNvPr>
          <p:cNvSpPr>
            <a:spLocks noChangeArrowheads="1"/>
          </p:cNvSpPr>
          <p:nvPr/>
        </p:nvSpPr>
        <p:spPr bwMode="auto">
          <a:xfrm rot="5400000">
            <a:off x="8139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aphicFrame>
        <p:nvGraphicFramePr>
          <p:cNvPr id="20" name="Object 2">
            <a:extLst>
              <a:ext uri="{FF2B5EF4-FFF2-40B4-BE49-F238E27FC236}">
                <a16:creationId xmlns:a16="http://schemas.microsoft.com/office/drawing/2014/main" xmlns="" id="{3D515619-516B-445C-9B8D-FE2861C2C7AE}"/>
              </a:ext>
            </a:extLst>
          </p:cNvPr>
          <p:cNvGraphicFramePr>
            <a:graphicFrameLocks noChangeAspect="1"/>
          </p:cNvGraphicFramePr>
          <p:nvPr>
            <p:extLst>
              <p:ext uri="{D42A27DB-BD31-4B8C-83A1-F6EECF244321}">
                <p14:modId xmlns:p14="http://schemas.microsoft.com/office/powerpoint/2010/main" val="497173116"/>
              </p:ext>
            </p:extLst>
          </p:nvPr>
        </p:nvGraphicFramePr>
        <p:xfrm>
          <a:off x="6048375" y="4532313"/>
          <a:ext cx="546100" cy="530225"/>
        </p:xfrm>
        <a:graphic>
          <a:graphicData uri="http://schemas.openxmlformats.org/presentationml/2006/ole">
            <mc:AlternateContent xmlns:mc="http://schemas.openxmlformats.org/markup-compatibility/2006">
              <mc:Choice xmlns:v="urn:schemas-microsoft-com:vml" Requires="v">
                <p:oleObj spid="_x0000_s32163" r:id="rId4" imgW="1307465" imgH="1083945" progId="">
                  <p:embed/>
                </p:oleObj>
              </mc:Choice>
              <mc:Fallback>
                <p:oleObj r:id="rId4" imgW="1307465" imgH="1083945" progId="">
                  <p:embed/>
                  <p:pic>
                    <p:nvPicPr>
                      <p:cNvPr id="149522" name="Object 2"/>
                      <p:cNvPicPr/>
                      <p:nvPr/>
                    </p:nvPicPr>
                    <p:blipFill>
                      <a:blip r:embed="rId5"/>
                      <a:stretch>
                        <a:fillRect/>
                      </a:stretch>
                    </p:blipFill>
                    <p:spPr>
                      <a:xfrm>
                        <a:off x="6048375" y="4532313"/>
                        <a:ext cx="546100" cy="530225"/>
                      </a:xfrm>
                      <a:prstGeom prst="rect">
                        <a:avLst/>
                      </a:prstGeom>
                      <a:noFill/>
                      <a:ln w="38100">
                        <a:noFill/>
                        <a:miter/>
                      </a:ln>
                    </p:spPr>
                  </p:pic>
                </p:oleObj>
              </mc:Fallback>
            </mc:AlternateContent>
          </a:graphicData>
        </a:graphic>
      </p:graphicFrame>
      <p:sp>
        <p:nvSpPr>
          <p:cNvPr id="21" name="Oval 31">
            <a:extLst>
              <a:ext uri="{FF2B5EF4-FFF2-40B4-BE49-F238E27FC236}">
                <a16:creationId xmlns:a16="http://schemas.microsoft.com/office/drawing/2014/main" xmlns="" id="{590F5DC2-0A7C-47FA-9BAB-D450220CEBE7}"/>
              </a:ext>
            </a:extLst>
          </p:cNvPr>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2" name="Rectangle 32">
            <a:extLst>
              <a:ext uri="{FF2B5EF4-FFF2-40B4-BE49-F238E27FC236}">
                <a16:creationId xmlns:a16="http://schemas.microsoft.com/office/drawing/2014/main" xmlns="" id="{DEFFB764-D16C-48C2-BAB1-D2F6C9FF7DCD}"/>
              </a:ext>
            </a:extLst>
          </p:cNvPr>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3" name="Oval 33">
            <a:extLst>
              <a:ext uri="{FF2B5EF4-FFF2-40B4-BE49-F238E27FC236}">
                <a16:creationId xmlns:a16="http://schemas.microsoft.com/office/drawing/2014/main" xmlns="" id="{66DA60F5-0313-43A1-AB81-C79CF2E47FFF}"/>
              </a:ext>
            </a:extLst>
          </p:cNvPr>
          <p:cNvSpPr/>
          <p:nvPr/>
        </p:nvSpPr>
        <p:spPr>
          <a:xfrm rot="1792560">
            <a:off x="6515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4">
            <a:extLst>
              <a:ext uri="{FF2B5EF4-FFF2-40B4-BE49-F238E27FC236}">
                <a16:creationId xmlns:a16="http://schemas.microsoft.com/office/drawing/2014/main" xmlns="" id="{950BC1FA-EAC5-49C4-B12B-C73B6B51C6B3}"/>
              </a:ext>
            </a:extLst>
          </p:cNvPr>
          <p:cNvSpPr>
            <a:spLocks noChangeArrowheads="1"/>
          </p:cNvSpPr>
          <p:nvPr/>
        </p:nvSpPr>
        <p:spPr bwMode="auto">
          <a:xfrm rot="1792560">
            <a:off x="7142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5" name="Line 456">
            <a:extLst>
              <a:ext uri="{FF2B5EF4-FFF2-40B4-BE49-F238E27FC236}">
                <a16:creationId xmlns:a16="http://schemas.microsoft.com/office/drawing/2014/main" xmlns="" id="{7A2EC79C-72B4-4234-A57C-F2F3524F9974}"/>
              </a:ext>
            </a:extLst>
          </p:cNvPr>
          <p:cNvSpPr/>
          <p:nvPr/>
        </p:nvSpPr>
        <p:spPr>
          <a:xfrm rot="1792560">
            <a:off x="6351588" y="2536825"/>
            <a:ext cx="955675" cy="0"/>
          </a:xfrm>
          <a:prstGeom prst="line">
            <a:avLst/>
          </a:prstGeom>
          <a:ln w="38100" cap="flat" cmpd="sng">
            <a:solidFill>
              <a:srgbClr val="FFFF00"/>
            </a:solidFill>
            <a:prstDash val="solid"/>
            <a:headEnd type="none" w="med" len="med"/>
            <a:tailEnd type="none" w="med" len="med"/>
          </a:ln>
        </p:spPr>
      </p:sp>
      <p:sp>
        <p:nvSpPr>
          <p:cNvPr id="26" name="AutoShape 459">
            <a:extLst>
              <a:ext uri="{FF2B5EF4-FFF2-40B4-BE49-F238E27FC236}">
                <a16:creationId xmlns:a16="http://schemas.microsoft.com/office/drawing/2014/main" xmlns="" id="{E22CE151-1D8F-482E-98D9-EB7333B9E32B}"/>
              </a:ext>
            </a:extLst>
          </p:cNvPr>
          <p:cNvSpPr/>
          <p:nvPr/>
        </p:nvSpPr>
        <p:spPr>
          <a:xfrm>
            <a:off x="6708775" y="1943100"/>
            <a:ext cx="312738" cy="153988"/>
          </a:xfrm>
          <a:prstGeom prst="parallelogram">
            <a:avLst>
              <a:gd name="adj" fmla="val 7823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Rectangle 460">
            <a:extLst>
              <a:ext uri="{FF2B5EF4-FFF2-40B4-BE49-F238E27FC236}">
                <a16:creationId xmlns:a16="http://schemas.microsoft.com/office/drawing/2014/main" xmlns="" id="{B482318B-EA46-4D62-877D-DD6DAF6CDD30}"/>
              </a:ext>
            </a:extLst>
          </p:cNvPr>
          <p:cNvSpPr/>
          <p:nvPr/>
        </p:nvSpPr>
        <p:spPr>
          <a:xfrm>
            <a:off x="6867525" y="143986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8" name="Rectangle 461">
            <a:extLst>
              <a:ext uri="{FF2B5EF4-FFF2-40B4-BE49-F238E27FC236}">
                <a16:creationId xmlns:a16="http://schemas.microsoft.com/office/drawing/2014/main" xmlns="" id="{AFD53BAE-32B2-413F-99CC-46CE00EAFC3E}"/>
              </a:ext>
            </a:extLst>
          </p:cNvPr>
          <p:cNvSpPr/>
          <p:nvPr/>
        </p:nvSpPr>
        <p:spPr>
          <a:xfrm>
            <a:off x="6710363" y="1584325"/>
            <a:ext cx="198437"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9" name="AutoShape 462">
            <a:extLst>
              <a:ext uri="{FF2B5EF4-FFF2-40B4-BE49-F238E27FC236}">
                <a16:creationId xmlns:a16="http://schemas.microsoft.com/office/drawing/2014/main" xmlns="" id="{2AE9A39A-9765-4430-BDA3-290C79F02C1B}"/>
              </a:ext>
            </a:extLst>
          </p:cNvPr>
          <p:cNvSpPr/>
          <p:nvPr/>
        </p:nvSpPr>
        <p:spPr>
          <a:xfrm>
            <a:off x="6708775" y="1435100"/>
            <a:ext cx="312738" cy="153988"/>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Line 463">
            <a:extLst>
              <a:ext uri="{FF2B5EF4-FFF2-40B4-BE49-F238E27FC236}">
                <a16:creationId xmlns:a16="http://schemas.microsoft.com/office/drawing/2014/main" xmlns="" id="{C0736776-4EA4-4C51-8B66-D05A71B3FE18}"/>
              </a:ext>
            </a:extLst>
          </p:cNvPr>
          <p:cNvSpPr/>
          <p:nvPr/>
        </p:nvSpPr>
        <p:spPr>
          <a:xfrm>
            <a:off x="7021513" y="1446213"/>
            <a:ext cx="0" cy="496887"/>
          </a:xfrm>
          <a:prstGeom prst="line">
            <a:avLst/>
          </a:prstGeom>
          <a:ln w="9525" cap="flat" cmpd="sng">
            <a:solidFill>
              <a:schemeClr val="tx1"/>
            </a:solidFill>
            <a:prstDash val="solid"/>
            <a:headEnd type="none" w="med" len="med"/>
            <a:tailEnd type="none" w="med" len="med"/>
          </a:ln>
        </p:spPr>
      </p:sp>
      <p:sp>
        <p:nvSpPr>
          <p:cNvPr id="31" name="Line 464">
            <a:extLst>
              <a:ext uri="{FF2B5EF4-FFF2-40B4-BE49-F238E27FC236}">
                <a16:creationId xmlns:a16="http://schemas.microsoft.com/office/drawing/2014/main" xmlns="" id="{C5ED723E-89BB-47FD-800F-F7B17B9BDF6B}"/>
              </a:ext>
            </a:extLst>
          </p:cNvPr>
          <p:cNvSpPr/>
          <p:nvPr/>
        </p:nvSpPr>
        <p:spPr>
          <a:xfrm flipH="1">
            <a:off x="6908800" y="1943100"/>
            <a:ext cx="112713" cy="149225"/>
          </a:xfrm>
          <a:prstGeom prst="line">
            <a:avLst/>
          </a:prstGeom>
          <a:ln w="9525" cap="flat" cmpd="sng">
            <a:solidFill>
              <a:schemeClr val="tx1"/>
            </a:solidFill>
            <a:prstDash val="solid"/>
            <a:headEnd type="none" w="med" len="med"/>
            <a:tailEnd type="none" w="med" len="med"/>
          </a:ln>
        </p:spPr>
      </p:sp>
      <p:sp>
        <p:nvSpPr>
          <p:cNvPr id="32" name="Rectangle 465">
            <a:extLst>
              <a:ext uri="{FF2B5EF4-FFF2-40B4-BE49-F238E27FC236}">
                <a16:creationId xmlns:a16="http://schemas.microsoft.com/office/drawing/2014/main" xmlns="" id="{A46790F6-F6F4-4F99-91D5-B28E784E3E50}"/>
              </a:ext>
            </a:extLst>
          </p:cNvPr>
          <p:cNvSpPr/>
          <p:nvPr/>
        </p:nvSpPr>
        <p:spPr>
          <a:xfrm>
            <a:off x="6735763" y="1651000"/>
            <a:ext cx="131762"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Rectangle 466">
            <a:extLst>
              <a:ext uri="{FF2B5EF4-FFF2-40B4-BE49-F238E27FC236}">
                <a16:creationId xmlns:a16="http://schemas.microsoft.com/office/drawing/2014/main" xmlns="" id="{558F66C7-E8BC-482C-A210-E86DD5FDB9F2}"/>
              </a:ext>
            </a:extLst>
          </p:cNvPr>
          <p:cNvSpPr/>
          <p:nvPr/>
        </p:nvSpPr>
        <p:spPr>
          <a:xfrm>
            <a:off x="6754813" y="173990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4" name="Oval 469">
            <a:extLst>
              <a:ext uri="{FF2B5EF4-FFF2-40B4-BE49-F238E27FC236}">
                <a16:creationId xmlns:a16="http://schemas.microsoft.com/office/drawing/2014/main" xmlns="" id="{21F70251-300C-4900-BE9E-0027C678697F}"/>
              </a:ext>
            </a:extLst>
          </p:cNvPr>
          <p:cNvSpPr>
            <a:spLocks noChangeArrowheads="1"/>
          </p:cNvSpPr>
          <p:nvPr/>
        </p:nvSpPr>
        <p:spPr bwMode="auto">
          <a:xfrm rot="2768172">
            <a:off x="7654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5" name="Rectangle 470">
            <a:extLst>
              <a:ext uri="{FF2B5EF4-FFF2-40B4-BE49-F238E27FC236}">
                <a16:creationId xmlns:a16="http://schemas.microsoft.com/office/drawing/2014/main" xmlns="" id="{74AF8EEA-4844-41DD-80A0-47DD8807C7A8}"/>
              </a:ext>
            </a:extLst>
          </p:cNvPr>
          <p:cNvSpPr>
            <a:spLocks noChangeArrowheads="1"/>
          </p:cNvSpPr>
          <p:nvPr/>
        </p:nvSpPr>
        <p:spPr bwMode="auto">
          <a:xfrm rot="2768172">
            <a:off x="6933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6" name="Oval 471">
            <a:extLst>
              <a:ext uri="{FF2B5EF4-FFF2-40B4-BE49-F238E27FC236}">
                <a16:creationId xmlns:a16="http://schemas.microsoft.com/office/drawing/2014/main" xmlns="" id="{68E0E642-D35E-4101-9A6D-C351945C0F4E}"/>
              </a:ext>
            </a:extLst>
          </p:cNvPr>
          <p:cNvSpPr/>
          <p:nvPr/>
        </p:nvSpPr>
        <p:spPr>
          <a:xfrm rot="2768172">
            <a:off x="7085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7" name="Rectangle 472">
            <a:extLst>
              <a:ext uri="{FF2B5EF4-FFF2-40B4-BE49-F238E27FC236}">
                <a16:creationId xmlns:a16="http://schemas.microsoft.com/office/drawing/2014/main" xmlns="" id="{E6B5CFAA-CAB7-4CDA-AC8A-67FF166A7C47}"/>
              </a:ext>
            </a:extLst>
          </p:cNvPr>
          <p:cNvSpPr>
            <a:spLocks noChangeArrowheads="1"/>
          </p:cNvSpPr>
          <p:nvPr/>
        </p:nvSpPr>
        <p:spPr bwMode="auto">
          <a:xfrm rot="2768172">
            <a:off x="7654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8" name="Line 473">
            <a:extLst>
              <a:ext uri="{FF2B5EF4-FFF2-40B4-BE49-F238E27FC236}">
                <a16:creationId xmlns:a16="http://schemas.microsoft.com/office/drawing/2014/main" xmlns="" id="{8D21A48B-19D7-42D3-83D8-F6A8DA8BAE7E}"/>
              </a:ext>
            </a:extLst>
          </p:cNvPr>
          <p:cNvSpPr/>
          <p:nvPr/>
        </p:nvSpPr>
        <p:spPr>
          <a:xfrm rot="2768172">
            <a:off x="6777038" y="2395538"/>
            <a:ext cx="1196975" cy="0"/>
          </a:xfrm>
          <a:prstGeom prst="line">
            <a:avLst/>
          </a:prstGeom>
          <a:ln w="38100" cap="flat" cmpd="sng">
            <a:solidFill>
              <a:srgbClr val="FFFF00"/>
            </a:solidFill>
            <a:prstDash val="solid"/>
            <a:headEnd type="none" w="med" len="med"/>
            <a:tailEnd type="none" w="med" len="med"/>
          </a:ln>
        </p:spPr>
      </p:sp>
      <p:sp>
        <p:nvSpPr>
          <p:cNvPr id="39" name="Oval 476">
            <a:extLst>
              <a:ext uri="{FF2B5EF4-FFF2-40B4-BE49-F238E27FC236}">
                <a16:creationId xmlns:a16="http://schemas.microsoft.com/office/drawing/2014/main" xmlns="" id="{F2490104-1739-4986-AAA1-D8CD2043E6F9}"/>
              </a:ext>
            </a:extLst>
          </p:cNvPr>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Rectangle 477">
            <a:extLst>
              <a:ext uri="{FF2B5EF4-FFF2-40B4-BE49-F238E27FC236}">
                <a16:creationId xmlns:a16="http://schemas.microsoft.com/office/drawing/2014/main" xmlns="" id="{C24A6BC2-BBF3-4856-8F61-B9503A23688E}"/>
              </a:ext>
            </a:extLst>
          </p:cNvPr>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1" name="Oval 478">
            <a:extLst>
              <a:ext uri="{FF2B5EF4-FFF2-40B4-BE49-F238E27FC236}">
                <a16:creationId xmlns:a16="http://schemas.microsoft.com/office/drawing/2014/main" xmlns="" id="{C5F44D2B-F397-4F51-B398-5E2B6816BA10}"/>
              </a:ext>
            </a:extLst>
          </p:cNvPr>
          <p:cNvSpPr/>
          <p:nvPr/>
        </p:nvSpPr>
        <p:spPr>
          <a:xfrm rot="19807440" flipH="1">
            <a:off x="7240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2" name="Rectangle 479">
            <a:extLst>
              <a:ext uri="{FF2B5EF4-FFF2-40B4-BE49-F238E27FC236}">
                <a16:creationId xmlns:a16="http://schemas.microsoft.com/office/drawing/2014/main" xmlns="" id="{FB533AB7-F259-4A05-916E-251E8D4BE83D}"/>
              </a:ext>
            </a:extLst>
          </p:cNvPr>
          <p:cNvSpPr>
            <a:spLocks noChangeArrowheads="1"/>
          </p:cNvSpPr>
          <p:nvPr/>
        </p:nvSpPr>
        <p:spPr bwMode="auto">
          <a:xfrm rot="19807440" flipH="1">
            <a:off x="6624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3" name="Line 480">
            <a:extLst>
              <a:ext uri="{FF2B5EF4-FFF2-40B4-BE49-F238E27FC236}">
                <a16:creationId xmlns:a16="http://schemas.microsoft.com/office/drawing/2014/main" xmlns="" id="{B4202AB3-29BB-4C17-B691-FCCE84949128}"/>
              </a:ext>
            </a:extLst>
          </p:cNvPr>
          <p:cNvSpPr/>
          <p:nvPr/>
        </p:nvSpPr>
        <p:spPr>
          <a:xfrm rot="19807440" flipH="1">
            <a:off x="6486525" y="4389438"/>
            <a:ext cx="955675" cy="0"/>
          </a:xfrm>
          <a:prstGeom prst="line">
            <a:avLst/>
          </a:prstGeom>
          <a:ln w="38100" cap="flat" cmpd="sng">
            <a:solidFill>
              <a:srgbClr val="FFFF00"/>
            </a:solidFill>
            <a:prstDash val="solid"/>
            <a:headEnd type="none" w="med" len="med"/>
            <a:tailEnd type="triangle" w="med" len="med"/>
          </a:ln>
        </p:spPr>
      </p:sp>
      <p:sp>
        <p:nvSpPr>
          <p:cNvPr id="44" name="Oval 483">
            <a:extLst>
              <a:ext uri="{FF2B5EF4-FFF2-40B4-BE49-F238E27FC236}">
                <a16:creationId xmlns:a16="http://schemas.microsoft.com/office/drawing/2014/main" xmlns="" id="{954E6745-98A2-4413-AE68-D429B22F3290}"/>
              </a:ext>
            </a:extLst>
          </p:cNvPr>
          <p:cNvSpPr>
            <a:spLocks noChangeArrowheads="1"/>
          </p:cNvSpPr>
          <p:nvPr/>
        </p:nvSpPr>
        <p:spPr bwMode="auto">
          <a:xfrm rot="18831828" flipV="1">
            <a:off x="7862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5" name="Rectangle 484">
            <a:extLst>
              <a:ext uri="{FF2B5EF4-FFF2-40B4-BE49-F238E27FC236}">
                <a16:creationId xmlns:a16="http://schemas.microsoft.com/office/drawing/2014/main" xmlns="" id="{8635D068-A814-4D70-8C14-8CCCF385C6FD}"/>
              </a:ext>
            </a:extLst>
          </p:cNvPr>
          <p:cNvSpPr>
            <a:spLocks noChangeArrowheads="1"/>
          </p:cNvSpPr>
          <p:nvPr/>
        </p:nvSpPr>
        <p:spPr bwMode="auto">
          <a:xfrm rot="18831828" flipV="1">
            <a:off x="7140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6" name="Oval 485">
            <a:extLst>
              <a:ext uri="{FF2B5EF4-FFF2-40B4-BE49-F238E27FC236}">
                <a16:creationId xmlns:a16="http://schemas.microsoft.com/office/drawing/2014/main" xmlns="" id="{E7E7C69C-4CFD-4584-934D-180FB9182353}"/>
              </a:ext>
            </a:extLst>
          </p:cNvPr>
          <p:cNvSpPr/>
          <p:nvPr/>
        </p:nvSpPr>
        <p:spPr>
          <a:xfrm rot="18831828" flipV="1">
            <a:off x="7294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7" name="Rectangle 486">
            <a:extLst>
              <a:ext uri="{FF2B5EF4-FFF2-40B4-BE49-F238E27FC236}">
                <a16:creationId xmlns:a16="http://schemas.microsoft.com/office/drawing/2014/main" xmlns="" id="{8962D2DF-8B21-4993-BFE7-CD2F19C562A7}"/>
              </a:ext>
            </a:extLst>
          </p:cNvPr>
          <p:cNvSpPr>
            <a:spLocks noChangeArrowheads="1"/>
          </p:cNvSpPr>
          <p:nvPr/>
        </p:nvSpPr>
        <p:spPr bwMode="auto">
          <a:xfrm rot="18831828" flipV="1">
            <a:off x="7862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8" name="Line 487">
            <a:extLst>
              <a:ext uri="{FF2B5EF4-FFF2-40B4-BE49-F238E27FC236}">
                <a16:creationId xmlns:a16="http://schemas.microsoft.com/office/drawing/2014/main" xmlns="" id="{266235CF-AE01-4AB0-8714-6C7064220A90}"/>
              </a:ext>
            </a:extLst>
          </p:cNvPr>
          <p:cNvSpPr/>
          <p:nvPr/>
        </p:nvSpPr>
        <p:spPr>
          <a:xfrm rot="18831828" flipV="1">
            <a:off x="6985000" y="4711700"/>
            <a:ext cx="1196975" cy="0"/>
          </a:xfrm>
          <a:prstGeom prst="line">
            <a:avLst/>
          </a:prstGeom>
          <a:ln w="38100" cap="flat" cmpd="sng">
            <a:solidFill>
              <a:srgbClr val="FFFF00"/>
            </a:solidFill>
            <a:prstDash val="solid"/>
            <a:headEnd type="triangle" w="med" len="med"/>
            <a:tailEnd type="none" w="med" len="med"/>
          </a:ln>
        </p:spPr>
      </p:sp>
      <p:graphicFrame>
        <p:nvGraphicFramePr>
          <p:cNvPr id="49" name="Object 3">
            <a:extLst>
              <a:ext uri="{FF2B5EF4-FFF2-40B4-BE49-F238E27FC236}">
                <a16:creationId xmlns:a16="http://schemas.microsoft.com/office/drawing/2014/main" xmlns="" id="{1D5524FE-D72C-4D68-B639-A60A76D2BD52}"/>
              </a:ext>
            </a:extLst>
          </p:cNvPr>
          <p:cNvGraphicFramePr>
            <a:graphicFrameLocks noChangeAspect="1"/>
          </p:cNvGraphicFramePr>
          <p:nvPr>
            <p:extLst>
              <p:ext uri="{D42A27DB-BD31-4B8C-83A1-F6EECF244321}">
                <p14:modId xmlns:p14="http://schemas.microsoft.com/office/powerpoint/2010/main" val="2068352651"/>
              </p:ext>
            </p:extLst>
          </p:nvPr>
        </p:nvGraphicFramePr>
        <p:xfrm>
          <a:off x="6713538" y="4987925"/>
          <a:ext cx="544512" cy="530225"/>
        </p:xfrm>
        <a:graphic>
          <a:graphicData uri="http://schemas.openxmlformats.org/presentationml/2006/ole">
            <mc:AlternateContent xmlns:mc="http://schemas.openxmlformats.org/markup-compatibility/2006">
              <mc:Choice xmlns:v="urn:schemas-microsoft-com:vml" Requires="v">
                <p:oleObj spid="_x0000_s32164" r:id="rId6" imgW="1307465" imgH="1083945" progId="">
                  <p:embed/>
                </p:oleObj>
              </mc:Choice>
              <mc:Fallback>
                <p:oleObj r:id="rId6" imgW="1307465" imgH="1083945" progId="">
                  <p:embed/>
                  <p:pic>
                    <p:nvPicPr>
                      <p:cNvPr id="149551" name="Object 3"/>
                      <p:cNvPicPr/>
                      <p:nvPr/>
                    </p:nvPicPr>
                    <p:blipFill>
                      <a:blip r:embed="rId5"/>
                      <a:stretch>
                        <a:fillRect/>
                      </a:stretch>
                    </p:blipFill>
                    <p:spPr>
                      <a:xfrm>
                        <a:off x="6713538" y="4987925"/>
                        <a:ext cx="544512" cy="530225"/>
                      </a:xfrm>
                      <a:prstGeom prst="rect">
                        <a:avLst/>
                      </a:prstGeom>
                      <a:noFill/>
                      <a:ln w="38100">
                        <a:noFill/>
                        <a:miter/>
                      </a:ln>
                    </p:spPr>
                  </p:pic>
                </p:oleObj>
              </mc:Fallback>
            </mc:AlternateContent>
          </a:graphicData>
        </a:graphic>
      </p:graphicFrame>
      <p:sp>
        <p:nvSpPr>
          <p:cNvPr id="50" name="AutoShape 490">
            <a:extLst>
              <a:ext uri="{FF2B5EF4-FFF2-40B4-BE49-F238E27FC236}">
                <a16:creationId xmlns:a16="http://schemas.microsoft.com/office/drawing/2014/main" xmlns="" id="{2A211287-11C0-4410-9F40-A6EA70A666D2}"/>
              </a:ext>
            </a:extLst>
          </p:cNvPr>
          <p:cNvSpPr/>
          <p:nvPr/>
        </p:nvSpPr>
        <p:spPr>
          <a:xfrm>
            <a:off x="9598025" y="2266950"/>
            <a:ext cx="314325" cy="153988"/>
          </a:xfrm>
          <a:prstGeom prst="parallelogram">
            <a:avLst>
              <a:gd name="adj" fmla="val 78634"/>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1" name="Rectangle 491">
            <a:extLst>
              <a:ext uri="{FF2B5EF4-FFF2-40B4-BE49-F238E27FC236}">
                <a16:creationId xmlns:a16="http://schemas.microsoft.com/office/drawing/2014/main" xmlns="" id="{340A8A4D-FF7E-4389-A39F-47A6D11CDBE8}"/>
              </a:ext>
            </a:extLst>
          </p:cNvPr>
          <p:cNvSpPr/>
          <p:nvPr/>
        </p:nvSpPr>
        <p:spPr>
          <a:xfrm>
            <a:off x="9756775" y="176371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492">
            <a:extLst>
              <a:ext uri="{FF2B5EF4-FFF2-40B4-BE49-F238E27FC236}">
                <a16:creationId xmlns:a16="http://schemas.microsoft.com/office/drawing/2014/main" xmlns="" id="{736294AC-E81E-4C11-9B9A-5F97991DC12C}"/>
              </a:ext>
            </a:extLst>
          </p:cNvPr>
          <p:cNvSpPr/>
          <p:nvPr/>
        </p:nvSpPr>
        <p:spPr>
          <a:xfrm>
            <a:off x="9599613" y="1908175"/>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3" name="AutoShape 493">
            <a:extLst>
              <a:ext uri="{FF2B5EF4-FFF2-40B4-BE49-F238E27FC236}">
                <a16:creationId xmlns:a16="http://schemas.microsoft.com/office/drawing/2014/main" xmlns="" id="{E088F226-38A7-4EFF-B56D-A568D19521A3}"/>
              </a:ext>
            </a:extLst>
          </p:cNvPr>
          <p:cNvSpPr/>
          <p:nvPr/>
        </p:nvSpPr>
        <p:spPr>
          <a:xfrm>
            <a:off x="9598025" y="1758950"/>
            <a:ext cx="314325" cy="153988"/>
          </a:xfrm>
          <a:prstGeom prst="parallelogram">
            <a:avLst>
              <a:gd name="adj" fmla="val 78634"/>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494">
            <a:extLst>
              <a:ext uri="{FF2B5EF4-FFF2-40B4-BE49-F238E27FC236}">
                <a16:creationId xmlns:a16="http://schemas.microsoft.com/office/drawing/2014/main" xmlns="" id="{80B0CED3-45E9-4A9C-88BF-C3E94CF6D2BC}"/>
              </a:ext>
            </a:extLst>
          </p:cNvPr>
          <p:cNvSpPr/>
          <p:nvPr/>
        </p:nvSpPr>
        <p:spPr>
          <a:xfrm>
            <a:off x="9912350" y="1770063"/>
            <a:ext cx="0" cy="496887"/>
          </a:xfrm>
          <a:prstGeom prst="line">
            <a:avLst/>
          </a:prstGeom>
          <a:ln w="9525" cap="flat" cmpd="sng">
            <a:solidFill>
              <a:schemeClr val="tx1"/>
            </a:solidFill>
            <a:prstDash val="solid"/>
            <a:headEnd type="none" w="med" len="med"/>
            <a:tailEnd type="none" w="med" len="med"/>
          </a:ln>
        </p:spPr>
      </p:sp>
      <p:sp>
        <p:nvSpPr>
          <p:cNvPr id="55" name="Line 495">
            <a:extLst>
              <a:ext uri="{FF2B5EF4-FFF2-40B4-BE49-F238E27FC236}">
                <a16:creationId xmlns:a16="http://schemas.microsoft.com/office/drawing/2014/main" xmlns="" id="{E7D6ACCE-BCF6-4D15-8B82-280B061C33A4}"/>
              </a:ext>
            </a:extLst>
          </p:cNvPr>
          <p:cNvSpPr/>
          <p:nvPr/>
        </p:nvSpPr>
        <p:spPr>
          <a:xfrm flipH="1">
            <a:off x="9799638" y="2266950"/>
            <a:ext cx="112712" cy="149225"/>
          </a:xfrm>
          <a:prstGeom prst="line">
            <a:avLst/>
          </a:prstGeom>
          <a:ln w="9525" cap="flat" cmpd="sng">
            <a:solidFill>
              <a:schemeClr val="tx1"/>
            </a:solidFill>
            <a:prstDash val="solid"/>
            <a:headEnd type="none" w="med" len="med"/>
            <a:tailEnd type="none" w="med" len="med"/>
          </a:ln>
        </p:spPr>
      </p:sp>
      <p:sp>
        <p:nvSpPr>
          <p:cNvPr id="56" name="Rectangle 496">
            <a:extLst>
              <a:ext uri="{FF2B5EF4-FFF2-40B4-BE49-F238E27FC236}">
                <a16:creationId xmlns:a16="http://schemas.microsoft.com/office/drawing/2014/main" xmlns="" id="{B517F787-325D-47B1-907E-98D0BEBF5824}"/>
              </a:ext>
            </a:extLst>
          </p:cNvPr>
          <p:cNvSpPr/>
          <p:nvPr/>
        </p:nvSpPr>
        <p:spPr>
          <a:xfrm>
            <a:off x="9626600" y="1974850"/>
            <a:ext cx="130175"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7" name="Rectangle 497">
            <a:extLst>
              <a:ext uri="{FF2B5EF4-FFF2-40B4-BE49-F238E27FC236}">
                <a16:creationId xmlns:a16="http://schemas.microsoft.com/office/drawing/2014/main" xmlns="" id="{A59E142A-4515-46BD-A68C-17D78A6A2935}"/>
              </a:ext>
            </a:extLst>
          </p:cNvPr>
          <p:cNvSpPr/>
          <p:nvPr/>
        </p:nvSpPr>
        <p:spPr>
          <a:xfrm>
            <a:off x="9644063" y="206375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8" name="Oval 500">
            <a:extLst>
              <a:ext uri="{FF2B5EF4-FFF2-40B4-BE49-F238E27FC236}">
                <a16:creationId xmlns:a16="http://schemas.microsoft.com/office/drawing/2014/main" xmlns="" id="{8E51DF3F-8E1E-40BA-A2F6-68545359D5D0}"/>
              </a:ext>
            </a:extLst>
          </p:cNvPr>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9" name="Rectangle 501">
            <a:extLst>
              <a:ext uri="{FF2B5EF4-FFF2-40B4-BE49-F238E27FC236}">
                <a16:creationId xmlns:a16="http://schemas.microsoft.com/office/drawing/2014/main" xmlns="" id="{69FB3A8B-1851-41E1-A7B0-B627D0DC6D22}"/>
              </a:ext>
            </a:extLst>
          </p:cNvPr>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0" name="Oval 502">
            <a:extLst>
              <a:ext uri="{FF2B5EF4-FFF2-40B4-BE49-F238E27FC236}">
                <a16:creationId xmlns:a16="http://schemas.microsoft.com/office/drawing/2014/main" xmlns="" id="{EF2178F9-FA7F-4B13-A457-E6C33100368B}"/>
              </a:ext>
            </a:extLst>
          </p:cNvPr>
          <p:cNvSpPr/>
          <p:nvPr/>
        </p:nvSpPr>
        <p:spPr>
          <a:xfrm rot="19807440" flipH="1">
            <a:off x="9447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Rectangle 503">
            <a:extLst>
              <a:ext uri="{FF2B5EF4-FFF2-40B4-BE49-F238E27FC236}">
                <a16:creationId xmlns:a16="http://schemas.microsoft.com/office/drawing/2014/main" xmlns="" id="{95701D3C-9C2C-401A-9038-709E10705283}"/>
              </a:ext>
            </a:extLst>
          </p:cNvPr>
          <p:cNvSpPr>
            <a:spLocks noChangeArrowheads="1"/>
          </p:cNvSpPr>
          <p:nvPr/>
        </p:nvSpPr>
        <p:spPr bwMode="auto">
          <a:xfrm rot="19807440" flipH="1">
            <a:off x="8831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2" name="Line 504">
            <a:extLst>
              <a:ext uri="{FF2B5EF4-FFF2-40B4-BE49-F238E27FC236}">
                <a16:creationId xmlns:a16="http://schemas.microsoft.com/office/drawing/2014/main" xmlns="" id="{3198F698-D597-4C73-A1B9-CD8F23B14DE0}"/>
              </a:ext>
            </a:extLst>
          </p:cNvPr>
          <p:cNvSpPr/>
          <p:nvPr/>
        </p:nvSpPr>
        <p:spPr>
          <a:xfrm rot="19807440" flipH="1">
            <a:off x="8693150" y="2508250"/>
            <a:ext cx="955675" cy="0"/>
          </a:xfrm>
          <a:prstGeom prst="line">
            <a:avLst/>
          </a:prstGeom>
          <a:ln w="38100" cap="flat" cmpd="sng">
            <a:solidFill>
              <a:srgbClr val="FFFF00"/>
            </a:solidFill>
            <a:prstDash val="solid"/>
            <a:headEnd type="none" w="med" len="med"/>
            <a:tailEnd type="none" w="med" len="med"/>
          </a:ln>
        </p:spPr>
      </p:sp>
      <p:sp>
        <p:nvSpPr>
          <p:cNvPr id="63" name="Oval 507">
            <a:extLst>
              <a:ext uri="{FF2B5EF4-FFF2-40B4-BE49-F238E27FC236}">
                <a16:creationId xmlns:a16="http://schemas.microsoft.com/office/drawing/2014/main" xmlns="" id="{7370C328-017D-4CF5-9DE9-075BE731B8B9}"/>
              </a:ext>
            </a:extLst>
          </p:cNvPr>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4" name="Rectangle 508">
            <a:extLst>
              <a:ext uri="{FF2B5EF4-FFF2-40B4-BE49-F238E27FC236}">
                <a16:creationId xmlns:a16="http://schemas.microsoft.com/office/drawing/2014/main" xmlns="" id="{62EEF2A8-44A6-4290-920C-A58E5ECA3422}"/>
              </a:ext>
            </a:extLst>
          </p:cNvPr>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5" name="Oval 509">
            <a:extLst>
              <a:ext uri="{FF2B5EF4-FFF2-40B4-BE49-F238E27FC236}">
                <a16:creationId xmlns:a16="http://schemas.microsoft.com/office/drawing/2014/main" xmlns="" id="{558E887E-3895-47A7-852E-A775EB5253F5}"/>
              </a:ext>
            </a:extLst>
          </p:cNvPr>
          <p:cNvSpPr/>
          <p:nvPr/>
        </p:nvSpPr>
        <p:spPr>
          <a:xfrm rot="1792560">
            <a:off x="8940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6" name="Rectangle 510">
            <a:extLst>
              <a:ext uri="{FF2B5EF4-FFF2-40B4-BE49-F238E27FC236}">
                <a16:creationId xmlns:a16="http://schemas.microsoft.com/office/drawing/2014/main" xmlns="" id="{02707E33-DCB4-4769-AEEA-AEA2188F94CF}"/>
              </a:ext>
            </a:extLst>
          </p:cNvPr>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7" name="Line 511">
            <a:extLst>
              <a:ext uri="{FF2B5EF4-FFF2-40B4-BE49-F238E27FC236}">
                <a16:creationId xmlns:a16="http://schemas.microsoft.com/office/drawing/2014/main" xmlns="" id="{E36E0D0D-3B87-4A91-BEFC-BA568F87A1B4}"/>
              </a:ext>
            </a:extLst>
          </p:cNvPr>
          <p:cNvSpPr/>
          <p:nvPr/>
        </p:nvSpPr>
        <p:spPr>
          <a:xfrm rot="1792560">
            <a:off x="8767763" y="4495800"/>
            <a:ext cx="1062037" cy="12700"/>
          </a:xfrm>
          <a:prstGeom prst="line">
            <a:avLst/>
          </a:prstGeom>
          <a:ln w="38100" cap="flat" cmpd="sng">
            <a:solidFill>
              <a:srgbClr val="FFFF00"/>
            </a:solidFill>
            <a:prstDash val="solid"/>
            <a:headEnd type="none" w="med" len="med"/>
            <a:tailEnd type="triangle" w="med" len="med"/>
          </a:ln>
        </p:spPr>
      </p:sp>
      <p:graphicFrame>
        <p:nvGraphicFramePr>
          <p:cNvPr id="68" name="Object 4">
            <a:extLst>
              <a:ext uri="{FF2B5EF4-FFF2-40B4-BE49-F238E27FC236}">
                <a16:creationId xmlns:a16="http://schemas.microsoft.com/office/drawing/2014/main" xmlns="" id="{78A45B86-4F0A-4DCA-A48F-55198BE5DC26}"/>
              </a:ext>
            </a:extLst>
          </p:cNvPr>
          <p:cNvGraphicFramePr>
            <a:graphicFrameLocks noChangeAspect="1"/>
          </p:cNvGraphicFramePr>
          <p:nvPr>
            <p:extLst>
              <p:ext uri="{D42A27DB-BD31-4B8C-83A1-F6EECF244321}">
                <p14:modId xmlns:p14="http://schemas.microsoft.com/office/powerpoint/2010/main" val="2279580675"/>
              </p:ext>
            </p:extLst>
          </p:nvPr>
        </p:nvGraphicFramePr>
        <p:xfrm>
          <a:off x="9601200" y="4799013"/>
          <a:ext cx="546100" cy="530225"/>
        </p:xfrm>
        <a:graphic>
          <a:graphicData uri="http://schemas.openxmlformats.org/presentationml/2006/ole">
            <mc:AlternateContent xmlns:mc="http://schemas.openxmlformats.org/markup-compatibility/2006">
              <mc:Choice xmlns:v="urn:schemas-microsoft-com:vml" Requires="v">
                <p:oleObj spid="_x0000_s32165" r:id="rId7" imgW="1307465" imgH="1083945" progId="">
                  <p:embed/>
                </p:oleObj>
              </mc:Choice>
              <mc:Fallback>
                <p:oleObj r:id="rId7" imgW="1307465" imgH="1083945" progId="">
                  <p:embed/>
                  <p:pic>
                    <p:nvPicPr>
                      <p:cNvPr id="149570" name="Object 4"/>
                      <p:cNvPicPr/>
                      <p:nvPr/>
                    </p:nvPicPr>
                    <p:blipFill>
                      <a:blip r:embed="rId5"/>
                      <a:stretch>
                        <a:fillRect/>
                      </a:stretch>
                    </p:blipFill>
                    <p:spPr>
                      <a:xfrm>
                        <a:off x="9601200" y="4799013"/>
                        <a:ext cx="546100" cy="530225"/>
                      </a:xfrm>
                      <a:prstGeom prst="rect">
                        <a:avLst/>
                      </a:prstGeom>
                      <a:noFill/>
                      <a:ln w="38100">
                        <a:noFill/>
                        <a:miter/>
                      </a:ln>
                    </p:spPr>
                  </p:pic>
                </p:oleObj>
              </mc:Fallback>
            </mc:AlternateContent>
          </a:graphicData>
        </a:graphic>
      </p:graphicFrame>
      <p:sp>
        <p:nvSpPr>
          <p:cNvPr id="69" name="Text Box 513">
            <a:extLst>
              <a:ext uri="{FF2B5EF4-FFF2-40B4-BE49-F238E27FC236}">
                <a16:creationId xmlns:a16="http://schemas.microsoft.com/office/drawing/2014/main" xmlns="" id="{840DF05C-66E2-4565-BFA9-9A446DB26D9D}"/>
              </a:ext>
            </a:extLst>
          </p:cNvPr>
          <p:cNvSpPr txBox="1"/>
          <p:nvPr/>
        </p:nvSpPr>
        <p:spPr>
          <a:xfrm>
            <a:off x="7240588" y="1903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0" name="Text Box 514">
            <a:extLst>
              <a:ext uri="{FF2B5EF4-FFF2-40B4-BE49-F238E27FC236}">
                <a16:creationId xmlns:a16="http://schemas.microsoft.com/office/drawing/2014/main" xmlns="" id="{B7C8629E-8D8C-41D7-A24B-C4D58BACF7C8}"/>
              </a:ext>
            </a:extLst>
          </p:cNvPr>
          <p:cNvSpPr txBox="1"/>
          <p:nvPr/>
        </p:nvSpPr>
        <p:spPr>
          <a:xfrm>
            <a:off x="9067800" y="2411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1" name="Freeform 515">
            <a:extLst>
              <a:ext uri="{FF2B5EF4-FFF2-40B4-BE49-F238E27FC236}">
                <a16:creationId xmlns:a16="http://schemas.microsoft.com/office/drawing/2014/main" xmlns="" id="{5E2A7EC5-E130-4F2E-843E-0CC4F040E1C1}"/>
              </a:ext>
            </a:extLst>
          </p:cNvPr>
          <p:cNvSpPr/>
          <p:nvPr/>
        </p:nvSpPr>
        <p:spPr>
          <a:xfrm>
            <a:off x="7234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2" name="Text Box 516">
            <a:extLst>
              <a:ext uri="{FF2B5EF4-FFF2-40B4-BE49-F238E27FC236}">
                <a16:creationId xmlns:a16="http://schemas.microsoft.com/office/drawing/2014/main" xmlns="" id="{C450F7B9-EAA9-42CF-B64B-F685E9F5D73E}"/>
              </a:ext>
            </a:extLst>
          </p:cNvPr>
          <p:cNvSpPr txBox="1"/>
          <p:nvPr/>
        </p:nvSpPr>
        <p:spPr>
          <a:xfrm>
            <a:off x="6248400" y="39608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3" name="Freeform 517">
            <a:extLst>
              <a:ext uri="{FF2B5EF4-FFF2-40B4-BE49-F238E27FC236}">
                <a16:creationId xmlns:a16="http://schemas.microsoft.com/office/drawing/2014/main" xmlns="" id="{B080212D-D041-4D2C-9BB4-CFF6FAE2428C}"/>
              </a:ext>
            </a:extLst>
          </p:cNvPr>
          <p:cNvSpPr/>
          <p:nvPr/>
        </p:nvSpPr>
        <p:spPr>
          <a:xfrm>
            <a:off x="7697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4" name="Freeform 518">
            <a:extLst>
              <a:ext uri="{FF2B5EF4-FFF2-40B4-BE49-F238E27FC236}">
                <a16:creationId xmlns:a16="http://schemas.microsoft.com/office/drawing/2014/main" xmlns="" id="{612898C2-3D5D-4917-824A-84D9B4DD307A}"/>
              </a:ext>
            </a:extLst>
          </p:cNvPr>
          <p:cNvSpPr/>
          <p:nvPr/>
        </p:nvSpPr>
        <p:spPr>
          <a:xfrm>
            <a:off x="8281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5" name="Text Box 519">
            <a:extLst>
              <a:ext uri="{FF2B5EF4-FFF2-40B4-BE49-F238E27FC236}">
                <a16:creationId xmlns:a16="http://schemas.microsoft.com/office/drawing/2014/main" xmlns="" id="{CBEA74C6-11C7-4EF7-8251-A67270C1D78B}"/>
              </a:ext>
            </a:extLst>
          </p:cNvPr>
          <p:cNvSpPr txBox="1"/>
          <p:nvPr/>
        </p:nvSpPr>
        <p:spPr>
          <a:xfrm>
            <a:off x="7507288" y="4498975"/>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6" name="Text Box 520">
            <a:extLst>
              <a:ext uri="{FF2B5EF4-FFF2-40B4-BE49-F238E27FC236}">
                <a16:creationId xmlns:a16="http://schemas.microsoft.com/office/drawing/2014/main" xmlns="" id="{3B9860D2-7D66-4BA9-9813-D063EA9FA4D1}"/>
              </a:ext>
            </a:extLst>
          </p:cNvPr>
          <p:cNvSpPr txBox="1"/>
          <p:nvPr/>
        </p:nvSpPr>
        <p:spPr>
          <a:xfrm>
            <a:off x="9194800" y="39862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7" name="Text Box 521">
            <a:extLst>
              <a:ext uri="{FF2B5EF4-FFF2-40B4-BE49-F238E27FC236}">
                <a16:creationId xmlns:a16="http://schemas.microsoft.com/office/drawing/2014/main" xmlns="" id="{1BF40C18-D7B0-459F-9B40-24475860DC61}"/>
              </a:ext>
            </a:extLst>
          </p:cNvPr>
          <p:cNvSpPr txBox="1"/>
          <p:nvPr/>
        </p:nvSpPr>
        <p:spPr>
          <a:xfrm>
            <a:off x="8223250" y="3357563"/>
            <a:ext cx="6762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p>
        </p:txBody>
      </p:sp>
      <p:sp>
        <p:nvSpPr>
          <p:cNvPr id="78" name="Rectangle 523">
            <a:extLst>
              <a:ext uri="{FF2B5EF4-FFF2-40B4-BE49-F238E27FC236}">
                <a16:creationId xmlns:a16="http://schemas.microsoft.com/office/drawing/2014/main" xmlns="" id="{D4A89C0A-41D3-4617-A863-1AA4A77CA266}"/>
              </a:ext>
            </a:extLst>
          </p:cNvPr>
          <p:cNvSpPr txBox="1">
            <a:spLocks/>
          </p:cNvSpPr>
          <p:nvPr/>
        </p:nvSpPr>
        <p:spPr>
          <a:xfrm>
            <a:off x="372269" y="1903413"/>
            <a:ext cx="5627688" cy="409575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cs typeface="微软雅黑" panose="020B0503020204020204" pitchFamily="34" charset="-122"/>
              </a:rPr>
              <a:t>每</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个链路的吞吐量</a:t>
            </a:r>
            <a:r>
              <a:rPr lang="en-US" altLang="zh-CN" sz="2400" dirty="0">
                <a:latin typeface="+mn-ea"/>
                <a:cs typeface="微软雅黑" panose="020B0503020204020204" pitchFamily="34" charset="-122"/>
              </a:rPr>
              <a:t>: 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err="1">
                <a:latin typeface="+mn-ea"/>
                <a:cs typeface="微软雅黑" panose="020B0503020204020204" pitchFamily="34" charset="-122"/>
              </a:rPr>
              <a:t>,R</a:t>
            </a:r>
            <a:r>
              <a:rPr lang="en-US" altLang="zh-CN" sz="2400" dirty="0">
                <a:latin typeface="+mn-ea"/>
                <a:cs typeface="微软雅黑" panose="020B0503020204020204" pitchFamily="34" charset="-122"/>
              </a:rPr>
              <a:t>/10)</a:t>
            </a:r>
          </a:p>
          <a:p>
            <a:r>
              <a:rPr lang="zh-CN" altLang="en-US" sz="2400" dirty="0">
                <a:latin typeface="+mn-ea"/>
                <a:cs typeface="微软雅黑" panose="020B0503020204020204" pitchFamily="34" charset="-122"/>
              </a:rPr>
              <a:t>实际情况</a:t>
            </a:r>
            <a:r>
              <a:rPr lang="en-US" altLang="zh-CN" sz="2400" dirty="0">
                <a:latin typeface="+mn-ea"/>
                <a:cs typeface="微软雅黑" panose="020B0503020204020204" pitchFamily="34" charset="-122"/>
              </a:rPr>
              <a:t>:</a:t>
            </a:r>
          </a:p>
          <a:p>
            <a:pPr marL="669925" lvl="1" indent="-325120"/>
            <a:r>
              <a:rPr lang="zh-CN" altLang="en-US" dirty="0">
                <a:latin typeface="+mn-ea"/>
                <a:cs typeface="微软雅黑" panose="020B0503020204020204" pitchFamily="34" charset="-122"/>
              </a:rPr>
              <a:t>核心设备很少出现拥塞</a:t>
            </a:r>
          </a:p>
          <a:p>
            <a:pPr marL="669925" lvl="1" indent="-325120"/>
            <a:r>
              <a:rPr lang="en-US" altLang="zh-CN" dirty="0" err="1">
                <a:latin typeface="+mn-ea"/>
                <a:cs typeface="微软雅黑" panose="020B0503020204020204" pitchFamily="34" charset="-122"/>
              </a:rPr>
              <a:t>R</a:t>
            </a:r>
            <a:r>
              <a:rPr lang="en-US" altLang="zh-CN" baseline="-25000" dirty="0" err="1">
                <a:latin typeface="+mn-ea"/>
                <a:cs typeface="微软雅黑" panose="020B0503020204020204" pitchFamily="34" charset="-122"/>
              </a:rPr>
              <a:t>c</a:t>
            </a:r>
            <a:r>
              <a:rPr lang="en-US" altLang="zh-CN" dirty="0">
                <a:latin typeface="+mn-ea"/>
                <a:cs typeface="微软雅黑" panose="020B0503020204020204" pitchFamily="34" charset="-122"/>
              </a:rPr>
              <a:t> or R</a:t>
            </a:r>
            <a:r>
              <a:rPr lang="en-US" altLang="zh-CN" baseline="-25000" dirty="0">
                <a:latin typeface="+mn-ea"/>
                <a:cs typeface="微软雅黑" panose="020B0503020204020204" pitchFamily="34" charset="-122"/>
              </a:rPr>
              <a:t>s</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经常成为瓶颈，其吞吐量为：</a:t>
            </a:r>
            <a:r>
              <a:rPr lang="en-US" altLang="zh-CN" sz="2400" dirty="0">
                <a:latin typeface="+mn-ea"/>
                <a:cs typeface="微软雅黑" panose="020B0503020204020204" pitchFamily="34" charset="-122"/>
              </a:rPr>
              <a:t>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a:latin typeface="+mn-ea"/>
                <a:cs typeface="微软雅黑" panose="020B0503020204020204" pitchFamily="34" charset="-122"/>
              </a:rPr>
              <a:t>)</a:t>
            </a:r>
          </a:p>
        </p:txBody>
      </p:sp>
      <p:sp>
        <p:nvSpPr>
          <p:cNvPr id="80" name="Title 1">
            <a:extLst>
              <a:ext uri="{FF2B5EF4-FFF2-40B4-BE49-F238E27FC236}">
                <a16:creationId xmlns:a16="http://schemas.microsoft.com/office/drawing/2014/main" xmlns="" id="{EBD30C7F-6F96-48CE-B758-9A282956790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7415098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07</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1996353" y="2065993"/>
            <a:ext cx="6883445" cy="2000548"/>
          </a:xfrm>
          <a:prstGeom prst="rect">
            <a:avLst/>
          </a:prstGeom>
          <a:noFill/>
        </p:spPr>
        <p:txBody>
          <a:bodyPr wrap="square" rtlCol="0">
            <a:spAutoFit/>
          </a:bodyPr>
          <a:lstStyle/>
          <a:p>
            <a:r>
              <a:rPr lang="zh-CN" altLang="en-US" sz="4000" b="1" dirty="0">
                <a:solidFill>
                  <a:srgbClr val="575757"/>
                </a:solidFill>
                <a:latin typeface="微软雅黑" panose="020B0503020204020204" pitchFamily="34" charset="-122"/>
                <a:ea typeface="微软雅黑" panose="020B0503020204020204" pitchFamily="34" charset="-122"/>
              </a:rPr>
              <a:t>协议层及其服务模型</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31727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4" name="Rectangle 2">
            <a:extLst>
              <a:ext uri="{FF2B5EF4-FFF2-40B4-BE49-F238E27FC236}">
                <a16:creationId xmlns:a16="http://schemas.microsoft.com/office/drawing/2014/main" xmlns="" id="{F5B2AC27-4BE5-4777-909D-596D55778471}"/>
              </a:ext>
            </a:extLst>
          </p:cNvPr>
          <p:cNvSpPr txBox="1">
            <a:spLocks/>
          </p:cNvSpPr>
          <p:nvPr/>
        </p:nvSpPr>
        <p:spPr>
          <a:xfrm>
            <a:off x="22098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5B9BD5"/>
                </a:solidFill>
                <a:latin typeface="+mj-ea"/>
              </a:rPr>
              <a:t>                   </a:t>
            </a:r>
            <a:r>
              <a:rPr lang="en-US" altLang="zh-CN" sz="3600" b="1" dirty="0">
                <a:solidFill>
                  <a:srgbClr val="5B9BD5"/>
                </a:solidFill>
                <a:latin typeface="+mj-ea"/>
              </a:rPr>
              <a:t>1.6.1 </a:t>
            </a:r>
            <a:r>
              <a:rPr lang="zh-CN" altLang="en-US" sz="3600" b="1" dirty="0">
                <a:solidFill>
                  <a:srgbClr val="5B9BD5"/>
                </a:solidFill>
                <a:latin typeface="+mj-ea"/>
              </a:rPr>
              <a:t>分层的体系结构</a:t>
            </a:r>
          </a:p>
        </p:txBody>
      </p:sp>
      <p:sp>
        <p:nvSpPr>
          <p:cNvPr id="5" name="Rectangle 3">
            <a:extLst>
              <a:ext uri="{FF2B5EF4-FFF2-40B4-BE49-F238E27FC236}">
                <a16:creationId xmlns:a16="http://schemas.microsoft.com/office/drawing/2014/main" xmlns="" id="{2AA64F41-C112-4CB1-8A6A-F599C4F28CFA}"/>
              </a:ext>
            </a:extLst>
          </p:cNvPr>
          <p:cNvSpPr txBox="1">
            <a:spLocks/>
          </p:cNvSpPr>
          <p:nvPr/>
        </p:nvSpPr>
        <p:spPr>
          <a:xfrm>
            <a:off x="2344420" y="2007993"/>
            <a:ext cx="750316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3200" u="sng" dirty="0">
                <a:solidFill>
                  <a:schemeClr val="tx2"/>
                </a:solidFill>
                <a:latin typeface="+mn-ea"/>
                <a:cs typeface="微软雅黑" panose="020B0503020204020204" pitchFamily="34" charset="-122"/>
              </a:rPr>
              <a:t>Internet</a:t>
            </a:r>
            <a:r>
              <a:rPr lang="zh-CN" altLang="en-US" sz="3200" u="sng" dirty="0">
                <a:solidFill>
                  <a:schemeClr val="tx2"/>
                </a:solidFill>
                <a:latin typeface="+mn-ea"/>
                <a:cs typeface="微软雅黑" panose="020B0503020204020204" pitchFamily="34" charset="-122"/>
              </a:rPr>
              <a:t>极端复杂</a:t>
            </a:r>
            <a:r>
              <a:rPr lang="en-US" altLang="zh-CN" sz="3200" dirty="0">
                <a:solidFill>
                  <a:schemeClr val="tx2"/>
                </a:solidFill>
                <a:latin typeface="+mn-ea"/>
                <a:cs typeface="微软雅黑" panose="020B0503020204020204" pitchFamily="34" charset="-122"/>
              </a:rPr>
              <a:t>:</a:t>
            </a:r>
          </a:p>
          <a:p>
            <a:pPr lvl="1">
              <a:buSzPct val="70000"/>
            </a:pPr>
            <a:r>
              <a:rPr lang="en-US" altLang="zh-CN" sz="3200" dirty="0">
                <a:latin typeface="+mn-ea"/>
                <a:cs typeface="微软雅黑" panose="020B0503020204020204" pitchFamily="34" charset="-122"/>
              </a:rPr>
              <a:t>hosts</a:t>
            </a:r>
          </a:p>
          <a:p>
            <a:pPr lvl="1">
              <a:buSzPct val="70000"/>
            </a:pPr>
            <a:r>
              <a:rPr lang="en-US" altLang="zh-CN" sz="3200" dirty="0">
                <a:latin typeface="+mn-ea"/>
                <a:cs typeface="微软雅黑" panose="020B0503020204020204" pitchFamily="34" charset="-122"/>
              </a:rPr>
              <a:t>routers</a:t>
            </a:r>
          </a:p>
          <a:p>
            <a:pPr lvl="1">
              <a:buSzPct val="70000"/>
            </a:pPr>
            <a:r>
              <a:rPr lang="en-US" altLang="zh-CN" sz="3200" dirty="0">
                <a:latin typeface="+mn-ea"/>
                <a:cs typeface="微软雅黑" panose="020B0503020204020204" pitchFamily="34" charset="-122"/>
              </a:rPr>
              <a:t>links of various media</a:t>
            </a:r>
          </a:p>
          <a:p>
            <a:pPr lvl="1">
              <a:buSzPct val="70000"/>
            </a:pPr>
            <a:r>
              <a:rPr lang="en-US" altLang="zh-CN" sz="3200" dirty="0">
                <a:latin typeface="+mn-ea"/>
                <a:cs typeface="微软雅黑" panose="020B0503020204020204" pitchFamily="34" charset="-122"/>
              </a:rPr>
              <a:t>applications</a:t>
            </a:r>
          </a:p>
          <a:p>
            <a:pPr lvl="1">
              <a:buSzPct val="70000"/>
            </a:pPr>
            <a:r>
              <a:rPr lang="en-US" altLang="zh-CN" sz="3200" dirty="0">
                <a:latin typeface="+mn-ea"/>
                <a:cs typeface="微软雅黑" panose="020B0503020204020204" pitchFamily="34" charset="-122"/>
              </a:rPr>
              <a:t>protocols</a:t>
            </a:r>
          </a:p>
          <a:p>
            <a:pPr lvl="1">
              <a:buSzPct val="70000"/>
            </a:pPr>
            <a:r>
              <a:rPr lang="en-US" altLang="zh-CN" sz="3200" dirty="0">
                <a:latin typeface="+mn-ea"/>
                <a:cs typeface="微软雅黑" panose="020B0503020204020204" pitchFamily="34" charset="-122"/>
              </a:rPr>
              <a:t>hardware, software</a:t>
            </a:r>
          </a:p>
        </p:txBody>
      </p:sp>
    </p:spTree>
    <p:extLst>
      <p:ext uri="{BB962C8B-B14F-4D97-AF65-F5344CB8AC3E}">
        <p14:creationId xmlns:p14="http://schemas.microsoft.com/office/powerpoint/2010/main" val="32537726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xmlns="" id="{1A79CA7F-6EAF-43FC-A2F8-C5C737606656}"/>
              </a:ext>
            </a:extLst>
          </p:cNvPr>
          <p:cNvSpPr txBox="1">
            <a:spLocks/>
          </p:cNvSpPr>
          <p:nvPr/>
        </p:nvSpPr>
        <p:spPr>
          <a:xfrm>
            <a:off x="2209800" y="10173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j-ea"/>
              </a:rPr>
              <a:t>                        </a:t>
            </a:r>
            <a:r>
              <a:rPr lang="zh-CN" altLang="en-US" sz="3600" dirty="0">
                <a:solidFill>
                  <a:srgbClr val="5B9BD5"/>
                </a:solidFill>
                <a:latin typeface="+mj-ea"/>
              </a:rPr>
              <a:t>  </a:t>
            </a:r>
            <a:r>
              <a:rPr lang="zh-CN" altLang="en-US" sz="3600" b="1" dirty="0">
                <a:solidFill>
                  <a:srgbClr val="5B9BD5"/>
                </a:solidFill>
                <a:latin typeface="+mj-ea"/>
              </a:rPr>
              <a:t>为什么要分层</a:t>
            </a:r>
            <a:r>
              <a:rPr lang="en-US" altLang="zh-CN" sz="3600" b="1" dirty="0">
                <a:solidFill>
                  <a:srgbClr val="5B9BD5"/>
                </a:solidFill>
                <a:latin typeface="+mj-ea"/>
              </a:rPr>
              <a:t>?</a:t>
            </a:r>
          </a:p>
        </p:txBody>
      </p:sp>
      <p:sp>
        <p:nvSpPr>
          <p:cNvPr id="5" name="Rectangle 3">
            <a:extLst>
              <a:ext uri="{FF2B5EF4-FFF2-40B4-BE49-F238E27FC236}">
                <a16:creationId xmlns:a16="http://schemas.microsoft.com/office/drawing/2014/main" xmlns="" id="{90D72B8B-38A8-4AD3-B117-C60870A27E84}"/>
              </a:ext>
            </a:extLst>
          </p:cNvPr>
          <p:cNvSpPr txBox="1">
            <a:spLocks/>
          </p:cNvSpPr>
          <p:nvPr/>
        </p:nvSpPr>
        <p:spPr>
          <a:xfrm>
            <a:off x="457200" y="2057400"/>
            <a:ext cx="1150620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zh-CN" altLang="en-US" dirty="0">
                <a:latin typeface="+mn-ea"/>
              </a:rPr>
              <a:t>处理复杂的系统</a:t>
            </a:r>
            <a:r>
              <a:rPr lang="en-US" altLang="zh-CN" dirty="0">
                <a:latin typeface="+mn-ea"/>
              </a:rPr>
              <a:t>:</a:t>
            </a:r>
          </a:p>
          <a:p>
            <a:r>
              <a:rPr lang="zh-CN" altLang="en-US" dirty="0">
                <a:latin typeface="+mn-ea"/>
              </a:rPr>
              <a:t>清楚的结构允许我们对大型复杂系统定义其特定部分，探讨其各部分的关系</a:t>
            </a:r>
          </a:p>
          <a:p>
            <a:pPr lvl="1"/>
            <a:r>
              <a:rPr lang="zh-CN" altLang="en-US" sz="2800" dirty="0">
                <a:latin typeface="+mn-ea"/>
              </a:rPr>
              <a:t>分层参考模型的讨论</a:t>
            </a:r>
          </a:p>
          <a:p>
            <a:r>
              <a:rPr lang="zh-CN" altLang="en-US" dirty="0">
                <a:latin typeface="+mn-ea"/>
              </a:rPr>
              <a:t>模块化使得系统的维护、升级简化</a:t>
            </a:r>
          </a:p>
          <a:p>
            <a:pPr lvl="1"/>
            <a:r>
              <a:rPr lang="zh-CN" altLang="en-US" sz="2800" dirty="0">
                <a:latin typeface="+mn-ea"/>
              </a:rPr>
              <a:t>改变其某一层服务的具体实现对系统其余部分透明（不影响）</a:t>
            </a:r>
          </a:p>
          <a:p>
            <a:r>
              <a:rPr lang="zh-CN" altLang="en-US" dirty="0">
                <a:latin typeface="+mn-ea"/>
              </a:rPr>
              <a:t>分层的弊端</a:t>
            </a:r>
            <a:r>
              <a:rPr lang="en-US" altLang="zh-CN" dirty="0">
                <a:latin typeface="+mn-ea"/>
              </a:rPr>
              <a:t>?</a:t>
            </a:r>
          </a:p>
          <a:p>
            <a:pPr>
              <a:buFont typeface="Arial" panose="020B0604020202020204" pitchFamily="34" charset="0"/>
              <a:buNone/>
            </a:pPr>
            <a:r>
              <a:rPr lang="en-US" altLang="zh-CN" dirty="0">
                <a:latin typeface="+mn-ea"/>
              </a:rPr>
              <a:t>    </a:t>
            </a:r>
            <a:r>
              <a:rPr lang="zh-CN" altLang="en-US" dirty="0">
                <a:latin typeface="+mn-ea"/>
              </a:rPr>
              <a:t>各层可能重复较低层功能 </a:t>
            </a:r>
            <a:r>
              <a:rPr lang="en-US" altLang="zh-CN" dirty="0">
                <a:latin typeface="+mn-ea"/>
              </a:rPr>
              <a:t>...</a:t>
            </a:r>
          </a:p>
        </p:txBody>
      </p:sp>
      <p:sp>
        <p:nvSpPr>
          <p:cNvPr id="7" name="Title 1">
            <a:extLst>
              <a:ext uri="{FF2B5EF4-FFF2-40B4-BE49-F238E27FC236}">
                <a16:creationId xmlns:a16="http://schemas.microsoft.com/office/drawing/2014/main" xmlns=""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1527426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xmlns="" id="{3B611377-EF55-4CC5-B242-0E25BCF834E0}"/>
              </a:ext>
            </a:extLst>
          </p:cNvPr>
          <p:cNvSpPr txBox="1">
            <a:spLocks/>
          </p:cNvSpPr>
          <p:nvPr/>
        </p:nvSpPr>
        <p:spPr>
          <a:xfrm>
            <a:off x="8345488" y="626522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99</a:t>
            </a:fld>
            <a:endParaRPr lang="en-US" altLang="zh-CN" sz="1400" dirty="0">
              <a:latin typeface="+mn-ea"/>
            </a:endParaRPr>
          </a:p>
        </p:txBody>
      </p:sp>
      <p:sp>
        <p:nvSpPr>
          <p:cNvPr id="5" name="Rectangle 2">
            <a:extLst>
              <a:ext uri="{FF2B5EF4-FFF2-40B4-BE49-F238E27FC236}">
                <a16:creationId xmlns:a16="http://schemas.microsoft.com/office/drawing/2014/main" xmlns="" id="{B4D9DE98-24F7-42A6-AB41-72DB1A72981F}"/>
              </a:ext>
            </a:extLst>
          </p:cNvPr>
          <p:cNvSpPr txBox="1">
            <a:spLocks/>
          </p:cNvSpPr>
          <p:nvPr/>
        </p:nvSpPr>
        <p:spPr>
          <a:xfrm>
            <a:off x="786447" y="881188"/>
            <a:ext cx="1061910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smtClean="0">
                <a:solidFill>
                  <a:srgbClr val="5B9BD5"/>
                </a:solidFill>
                <a:latin typeface="+mn-ea"/>
                <a:ea typeface="+mn-ea"/>
                <a:cs typeface="微软雅黑" panose="020B0503020204020204" pitchFamily="34" charset="-122"/>
              </a:rPr>
              <a:t>ISO/OSI</a:t>
            </a:r>
            <a:r>
              <a:rPr lang="zh-CN" altLang="en-US" sz="3600" b="1" dirty="0">
                <a:solidFill>
                  <a:srgbClr val="5B9BD5"/>
                </a:solidFill>
                <a:latin typeface="+mn-ea"/>
                <a:ea typeface="+mn-ea"/>
                <a:cs typeface="微软雅黑" panose="020B0503020204020204" pitchFamily="34" charset="-122"/>
              </a:rPr>
              <a:t>七层参考</a:t>
            </a:r>
            <a:r>
              <a:rPr lang="zh-CN" altLang="en-US" sz="3600" b="1" dirty="0" smtClean="0">
                <a:solidFill>
                  <a:srgbClr val="5B9BD5"/>
                </a:solidFill>
                <a:latin typeface="+mn-ea"/>
                <a:ea typeface="+mn-ea"/>
                <a:cs typeface="微软雅黑" panose="020B0503020204020204" pitchFamily="34" charset="-122"/>
              </a:rPr>
              <a:t>模型</a:t>
            </a:r>
            <a:endParaRPr lang="en-US" altLang="zh-CN" sz="3200" dirty="0">
              <a:solidFill>
                <a:schemeClr val="accent2">
                  <a:lumMod val="50000"/>
                </a:schemeClr>
              </a:solidFill>
              <a:latin typeface="+mn-ea"/>
              <a:ea typeface="+mn-ea"/>
              <a:cs typeface="微软雅黑" panose="020B0503020204020204" pitchFamily="34" charset="-122"/>
            </a:endParaRPr>
          </a:p>
        </p:txBody>
      </p:sp>
      <p:graphicFrame>
        <p:nvGraphicFramePr>
          <p:cNvPr id="6" name="Group 4">
            <a:extLst>
              <a:ext uri="{FF2B5EF4-FFF2-40B4-BE49-F238E27FC236}">
                <a16:creationId xmlns:a16="http://schemas.microsoft.com/office/drawing/2014/main" xmlns="" id="{FE831BDB-966A-43FB-9C7D-C2D65744F2B5}"/>
              </a:ext>
            </a:extLst>
          </p:cNvPr>
          <p:cNvGraphicFramePr>
            <a:graphicFrameLocks noGrp="1"/>
          </p:cNvGraphicFramePr>
          <p:nvPr>
            <p:extLst>
              <p:ext uri="{D42A27DB-BD31-4B8C-83A1-F6EECF244321}">
                <p14:modId xmlns:p14="http://schemas.microsoft.com/office/powerpoint/2010/main" val="3959799675"/>
              </p:ext>
            </p:extLst>
          </p:nvPr>
        </p:nvGraphicFramePr>
        <p:xfrm>
          <a:off x="2227263" y="1776413"/>
          <a:ext cx="7772400" cy="4679952"/>
        </p:xfrm>
        <a:graphic>
          <a:graphicData uri="http://schemas.openxmlformats.org/drawingml/2006/table">
            <a:tbl>
              <a:tblPr/>
              <a:tblGrid>
                <a:gridCol w="9906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362200">
                  <a:extLst>
                    <a:ext uri="{9D8B030D-6E8A-4147-A177-3AD203B41FA5}">
                      <a16:colId xmlns:a16="http://schemas.microsoft.com/office/drawing/2014/main" xmlns="" val="20002"/>
                    </a:ext>
                  </a:extLst>
                </a:gridCol>
                <a:gridCol w="2362200">
                  <a:extLst>
                    <a:ext uri="{9D8B030D-6E8A-4147-A177-3AD203B41FA5}">
                      <a16:colId xmlns:a16="http://schemas.microsoft.com/office/drawing/2014/main" xmlns="" val="20003"/>
                    </a:ext>
                  </a:extLst>
                </a:gridCol>
              </a:tblGrid>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1" i="0" u="none" strike="noStrike" cap="none" normalizeH="0" baseline="0" dirty="0">
                          <a:ln>
                            <a:noFill/>
                          </a:ln>
                          <a:solidFill>
                            <a:schemeClr val="tx1"/>
                          </a:solidFill>
                          <a:effectLst/>
                          <a:latin typeface="+mn-ea"/>
                          <a:ea typeface="+mn-ea"/>
                        </a:rPr>
                        <a:t>层的英文缩写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Application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表示层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Presentation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会话层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Session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传输层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Transport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网络层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Network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数据链路层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Data Link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DL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6"/>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a:ln>
                            <a:noFill/>
                          </a:ln>
                          <a:solidFill>
                            <a:schemeClr val="tx1"/>
                          </a:solidFill>
                          <a:effectLst/>
                          <a:latin typeface="+mn-ea"/>
                          <a:ea typeface="+mn-ea"/>
                        </a:rPr>
                        <a:t>物理层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a:ln>
                            <a:noFill/>
                          </a:ln>
                          <a:solidFill>
                            <a:schemeClr val="tx1"/>
                          </a:solidFill>
                          <a:effectLst/>
                          <a:latin typeface="+mn-ea"/>
                          <a:ea typeface="+mn-ea"/>
                        </a:rPr>
                        <a:t>Physical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800" b="0" i="0" u="none" strike="noStrike" cap="none" normalizeH="0" baseline="0" dirty="0">
                          <a:ln>
                            <a:noFill/>
                          </a:ln>
                          <a:solidFill>
                            <a:schemeClr val="tx1"/>
                          </a:solidFill>
                          <a:effectLst/>
                          <a:latin typeface="+mn-ea"/>
                          <a:ea typeface="+mn-ea"/>
                        </a:rPr>
                        <a:t>PL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bl>
          </a:graphicData>
        </a:graphic>
      </p:graphicFrame>
      <p:sp>
        <p:nvSpPr>
          <p:cNvPr id="8" name="Title 1">
            <a:extLst>
              <a:ext uri="{FF2B5EF4-FFF2-40B4-BE49-F238E27FC236}">
                <a16:creationId xmlns:a16="http://schemas.microsoft.com/office/drawing/2014/main" xmlns="" id="{A84F00EE-F759-41A8-8043-29FEFD798E7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667282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1051</TotalTime>
  <Words>12052</Words>
  <Application>Microsoft Office PowerPoint</Application>
  <PresentationFormat>宽屏</PresentationFormat>
  <Paragraphs>1615</Paragraphs>
  <Slides>116</Slides>
  <Notes>105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116</vt:i4>
      </vt:variant>
    </vt:vector>
  </HeadingPairs>
  <TitlesOfParts>
    <vt:vector size="136" baseType="lpstr">
      <vt:lpstr>CordiaUPC</vt:lpstr>
      <vt:lpstr>ＭＳ Ｐゴシック</vt:lpstr>
      <vt:lpstr>Open Sans Light</vt:lpstr>
      <vt:lpstr>等线</vt:lpstr>
      <vt:lpstr>楷体_GB2312</vt:lpstr>
      <vt:lpstr>宋体</vt:lpstr>
      <vt:lpstr>微软雅黑</vt:lpstr>
      <vt:lpstr>微软雅黑</vt:lpstr>
      <vt:lpstr>Algerian</vt:lpstr>
      <vt:lpstr>Arial</vt:lpstr>
      <vt:lpstr>Calibri</vt:lpstr>
      <vt:lpstr>Comic Sans MS</vt:lpstr>
      <vt:lpstr>Roboto</vt:lpstr>
      <vt:lpstr>Times New Roman</vt:lpstr>
      <vt:lpstr>Wingdings</vt:lpstr>
      <vt:lpstr>Office 主题​​</vt:lpstr>
      <vt:lpstr>MS_ClipArt_Gallery.2</vt:lpstr>
      <vt:lpstr>MS_ClipArt_Gallery.5</vt:lpstr>
      <vt:lpstr>Microsoft Visio 2003-2010 绘图</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lancome</cp:lastModifiedBy>
  <cp:revision>201</cp:revision>
  <dcterms:created xsi:type="dcterms:W3CDTF">2018-07-12T01:56:47Z</dcterms:created>
  <dcterms:modified xsi:type="dcterms:W3CDTF">2019-02-26T14:36:02Z</dcterms:modified>
</cp:coreProperties>
</file>